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8" r:id="rId3"/>
    <p:sldId id="259" r:id="rId4"/>
    <p:sldId id="260" r:id="rId5"/>
    <p:sldId id="261" r:id="rId6"/>
    <p:sldId id="262" r:id="rId7"/>
    <p:sldId id="263" r:id="rId8"/>
    <p:sldId id="268" r:id="rId9"/>
    <p:sldId id="264" r:id="rId10"/>
    <p:sldId id="265" r:id="rId11"/>
    <p:sldId id="270" r:id="rId12"/>
    <p:sldId id="269" r:id="rId13"/>
    <p:sldId id="291" r:id="rId14"/>
    <p:sldId id="292" r:id="rId15"/>
    <p:sldId id="293" r:id="rId16"/>
    <p:sldId id="267" r:id="rId17"/>
    <p:sldId id="272" r:id="rId18"/>
    <p:sldId id="273" r:id="rId19"/>
    <p:sldId id="271" r:id="rId20"/>
    <p:sldId id="274" r:id="rId21"/>
    <p:sldId id="275" r:id="rId22"/>
    <p:sldId id="276" r:id="rId23"/>
    <p:sldId id="287" r:id="rId24"/>
    <p:sldId id="288" r:id="rId25"/>
    <p:sldId id="277" r:id="rId26"/>
    <p:sldId id="282" r:id="rId27"/>
    <p:sldId id="278" r:id="rId28"/>
    <p:sldId id="279" r:id="rId29"/>
    <p:sldId id="283" r:id="rId30"/>
    <p:sldId id="284" r:id="rId31"/>
    <p:sldId id="285" r:id="rId32"/>
    <p:sldId id="286" r:id="rId33"/>
    <p:sldId id="295" r:id="rId34"/>
    <p:sldId id="296" r:id="rId35"/>
    <p:sldId id="280" r:id="rId36"/>
    <p:sldId id="289" r:id="rId37"/>
    <p:sldId id="281" r:id="rId38"/>
    <p:sldId id="290" r:id="rId39"/>
    <p:sldId id="29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113FB2-EA71-4E0B-BF8F-B30444FB1459}" v="5" dt="2022-02-15T17:57:30.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90" autoAdjust="0"/>
  </p:normalViewPr>
  <p:slideViewPr>
    <p:cSldViewPr snapToGrid="0">
      <p:cViewPr>
        <p:scale>
          <a:sx n="60" d="100"/>
          <a:sy n="60" d="100"/>
        </p:scale>
        <p:origin x="908"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rton" userId="0320701e-c37e-4bb7-b74a-31ebc7d974a1" providerId="ADAL" clId="{61113FB2-EA71-4E0B-BF8F-B30444FB1459}"/>
    <pc:docChg chg="undo redo custSel addSld delSld modSld sldOrd">
      <pc:chgData name="Charlotte Morton" userId="0320701e-c37e-4bb7-b74a-31ebc7d974a1" providerId="ADAL" clId="{61113FB2-EA71-4E0B-BF8F-B30444FB1459}" dt="2022-02-15T17:58:30.656" v="971" actId="2696"/>
      <pc:docMkLst>
        <pc:docMk/>
      </pc:docMkLst>
      <pc:sldChg chg="modSp mod">
        <pc:chgData name="Charlotte Morton" userId="0320701e-c37e-4bb7-b74a-31ebc7d974a1" providerId="ADAL" clId="{61113FB2-EA71-4E0B-BF8F-B30444FB1459}" dt="2022-02-15T16:14:13.526" v="11" actId="20577"/>
        <pc:sldMkLst>
          <pc:docMk/>
          <pc:sldMk cId="1239529224" sldId="279"/>
        </pc:sldMkLst>
        <pc:spChg chg="mod">
          <ac:chgData name="Charlotte Morton" userId="0320701e-c37e-4bb7-b74a-31ebc7d974a1" providerId="ADAL" clId="{61113FB2-EA71-4E0B-BF8F-B30444FB1459}" dt="2022-02-15T16:14:13.526" v="11" actId="20577"/>
          <ac:spMkLst>
            <pc:docMk/>
            <pc:sldMk cId="1239529224" sldId="279"/>
            <ac:spMk id="2" creationId="{8A525D13-6454-49A4-9892-A0A915263CF5}"/>
          </ac:spMkLst>
        </pc:spChg>
      </pc:sldChg>
      <pc:sldChg chg="addSp delSp modSp mod">
        <pc:chgData name="Charlotte Morton" userId="0320701e-c37e-4bb7-b74a-31ebc7d974a1" providerId="ADAL" clId="{61113FB2-EA71-4E0B-BF8F-B30444FB1459}" dt="2022-02-15T16:58:33.813" v="942" actId="26606"/>
        <pc:sldMkLst>
          <pc:docMk/>
          <pc:sldMk cId="121404576" sldId="280"/>
        </pc:sldMkLst>
        <pc:spChg chg="mod">
          <ac:chgData name="Charlotte Morton" userId="0320701e-c37e-4bb7-b74a-31ebc7d974a1" providerId="ADAL" clId="{61113FB2-EA71-4E0B-BF8F-B30444FB1459}" dt="2022-02-15T16:58:33.813" v="942" actId="26606"/>
          <ac:spMkLst>
            <pc:docMk/>
            <pc:sldMk cId="121404576" sldId="280"/>
            <ac:spMk id="2" creationId="{C8C49C35-4AFB-4825-A797-6F54544C76C4}"/>
          </ac:spMkLst>
        </pc:spChg>
        <pc:spChg chg="add del">
          <ac:chgData name="Charlotte Morton" userId="0320701e-c37e-4bb7-b74a-31ebc7d974a1" providerId="ADAL" clId="{61113FB2-EA71-4E0B-BF8F-B30444FB1459}" dt="2022-02-15T16:58:33.813" v="942" actId="26606"/>
          <ac:spMkLst>
            <pc:docMk/>
            <pc:sldMk cId="121404576" sldId="280"/>
            <ac:spMk id="9" creationId="{BA79A7CF-01AF-4178-9369-94E0C90EB046}"/>
          </ac:spMkLst>
        </pc:spChg>
        <pc:spChg chg="add del">
          <ac:chgData name="Charlotte Morton" userId="0320701e-c37e-4bb7-b74a-31ebc7d974a1" providerId="ADAL" clId="{61113FB2-EA71-4E0B-BF8F-B30444FB1459}" dt="2022-02-15T16:58:33.813" v="942" actId="26606"/>
          <ac:spMkLst>
            <pc:docMk/>
            <pc:sldMk cId="121404576" sldId="280"/>
            <ac:spMk id="11" creationId="{99413ED5-9ED4-4772-BCE4-2BCAE6B12E35}"/>
          </ac:spMkLst>
        </pc:spChg>
        <pc:spChg chg="add del">
          <ac:chgData name="Charlotte Morton" userId="0320701e-c37e-4bb7-b74a-31ebc7d974a1" providerId="ADAL" clId="{61113FB2-EA71-4E0B-BF8F-B30444FB1459}" dt="2022-02-15T16:58:33.813" v="942" actId="26606"/>
          <ac:spMkLst>
            <pc:docMk/>
            <pc:sldMk cId="121404576" sldId="280"/>
            <ac:spMk id="13" creationId="{04357C93-F0CB-4A1C-8F77-4E9063789819}"/>
          </ac:spMkLst>
        </pc:spChg>
        <pc:spChg chg="add del">
          <ac:chgData name="Charlotte Morton" userId="0320701e-c37e-4bb7-b74a-31ebc7d974a1" providerId="ADAL" clId="{61113FB2-EA71-4E0B-BF8F-B30444FB1459}" dt="2022-02-15T16:58:33.813" v="942" actId="26606"/>
          <ac:spMkLst>
            <pc:docMk/>
            <pc:sldMk cId="121404576" sldId="280"/>
            <ac:spMk id="15" creationId="{90F533E9-6690-41A8-A372-4C6C622D028D}"/>
          </ac:spMkLst>
        </pc:spChg>
        <pc:spChg chg="add del">
          <ac:chgData name="Charlotte Morton" userId="0320701e-c37e-4bb7-b74a-31ebc7d974a1" providerId="ADAL" clId="{61113FB2-EA71-4E0B-BF8F-B30444FB1459}" dt="2022-02-15T16:58:27.160" v="938" actId="26606"/>
          <ac:spMkLst>
            <pc:docMk/>
            <pc:sldMk cId="121404576" sldId="280"/>
            <ac:spMk id="20" creationId="{5C55F0BA-7D8B-4753-AB68-D54E59A24A9D}"/>
          </ac:spMkLst>
        </pc:spChg>
        <pc:spChg chg="add del">
          <ac:chgData name="Charlotte Morton" userId="0320701e-c37e-4bb7-b74a-31ebc7d974a1" providerId="ADAL" clId="{61113FB2-EA71-4E0B-BF8F-B30444FB1459}" dt="2022-02-15T16:58:33.813" v="942" actId="26606"/>
          <ac:spMkLst>
            <pc:docMk/>
            <pc:sldMk cId="121404576" sldId="280"/>
            <ac:spMk id="22" creationId="{99413ED5-9ED4-4772-BCE4-2BCAE6B12E35}"/>
          </ac:spMkLst>
        </pc:spChg>
        <pc:spChg chg="add del">
          <ac:chgData name="Charlotte Morton" userId="0320701e-c37e-4bb7-b74a-31ebc7d974a1" providerId="ADAL" clId="{61113FB2-EA71-4E0B-BF8F-B30444FB1459}" dt="2022-02-15T16:58:33.813" v="942" actId="26606"/>
          <ac:spMkLst>
            <pc:docMk/>
            <pc:sldMk cId="121404576" sldId="280"/>
            <ac:spMk id="23" creationId="{E45B1D5C-0827-4AF0-8186-11FC5A8B8B92}"/>
          </ac:spMkLst>
        </pc:spChg>
        <pc:spChg chg="add del">
          <ac:chgData name="Charlotte Morton" userId="0320701e-c37e-4bb7-b74a-31ebc7d974a1" providerId="ADAL" clId="{61113FB2-EA71-4E0B-BF8F-B30444FB1459}" dt="2022-02-15T16:58:33.813" v="942" actId="26606"/>
          <ac:spMkLst>
            <pc:docMk/>
            <pc:sldMk cId="121404576" sldId="280"/>
            <ac:spMk id="24" creationId="{04357C93-F0CB-4A1C-8F77-4E9063789819}"/>
          </ac:spMkLst>
        </pc:spChg>
        <pc:spChg chg="add del">
          <ac:chgData name="Charlotte Morton" userId="0320701e-c37e-4bb7-b74a-31ebc7d974a1" providerId="ADAL" clId="{61113FB2-EA71-4E0B-BF8F-B30444FB1459}" dt="2022-02-15T16:58:33.813" v="942" actId="26606"/>
          <ac:spMkLst>
            <pc:docMk/>
            <pc:sldMk cId="121404576" sldId="280"/>
            <ac:spMk id="26" creationId="{90F533E9-6690-41A8-A372-4C6C622D028D}"/>
          </ac:spMkLst>
        </pc:spChg>
        <pc:picChg chg="mod">
          <ac:chgData name="Charlotte Morton" userId="0320701e-c37e-4bb7-b74a-31ebc7d974a1" providerId="ADAL" clId="{61113FB2-EA71-4E0B-BF8F-B30444FB1459}" dt="2022-02-15T16:58:33.813" v="942" actId="26606"/>
          <ac:picMkLst>
            <pc:docMk/>
            <pc:sldMk cId="121404576" sldId="280"/>
            <ac:picMk id="4" creationId="{2E3C7408-1671-47F1-974A-31B9410F4BDA}"/>
          </ac:picMkLst>
        </pc:picChg>
      </pc:sldChg>
      <pc:sldChg chg="ord">
        <pc:chgData name="Charlotte Morton" userId="0320701e-c37e-4bb7-b74a-31ebc7d974a1" providerId="ADAL" clId="{61113FB2-EA71-4E0B-BF8F-B30444FB1459}" dt="2022-02-15T16:14:42.412" v="15"/>
        <pc:sldMkLst>
          <pc:docMk/>
          <pc:sldMk cId="1717978317" sldId="283"/>
        </pc:sldMkLst>
      </pc:sldChg>
      <pc:sldChg chg="ord">
        <pc:chgData name="Charlotte Morton" userId="0320701e-c37e-4bb7-b74a-31ebc7d974a1" providerId="ADAL" clId="{61113FB2-EA71-4E0B-BF8F-B30444FB1459}" dt="2022-02-15T16:14:36.835" v="13"/>
        <pc:sldMkLst>
          <pc:docMk/>
          <pc:sldMk cId="1435628683" sldId="284"/>
        </pc:sldMkLst>
      </pc:sldChg>
      <pc:sldChg chg="modSp">
        <pc:chgData name="Charlotte Morton" userId="0320701e-c37e-4bb7-b74a-31ebc7d974a1" providerId="ADAL" clId="{61113FB2-EA71-4E0B-BF8F-B30444FB1459}" dt="2022-02-15T17:57:30.033" v="943" actId="1076"/>
        <pc:sldMkLst>
          <pc:docMk/>
          <pc:sldMk cId="4113313150" sldId="287"/>
        </pc:sldMkLst>
        <pc:picChg chg="mod">
          <ac:chgData name="Charlotte Morton" userId="0320701e-c37e-4bb7-b74a-31ebc7d974a1" providerId="ADAL" clId="{61113FB2-EA71-4E0B-BF8F-B30444FB1459}" dt="2022-02-15T17:57:30.033" v="943" actId="1076"/>
          <ac:picMkLst>
            <pc:docMk/>
            <pc:sldMk cId="4113313150" sldId="287"/>
            <ac:picMk id="5133" creationId="{82B4F5AD-BDEA-4334-A8A4-5351B509B2CA}"/>
          </ac:picMkLst>
        </pc:picChg>
      </pc:sldChg>
      <pc:sldChg chg="addSp delSp modSp new mod setBg modNotesTx">
        <pc:chgData name="Charlotte Morton" userId="0320701e-c37e-4bb7-b74a-31ebc7d974a1" providerId="ADAL" clId="{61113FB2-EA71-4E0B-BF8F-B30444FB1459}" dt="2022-02-15T16:53:03.685" v="841"/>
        <pc:sldMkLst>
          <pc:docMk/>
          <pc:sldMk cId="3157275949" sldId="295"/>
        </pc:sldMkLst>
        <pc:spChg chg="mod">
          <ac:chgData name="Charlotte Morton" userId="0320701e-c37e-4bb7-b74a-31ebc7d974a1" providerId="ADAL" clId="{61113FB2-EA71-4E0B-BF8F-B30444FB1459}" dt="2022-02-15T16:45:09.096" v="433" actId="1076"/>
          <ac:spMkLst>
            <pc:docMk/>
            <pc:sldMk cId="3157275949" sldId="295"/>
            <ac:spMk id="2" creationId="{1A8D357F-1E3B-4F15-B33F-239D087420CD}"/>
          </ac:spMkLst>
        </pc:spChg>
        <pc:spChg chg="del">
          <ac:chgData name="Charlotte Morton" userId="0320701e-c37e-4bb7-b74a-31ebc7d974a1" providerId="ADAL" clId="{61113FB2-EA71-4E0B-BF8F-B30444FB1459}" dt="2022-02-15T16:34:47.939" v="17"/>
          <ac:spMkLst>
            <pc:docMk/>
            <pc:sldMk cId="3157275949" sldId="295"/>
            <ac:spMk id="3" creationId="{851A896D-A5DF-4409-B482-AB1E31120BF2}"/>
          </ac:spMkLst>
        </pc:spChg>
        <pc:spChg chg="add mod">
          <ac:chgData name="Charlotte Morton" userId="0320701e-c37e-4bb7-b74a-31ebc7d974a1" providerId="ADAL" clId="{61113FB2-EA71-4E0B-BF8F-B30444FB1459}" dt="2022-02-15T16:52:05.436" v="802" actId="1076"/>
          <ac:spMkLst>
            <pc:docMk/>
            <pc:sldMk cId="3157275949" sldId="295"/>
            <ac:spMk id="8" creationId="{D74396AD-5DB8-44C6-8F75-6BDE624B6B2E}"/>
          </ac:spMkLst>
        </pc:spChg>
        <pc:picChg chg="add mod">
          <ac:chgData name="Charlotte Morton" userId="0320701e-c37e-4bb7-b74a-31ebc7d974a1" providerId="ADAL" clId="{61113FB2-EA71-4E0B-BF8F-B30444FB1459}" dt="2022-02-15T16:35:08.899" v="19" actId="27614"/>
          <ac:picMkLst>
            <pc:docMk/>
            <pc:sldMk cId="3157275949" sldId="295"/>
            <ac:picMk id="4" creationId="{7BB78A6E-E84F-4F39-B5C2-3767F9049106}"/>
          </ac:picMkLst>
        </pc:picChg>
      </pc:sldChg>
      <pc:sldChg chg="addSp delSp modSp new mod setBg">
        <pc:chgData name="Charlotte Morton" userId="0320701e-c37e-4bb7-b74a-31ebc7d974a1" providerId="ADAL" clId="{61113FB2-EA71-4E0B-BF8F-B30444FB1459}" dt="2022-02-15T16:57:39.632" v="936" actId="1076"/>
        <pc:sldMkLst>
          <pc:docMk/>
          <pc:sldMk cId="2507342085" sldId="296"/>
        </pc:sldMkLst>
        <pc:spChg chg="mod">
          <ac:chgData name="Charlotte Morton" userId="0320701e-c37e-4bb7-b74a-31ebc7d974a1" providerId="ADAL" clId="{61113FB2-EA71-4E0B-BF8F-B30444FB1459}" dt="2022-02-15T16:57:39.632" v="936" actId="1076"/>
          <ac:spMkLst>
            <pc:docMk/>
            <pc:sldMk cId="2507342085" sldId="296"/>
            <ac:spMk id="2" creationId="{AA8E0FD5-FF4F-4394-8639-E3F16E0B8AB1}"/>
          </ac:spMkLst>
        </pc:spChg>
        <pc:spChg chg="del">
          <ac:chgData name="Charlotte Morton" userId="0320701e-c37e-4bb7-b74a-31ebc7d974a1" providerId="ADAL" clId="{61113FB2-EA71-4E0B-BF8F-B30444FB1459}" dt="2022-02-15T16:55:43.515" v="920" actId="931"/>
          <ac:spMkLst>
            <pc:docMk/>
            <pc:sldMk cId="2507342085" sldId="296"/>
            <ac:spMk id="3" creationId="{E13E56A1-5A2C-45DF-9FE9-8C365FE28216}"/>
          </ac:spMkLst>
        </pc:spChg>
        <pc:spChg chg="add del">
          <ac:chgData name="Charlotte Morton" userId="0320701e-c37e-4bb7-b74a-31ebc7d974a1" providerId="ADAL" clId="{61113FB2-EA71-4E0B-BF8F-B30444FB1459}" dt="2022-02-15T16:56:12.594" v="924" actId="26606"/>
          <ac:spMkLst>
            <pc:docMk/>
            <pc:sldMk cId="2507342085" sldId="296"/>
            <ac:spMk id="9" creationId="{F20B613B-393E-498A-9ACE-50EA551A79EE}"/>
          </ac:spMkLst>
        </pc:spChg>
        <pc:spChg chg="add del">
          <ac:chgData name="Charlotte Morton" userId="0320701e-c37e-4bb7-b74a-31ebc7d974a1" providerId="ADAL" clId="{61113FB2-EA71-4E0B-BF8F-B30444FB1459}" dt="2022-02-15T16:56:12.594" v="924" actId="26606"/>
          <ac:spMkLst>
            <pc:docMk/>
            <pc:sldMk cId="2507342085" sldId="296"/>
            <ac:spMk id="12" creationId="{911BE883-46B4-412C-B6C3-88A2FF74BECF}"/>
          </ac:spMkLst>
        </pc:spChg>
        <pc:spChg chg="add del">
          <ac:chgData name="Charlotte Morton" userId="0320701e-c37e-4bb7-b74a-31ebc7d974a1" providerId="ADAL" clId="{61113FB2-EA71-4E0B-BF8F-B30444FB1459}" dt="2022-02-15T16:56:12.594" v="924" actId="26606"/>
          <ac:spMkLst>
            <pc:docMk/>
            <pc:sldMk cId="2507342085" sldId="296"/>
            <ac:spMk id="14" creationId="{577D1452-F0B7-431E-9A24-D3F7103D8510}"/>
          </ac:spMkLst>
        </pc:spChg>
        <pc:spChg chg="add del">
          <ac:chgData name="Charlotte Morton" userId="0320701e-c37e-4bb7-b74a-31ebc7d974a1" providerId="ADAL" clId="{61113FB2-EA71-4E0B-BF8F-B30444FB1459}" dt="2022-02-15T16:56:12.594" v="924" actId="26606"/>
          <ac:spMkLst>
            <pc:docMk/>
            <pc:sldMk cId="2507342085" sldId="296"/>
            <ac:spMk id="16" creationId="{A660F4F9-5DF5-4F15-BE6A-CD8648BB1148}"/>
          </ac:spMkLst>
        </pc:spChg>
        <pc:spChg chg="add del">
          <ac:chgData name="Charlotte Morton" userId="0320701e-c37e-4bb7-b74a-31ebc7d974a1" providerId="ADAL" clId="{61113FB2-EA71-4E0B-BF8F-B30444FB1459}" dt="2022-02-15T16:56:54.006" v="929" actId="26606"/>
          <ac:spMkLst>
            <pc:docMk/>
            <pc:sldMk cId="2507342085" sldId="296"/>
            <ac:spMk id="18" creationId="{8108D317-7CBD-4897-BD1F-959436D2A3BE}"/>
          </ac:spMkLst>
        </pc:spChg>
        <pc:spChg chg="add del">
          <ac:chgData name="Charlotte Morton" userId="0320701e-c37e-4bb7-b74a-31ebc7d974a1" providerId="ADAL" clId="{61113FB2-EA71-4E0B-BF8F-B30444FB1459}" dt="2022-02-15T16:56:54.006" v="929" actId="26606"/>
          <ac:spMkLst>
            <pc:docMk/>
            <pc:sldMk cId="2507342085" sldId="296"/>
            <ac:spMk id="19" creationId="{D6297641-8B9F-4767-9606-8A11313227BF}"/>
          </ac:spMkLst>
        </pc:spChg>
        <pc:spChg chg="add del">
          <ac:chgData name="Charlotte Morton" userId="0320701e-c37e-4bb7-b74a-31ebc7d974a1" providerId="ADAL" clId="{61113FB2-EA71-4E0B-BF8F-B30444FB1459}" dt="2022-02-15T16:56:54.006" v="929" actId="26606"/>
          <ac:spMkLst>
            <pc:docMk/>
            <pc:sldMk cId="2507342085" sldId="296"/>
            <ac:spMk id="20" creationId="{D8F3CA65-EA00-46B4-9616-39E6853F7BED}"/>
          </ac:spMkLst>
        </pc:spChg>
        <pc:spChg chg="add del">
          <ac:chgData name="Charlotte Morton" userId="0320701e-c37e-4bb7-b74a-31ebc7d974a1" providerId="ADAL" clId="{61113FB2-EA71-4E0B-BF8F-B30444FB1459}" dt="2022-02-15T16:56:41.924" v="927" actId="478"/>
          <ac:spMkLst>
            <pc:docMk/>
            <pc:sldMk cId="2507342085" sldId="296"/>
            <ac:spMk id="21" creationId="{3C97EFE7-A222-40DB-9AB3-AE0DBB7437F5}"/>
          </ac:spMkLst>
        </pc:spChg>
        <pc:spChg chg="add">
          <ac:chgData name="Charlotte Morton" userId="0320701e-c37e-4bb7-b74a-31ebc7d974a1" providerId="ADAL" clId="{61113FB2-EA71-4E0B-BF8F-B30444FB1459}" dt="2022-02-15T16:56:54.006" v="929" actId="26606"/>
          <ac:spMkLst>
            <pc:docMk/>
            <pc:sldMk cId="2507342085" sldId="296"/>
            <ac:spMk id="25" creationId="{F0AED851-54B9-4765-92D2-F0BE443BEC91}"/>
          </ac:spMkLst>
        </pc:spChg>
        <pc:spChg chg="add">
          <ac:chgData name="Charlotte Morton" userId="0320701e-c37e-4bb7-b74a-31ebc7d974a1" providerId="ADAL" clId="{61113FB2-EA71-4E0B-BF8F-B30444FB1459}" dt="2022-02-15T16:56:54.006" v="929" actId="26606"/>
          <ac:spMkLst>
            <pc:docMk/>
            <pc:sldMk cId="2507342085" sldId="296"/>
            <ac:spMk id="27" creationId="{B81933D1-5615-42C7-9C0B-4EB7105CCE2D}"/>
          </ac:spMkLst>
        </pc:spChg>
        <pc:spChg chg="add">
          <ac:chgData name="Charlotte Morton" userId="0320701e-c37e-4bb7-b74a-31ebc7d974a1" providerId="ADAL" clId="{61113FB2-EA71-4E0B-BF8F-B30444FB1459}" dt="2022-02-15T16:56:54.006" v="929" actId="26606"/>
          <ac:spMkLst>
            <pc:docMk/>
            <pc:sldMk cId="2507342085" sldId="296"/>
            <ac:spMk id="29" creationId="{19C9EAEA-39D0-4B0E-A0EB-51E7B26740B1}"/>
          </ac:spMkLst>
        </pc:spChg>
        <pc:grpChg chg="add">
          <ac:chgData name="Charlotte Morton" userId="0320701e-c37e-4bb7-b74a-31ebc7d974a1" providerId="ADAL" clId="{61113FB2-EA71-4E0B-BF8F-B30444FB1459}" dt="2022-02-15T16:56:54.006" v="929" actId="26606"/>
          <ac:grpSpMkLst>
            <pc:docMk/>
            <pc:sldMk cId="2507342085" sldId="296"/>
            <ac:grpSpMk id="31" creationId="{032D8612-31EB-44CF-A1D0-14FD4C705424}"/>
          </ac:grpSpMkLst>
        </pc:grpChg>
        <pc:picChg chg="add mod">
          <ac:chgData name="Charlotte Morton" userId="0320701e-c37e-4bb7-b74a-31ebc7d974a1" providerId="ADAL" clId="{61113FB2-EA71-4E0B-BF8F-B30444FB1459}" dt="2022-02-15T16:57:14.169" v="932" actId="14100"/>
          <ac:picMkLst>
            <pc:docMk/>
            <pc:sldMk cId="2507342085" sldId="296"/>
            <ac:picMk id="5" creationId="{DA9E6150-CAB0-4694-B32E-D08DD4968483}"/>
          </ac:picMkLst>
        </pc:picChg>
      </pc:sldChg>
      <pc:sldChg chg="modSp new del mod">
        <pc:chgData name="Charlotte Morton" userId="0320701e-c37e-4bb7-b74a-31ebc7d974a1" providerId="ADAL" clId="{61113FB2-EA71-4E0B-BF8F-B30444FB1459}" dt="2022-02-15T17:58:30.656" v="971" actId="2696"/>
        <pc:sldMkLst>
          <pc:docMk/>
          <pc:sldMk cId="3285207417" sldId="297"/>
        </pc:sldMkLst>
        <pc:spChg chg="mod">
          <ac:chgData name="Charlotte Morton" userId="0320701e-c37e-4bb7-b74a-31ebc7d974a1" providerId="ADAL" clId="{61113FB2-EA71-4E0B-BF8F-B30444FB1459}" dt="2022-02-15T17:58:25.890" v="970" actId="20577"/>
          <ac:spMkLst>
            <pc:docMk/>
            <pc:sldMk cId="3285207417" sldId="297"/>
            <ac:spMk id="2" creationId="{A99A77FA-7313-4FB8-B1BD-85B3C2174FAF}"/>
          </ac:spMkLst>
        </pc:spChg>
      </pc:sldChg>
    </pc:docChg>
  </pc:docChgLst>
  <pc:docChgLst>
    <pc:chgData name="Charlotte Morton" userId="0320701e-c37e-4bb7-b74a-31ebc7d974a1" providerId="ADAL" clId="{AEF8C081-C111-432F-BC45-58BA363AD73A}"/>
    <pc:docChg chg="undo redo custSel addSld delSld modSld sldOrd">
      <pc:chgData name="Charlotte Morton" userId="0320701e-c37e-4bb7-b74a-31ebc7d974a1" providerId="ADAL" clId="{AEF8C081-C111-432F-BC45-58BA363AD73A}" dt="2022-02-03T17:58:27.915" v="15721" actId="20577"/>
      <pc:docMkLst>
        <pc:docMk/>
      </pc:docMkLst>
      <pc:sldChg chg="addSp delSp modSp mod">
        <pc:chgData name="Charlotte Morton" userId="0320701e-c37e-4bb7-b74a-31ebc7d974a1" providerId="ADAL" clId="{AEF8C081-C111-432F-BC45-58BA363AD73A}" dt="2022-02-02T23:43:35.311" v="14292" actId="255"/>
        <pc:sldMkLst>
          <pc:docMk/>
          <pc:sldMk cId="2631301040" sldId="256"/>
        </pc:sldMkLst>
        <pc:spChg chg="mod">
          <ac:chgData name="Charlotte Morton" userId="0320701e-c37e-4bb7-b74a-31ebc7d974a1" providerId="ADAL" clId="{AEF8C081-C111-432F-BC45-58BA363AD73A}" dt="2022-02-01T11:45:34.220" v="606" actId="207"/>
          <ac:spMkLst>
            <pc:docMk/>
            <pc:sldMk cId="2631301040" sldId="256"/>
            <ac:spMk id="2" creationId="{194A3FA2-15D9-4DCA-8344-E3625B556CE4}"/>
          </ac:spMkLst>
        </pc:spChg>
        <pc:spChg chg="mod">
          <ac:chgData name="Charlotte Morton" userId="0320701e-c37e-4bb7-b74a-31ebc7d974a1" providerId="ADAL" clId="{AEF8C081-C111-432F-BC45-58BA363AD73A}" dt="2022-02-02T23:43:35.311" v="14292" actId="255"/>
          <ac:spMkLst>
            <pc:docMk/>
            <pc:sldMk cId="2631301040" sldId="256"/>
            <ac:spMk id="3" creationId="{0B936333-AFDC-4508-B460-7020F025769B}"/>
          </ac:spMkLst>
        </pc:spChg>
        <pc:picChg chg="add mod">
          <ac:chgData name="Charlotte Morton" userId="0320701e-c37e-4bb7-b74a-31ebc7d974a1" providerId="ADAL" clId="{AEF8C081-C111-432F-BC45-58BA363AD73A}" dt="2022-02-01T11:45:23.358" v="605"/>
          <ac:picMkLst>
            <pc:docMk/>
            <pc:sldMk cId="2631301040" sldId="256"/>
            <ac:picMk id="11" creationId="{FCB1983D-F355-4D79-9E9F-F984FC691499}"/>
          </ac:picMkLst>
        </pc:picChg>
        <pc:picChg chg="del">
          <ac:chgData name="Charlotte Morton" userId="0320701e-c37e-4bb7-b74a-31ebc7d974a1" providerId="ADAL" clId="{AEF8C081-C111-432F-BC45-58BA363AD73A}" dt="2022-02-01T11:44:33.588" v="603" actId="478"/>
          <ac:picMkLst>
            <pc:docMk/>
            <pc:sldMk cId="2631301040" sldId="256"/>
            <ac:picMk id="1028" creationId="{BA91D9BC-AE65-4054-89DD-B0BFA099A1AB}"/>
          </ac:picMkLst>
        </pc:picChg>
      </pc:sldChg>
      <pc:sldChg chg="del">
        <pc:chgData name="Charlotte Morton" userId="0320701e-c37e-4bb7-b74a-31ebc7d974a1" providerId="ADAL" clId="{AEF8C081-C111-432F-BC45-58BA363AD73A}" dt="2022-02-01T14:29:20.365" v="1349" actId="47"/>
        <pc:sldMkLst>
          <pc:docMk/>
          <pc:sldMk cId="801429604" sldId="257"/>
        </pc:sldMkLst>
      </pc:sldChg>
      <pc:sldChg chg="modSp mod">
        <pc:chgData name="Charlotte Morton" userId="0320701e-c37e-4bb7-b74a-31ebc7d974a1" providerId="ADAL" clId="{AEF8C081-C111-432F-BC45-58BA363AD73A}" dt="2022-02-02T17:20:16.733" v="9391" actId="207"/>
        <pc:sldMkLst>
          <pc:docMk/>
          <pc:sldMk cId="2119012453" sldId="258"/>
        </pc:sldMkLst>
        <pc:spChg chg="mod">
          <ac:chgData name="Charlotte Morton" userId="0320701e-c37e-4bb7-b74a-31ebc7d974a1" providerId="ADAL" clId="{AEF8C081-C111-432F-BC45-58BA363AD73A}" dt="2022-01-31T17:24:19.753" v="1" actId="1076"/>
          <ac:spMkLst>
            <pc:docMk/>
            <pc:sldMk cId="2119012453" sldId="258"/>
            <ac:spMk id="2" creationId="{BE2A7A46-08F4-486A-8F0F-7DCDD5254250}"/>
          </ac:spMkLst>
        </pc:spChg>
        <pc:spChg chg="mod">
          <ac:chgData name="Charlotte Morton" userId="0320701e-c37e-4bb7-b74a-31ebc7d974a1" providerId="ADAL" clId="{AEF8C081-C111-432F-BC45-58BA363AD73A}" dt="2022-02-02T17:20:16.733" v="9391" actId="207"/>
          <ac:spMkLst>
            <pc:docMk/>
            <pc:sldMk cId="2119012453" sldId="258"/>
            <ac:spMk id="3" creationId="{81B555E3-A36F-481F-B526-A5D5BFAAB20F}"/>
          </ac:spMkLst>
        </pc:spChg>
        <pc:picChg chg="mod">
          <ac:chgData name="Charlotte Morton" userId="0320701e-c37e-4bb7-b74a-31ebc7d974a1" providerId="ADAL" clId="{AEF8C081-C111-432F-BC45-58BA363AD73A}" dt="2022-02-01T11:44:55.502" v="604" actId="207"/>
          <ac:picMkLst>
            <pc:docMk/>
            <pc:sldMk cId="2119012453" sldId="258"/>
            <ac:picMk id="7" creationId="{E4F0A16E-DEED-4522-A340-F3AB27234EDE}"/>
          </ac:picMkLst>
        </pc:picChg>
      </pc:sldChg>
      <pc:sldChg chg="addSp delSp modSp mod">
        <pc:chgData name="Charlotte Morton" userId="0320701e-c37e-4bb7-b74a-31ebc7d974a1" providerId="ADAL" clId="{AEF8C081-C111-432F-BC45-58BA363AD73A}" dt="2022-02-02T23:27:38.203" v="14043" actId="20577"/>
        <pc:sldMkLst>
          <pc:docMk/>
          <pc:sldMk cId="3405695142" sldId="259"/>
        </pc:sldMkLst>
        <pc:spChg chg="mod">
          <ac:chgData name="Charlotte Morton" userId="0320701e-c37e-4bb7-b74a-31ebc7d974a1" providerId="ADAL" clId="{AEF8C081-C111-432F-BC45-58BA363AD73A}" dt="2022-02-01T11:43:56.226" v="601" actId="26606"/>
          <ac:spMkLst>
            <pc:docMk/>
            <pc:sldMk cId="3405695142" sldId="259"/>
            <ac:spMk id="2" creationId="{45373EA6-AB5C-4579-A40C-3ACDA2CB6D9E}"/>
          </ac:spMkLst>
        </pc:spChg>
        <pc:spChg chg="del mod">
          <ac:chgData name="Charlotte Morton" userId="0320701e-c37e-4bb7-b74a-31ebc7d974a1" providerId="ADAL" clId="{AEF8C081-C111-432F-BC45-58BA363AD73A}" dt="2022-02-01T11:42:48.234" v="597" actId="26606"/>
          <ac:spMkLst>
            <pc:docMk/>
            <pc:sldMk cId="3405695142" sldId="259"/>
            <ac:spMk id="3" creationId="{4B479E2B-C7F8-4E3C-BDD8-E98769C4835E}"/>
          </ac:spMkLst>
        </pc:spChg>
        <pc:spChg chg="add del">
          <ac:chgData name="Charlotte Morton" userId="0320701e-c37e-4bb7-b74a-31ebc7d974a1" providerId="ADAL" clId="{AEF8C081-C111-432F-BC45-58BA363AD73A}" dt="2022-02-01T11:42:48.234" v="597" actId="26606"/>
          <ac:spMkLst>
            <pc:docMk/>
            <pc:sldMk cId="3405695142" sldId="259"/>
            <ac:spMk id="12" creationId="{AC17DE74-01C9-4859-B65A-85CF999E8580}"/>
          </ac:spMkLst>
        </pc:spChg>
        <pc:spChg chg="add del">
          <ac:chgData name="Charlotte Morton" userId="0320701e-c37e-4bb7-b74a-31ebc7d974a1" providerId="ADAL" clId="{AEF8C081-C111-432F-BC45-58BA363AD73A}" dt="2022-02-01T11:42:48.234" v="597" actId="26606"/>
          <ac:spMkLst>
            <pc:docMk/>
            <pc:sldMk cId="3405695142" sldId="259"/>
            <ac:spMk id="13" creationId="{068C0432-0E90-4CC1-8CD3-D44A90DF07EF}"/>
          </ac:spMkLst>
        </pc:spChg>
        <pc:spChg chg="add del">
          <ac:chgData name="Charlotte Morton" userId="0320701e-c37e-4bb7-b74a-31ebc7d974a1" providerId="ADAL" clId="{AEF8C081-C111-432F-BC45-58BA363AD73A}" dt="2022-02-01T11:42:48.141" v="596" actId="26606"/>
          <ac:spMkLst>
            <pc:docMk/>
            <pc:sldMk cId="3405695142" sldId="259"/>
            <ac:spMk id="18" creationId="{17718681-A12E-49D6-9925-DD7C68176D61}"/>
          </ac:spMkLst>
        </pc:spChg>
        <pc:spChg chg="add del">
          <ac:chgData name="Charlotte Morton" userId="0320701e-c37e-4bb7-b74a-31ebc7d974a1" providerId="ADAL" clId="{AEF8C081-C111-432F-BC45-58BA363AD73A}" dt="2022-02-01T11:43:29.538" v="598" actId="26606"/>
          <ac:spMkLst>
            <pc:docMk/>
            <pc:sldMk cId="3405695142" sldId="259"/>
            <ac:spMk id="19" creationId="{8DF67618-B87B-4195-8E24-3B126F79FF55}"/>
          </ac:spMkLst>
        </pc:spChg>
        <pc:spChg chg="add del">
          <ac:chgData name="Charlotte Morton" userId="0320701e-c37e-4bb7-b74a-31ebc7d974a1" providerId="ADAL" clId="{AEF8C081-C111-432F-BC45-58BA363AD73A}" dt="2022-02-01T11:42:48.141" v="596" actId="26606"/>
          <ac:spMkLst>
            <pc:docMk/>
            <pc:sldMk cId="3405695142" sldId="259"/>
            <ac:spMk id="20" creationId="{FBD77573-9EF2-4C35-8285-A1CF6FBB0EA5}"/>
          </ac:spMkLst>
        </pc:spChg>
        <pc:spChg chg="add del">
          <ac:chgData name="Charlotte Morton" userId="0320701e-c37e-4bb7-b74a-31ebc7d974a1" providerId="ADAL" clId="{AEF8C081-C111-432F-BC45-58BA363AD73A}" dt="2022-02-01T11:43:29.538" v="598" actId="26606"/>
          <ac:spMkLst>
            <pc:docMk/>
            <pc:sldMk cId="3405695142" sldId="259"/>
            <ac:spMk id="21" creationId="{64960379-9FF9-400A-A8A8-F5AB633FD3BF}"/>
          </ac:spMkLst>
        </pc:spChg>
        <pc:spChg chg="add del">
          <ac:chgData name="Charlotte Morton" userId="0320701e-c37e-4bb7-b74a-31ebc7d974a1" providerId="ADAL" clId="{AEF8C081-C111-432F-BC45-58BA363AD73A}" dt="2022-02-01T11:43:56.261" v="602" actId="26606"/>
          <ac:spMkLst>
            <pc:docMk/>
            <pc:sldMk cId="3405695142" sldId="259"/>
            <ac:spMk id="39" creationId="{A57A8FF7-9666-4356-A84B-183FDAE82321}"/>
          </ac:spMkLst>
        </pc:spChg>
        <pc:spChg chg="add del">
          <ac:chgData name="Charlotte Morton" userId="0320701e-c37e-4bb7-b74a-31ebc7d974a1" providerId="ADAL" clId="{AEF8C081-C111-432F-BC45-58BA363AD73A}" dt="2022-02-01T11:43:56.226" v="601" actId="26606"/>
          <ac:spMkLst>
            <pc:docMk/>
            <pc:sldMk cId="3405695142" sldId="259"/>
            <ac:spMk id="44" creationId="{5628E5CB-913B-4378-97CE-18C9F6410C53}"/>
          </ac:spMkLst>
        </pc:spChg>
        <pc:spChg chg="add">
          <ac:chgData name="Charlotte Morton" userId="0320701e-c37e-4bb7-b74a-31ebc7d974a1" providerId="ADAL" clId="{AEF8C081-C111-432F-BC45-58BA363AD73A}" dt="2022-02-01T11:43:56.261" v="602" actId="26606"/>
          <ac:spMkLst>
            <pc:docMk/>
            <pc:sldMk cId="3405695142" sldId="259"/>
            <ac:spMk id="46" creationId="{A57A8FF7-9666-4356-A84B-183FDAE82321}"/>
          </ac:spMkLst>
        </pc:spChg>
        <pc:grpChg chg="add del">
          <ac:chgData name="Charlotte Morton" userId="0320701e-c37e-4bb7-b74a-31ebc7d974a1" providerId="ADAL" clId="{AEF8C081-C111-432F-BC45-58BA363AD73A}" dt="2022-02-01T11:43:29.538" v="598" actId="26606"/>
          <ac:grpSpMkLst>
            <pc:docMk/>
            <pc:sldMk cId="3405695142" sldId="259"/>
            <ac:grpSpMk id="23" creationId="{2C491629-AE25-486B-9B22-2CE4EE8F7E47}"/>
          </ac:grpSpMkLst>
        </pc:grpChg>
        <pc:grpChg chg="add del">
          <ac:chgData name="Charlotte Morton" userId="0320701e-c37e-4bb7-b74a-31ebc7d974a1" providerId="ADAL" clId="{AEF8C081-C111-432F-BC45-58BA363AD73A}" dt="2022-02-01T11:43:29.538" v="598" actId="26606"/>
          <ac:grpSpMkLst>
            <pc:docMk/>
            <pc:sldMk cId="3405695142" sldId="259"/>
            <ac:grpSpMk id="27" creationId="{43F5E015-E085-4624-B431-B42414448684}"/>
          </ac:grpSpMkLst>
        </pc:grpChg>
        <pc:graphicFrameChg chg="add mod modGraphic">
          <ac:chgData name="Charlotte Morton" userId="0320701e-c37e-4bb7-b74a-31ebc7d974a1" providerId="ADAL" clId="{AEF8C081-C111-432F-BC45-58BA363AD73A}" dt="2022-02-02T23:27:38.203" v="14043" actId="20577"/>
          <ac:graphicFrameMkLst>
            <pc:docMk/>
            <pc:sldMk cId="3405695142" sldId="259"/>
            <ac:graphicFrameMk id="15" creationId="{245D88F2-5C8B-40D4-AAAB-30F1CDA152DC}"/>
          </ac:graphicFrameMkLst>
        </pc:graphicFrameChg>
      </pc:sldChg>
      <pc:sldChg chg="addSp delSp modSp new mod">
        <pc:chgData name="Charlotte Morton" userId="0320701e-c37e-4bb7-b74a-31ebc7d974a1" providerId="ADAL" clId="{AEF8C081-C111-432F-BC45-58BA363AD73A}" dt="2022-02-01T11:41:49.957" v="594" actId="1076"/>
        <pc:sldMkLst>
          <pc:docMk/>
          <pc:sldMk cId="25129760" sldId="260"/>
        </pc:sldMkLst>
        <pc:spChg chg="mod">
          <ac:chgData name="Charlotte Morton" userId="0320701e-c37e-4bb7-b74a-31ebc7d974a1" providerId="ADAL" clId="{AEF8C081-C111-432F-BC45-58BA363AD73A}" dt="2022-01-31T17:26:36.273" v="8" actId="1076"/>
          <ac:spMkLst>
            <pc:docMk/>
            <pc:sldMk cId="25129760" sldId="260"/>
            <ac:spMk id="2" creationId="{82B930ED-7718-4D61-AC38-842F044E41E2}"/>
          </ac:spMkLst>
        </pc:spChg>
        <pc:spChg chg="del">
          <ac:chgData name="Charlotte Morton" userId="0320701e-c37e-4bb7-b74a-31ebc7d974a1" providerId="ADAL" clId="{AEF8C081-C111-432F-BC45-58BA363AD73A}" dt="2022-01-31T17:27:09.906" v="10"/>
          <ac:spMkLst>
            <pc:docMk/>
            <pc:sldMk cId="25129760" sldId="260"/>
            <ac:spMk id="3" creationId="{7A936D80-1685-42E9-9B76-A25C87410389}"/>
          </ac:spMkLst>
        </pc:spChg>
        <pc:spChg chg="add mod">
          <ac:chgData name="Charlotte Morton" userId="0320701e-c37e-4bb7-b74a-31ebc7d974a1" providerId="ADAL" clId="{AEF8C081-C111-432F-BC45-58BA363AD73A}" dt="2022-01-31T17:29:05.824" v="30" actId="1076"/>
          <ac:spMkLst>
            <pc:docMk/>
            <pc:sldMk cId="25129760" sldId="260"/>
            <ac:spMk id="4" creationId="{86808C36-93CD-4FC1-9E0C-6FAA88E0C623}"/>
          </ac:spMkLst>
        </pc:spChg>
        <pc:spChg chg="add mod">
          <ac:chgData name="Charlotte Morton" userId="0320701e-c37e-4bb7-b74a-31ebc7d974a1" providerId="ADAL" clId="{AEF8C081-C111-432F-BC45-58BA363AD73A}" dt="2022-02-01T11:41:49.957" v="594" actId="1076"/>
          <ac:spMkLst>
            <pc:docMk/>
            <pc:sldMk cId="25129760" sldId="260"/>
            <ac:spMk id="8" creationId="{8C7A5C04-3BB5-4F87-A556-D5D8463C4895}"/>
          </ac:spMkLst>
        </pc:spChg>
        <pc:spChg chg="add del mod">
          <ac:chgData name="Charlotte Morton" userId="0320701e-c37e-4bb7-b74a-31ebc7d974a1" providerId="ADAL" clId="{AEF8C081-C111-432F-BC45-58BA363AD73A}" dt="2022-01-31T17:29:23.273" v="33" actId="478"/>
          <ac:spMkLst>
            <pc:docMk/>
            <pc:sldMk cId="25129760" sldId="260"/>
            <ac:spMk id="10" creationId="{BB1CDB9B-3416-45CA-84D8-CFDE2C85144D}"/>
          </ac:spMkLst>
        </pc:spChg>
        <pc:spChg chg="add del">
          <ac:chgData name="Charlotte Morton" userId="0320701e-c37e-4bb7-b74a-31ebc7d974a1" providerId="ADAL" clId="{AEF8C081-C111-432F-BC45-58BA363AD73A}" dt="2022-01-31T17:29:27.378" v="35" actId="22"/>
          <ac:spMkLst>
            <pc:docMk/>
            <pc:sldMk cId="25129760" sldId="260"/>
            <ac:spMk id="14" creationId="{4CEDC8D9-5D98-490D-92ED-8709B42B9C72}"/>
          </ac:spMkLst>
        </pc:spChg>
        <pc:spChg chg="add del">
          <ac:chgData name="Charlotte Morton" userId="0320701e-c37e-4bb7-b74a-31ebc7d974a1" providerId="ADAL" clId="{AEF8C081-C111-432F-BC45-58BA363AD73A}" dt="2022-01-31T17:29:29.253" v="37" actId="478"/>
          <ac:spMkLst>
            <pc:docMk/>
            <pc:sldMk cId="25129760" sldId="260"/>
            <ac:spMk id="16" creationId="{CA9EE67D-344D-4E2C-89A0-E049BBA3B836}"/>
          </ac:spMkLst>
        </pc:spChg>
        <pc:picChg chg="add mod">
          <ac:chgData name="Charlotte Morton" userId="0320701e-c37e-4bb7-b74a-31ebc7d974a1" providerId="ADAL" clId="{AEF8C081-C111-432F-BC45-58BA363AD73A}" dt="2022-02-01T11:41:47.309" v="593" actId="1076"/>
          <ac:picMkLst>
            <pc:docMk/>
            <pc:sldMk cId="25129760" sldId="260"/>
            <ac:picMk id="2050" creationId="{930BE55C-8583-4179-AEA9-DDE2DA9C3339}"/>
          </ac:picMkLst>
        </pc:picChg>
        <pc:picChg chg="add del mod">
          <ac:chgData name="Charlotte Morton" userId="0320701e-c37e-4bb7-b74a-31ebc7d974a1" providerId="ADAL" clId="{AEF8C081-C111-432F-BC45-58BA363AD73A}" dt="2022-01-31T17:27:13.960" v="11" actId="478"/>
          <ac:picMkLst>
            <pc:docMk/>
            <pc:sldMk cId="25129760" sldId="260"/>
            <ac:picMk id="2052" creationId="{4B332F3A-118A-41FD-AF30-8FC3C771ED52}"/>
          </ac:picMkLst>
        </pc:picChg>
        <pc:picChg chg="add mod">
          <ac:chgData name="Charlotte Morton" userId="0320701e-c37e-4bb7-b74a-31ebc7d974a1" providerId="ADAL" clId="{AEF8C081-C111-432F-BC45-58BA363AD73A}" dt="2022-01-31T17:36:09.493" v="98" actId="1076"/>
          <ac:picMkLst>
            <pc:docMk/>
            <pc:sldMk cId="25129760" sldId="260"/>
            <ac:picMk id="2054" creationId="{234D1448-DEE7-49D0-9A9C-1BDEE9DD0253}"/>
          </ac:picMkLst>
        </pc:picChg>
        <pc:picChg chg="add mod">
          <ac:chgData name="Charlotte Morton" userId="0320701e-c37e-4bb7-b74a-31ebc7d974a1" providerId="ADAL" clId="{AEF8C081-C111-432F-BC45-58BA363AD73A}" dt="2022-01-31T17:36:08.124" v="97" actId="1076"/>
          <ac:picMkLst>
            <pc:docMk/>
            <pc:sldMk cId="25129760" sldId="260"/>
            <ac:picMk id="2056" creationId="{31D93E7E-9716-4042-BC4A-993E70F66DA7}"/>
          </ac:picMkLst>
        </pc:picChg>
        <pc:picChg chg="add mod">
          <ac:chgData name="Charlotte Morton" userId="0320701e-c37e-4bb7-b74a-31ebc7d974a1" providerId="ADAL" clId="{AEF8C081-C111-432F-BC45-58BA363AD73A}" dt="2022-01-31T17:36:06.242" v="96" actId="1076"/>
          <ac:picMkLst>
            <pc:docMk/>
            <pc:sldMk cId="25129760" sldId="260"/>
            <ac:picMk id="2058" creationId="{6B7BEF6A-F962-4A4E-B653-0AF21806D861}"/>
          </ac:picMkLst>
        </pc:picChg>
        <pc:picChg chg="add mod">
          <ac:chgData name="Charlotte Morton" userId="0320701e-c37e-4bb7-b74a-31ebc7d974a1" providerId="ADAL" clId="{AEF8C081-C111-432F-BC45-58BA363AD73A}" dt="2022-01-31T17:36:04.451" v="95" actId="1076"/>
          <ac:picMkLst>
            <pc:docMk/>
            <pc:sldMk cId="25129760" sldId="260"/>
            <ac:picMk id="2060" creationId="{0DA6DC97-5E9F-4215-BDF3-11E8F33EECB8}"/>
          </ac:picMkLst>
        </pc:picChg>
      </pc:sldChg>
      <pc:sldChg chg="addSp delSp modSp new mod">
        <pc:chgData name="Charlotte Morton" userId="0320701e-c37e-4bb7-b74a-31ebc7d974a1" providerId="ADAL" clId="{AEF8C081-C111-432F-BC45-58BA363AD73A}" dt="2022-02-01T11:47:33.821" v="607" actId="3062"/>
        <pc:sldMkLst>
          <pc:docMk/>
          <pc:sldMk cId="3288978450" sldId="261"/>
        </pc:sldMkLst>
        <pc:spChg chg="del">
          <ac:chgData name="Charlotte Morton" userId="0320701e-c37e-4bb7-b74a-31ebc7d974a1" providerId="ADAL" clId="{AEF8C081-C111-432F-BC45-58BA363AD73A}" dt="2022-01-31T17:39:49.695" v="111" actId="478"/>
          <ac:spMkLst>
            <pc:docMk/>
            <pc:sldMk cId="3288978450" sldId="261"/>
            <ac:spMk id="2" creationId="{4F40B51B-055E-4FF8-8C66-2E3FD86B9E73}"/>
          </ac:spMkLst>
        </pc:spChg>
        <pc:spChg chg="mod">
          <ac:chgData name="Charlotte Morton" userId="0320701e-c37e-4bb7-b74a-31ebc7d974a1" providerId="ADAL" clId="{AEF8C081-C111-432F-BC45-58BA363AD73A}" dt="2022-01-31T17:45:23.174" v="345" actId="1076"/>
          <ac:spMkLst>
            <pc:docMk/>
            <pc:sldMk cId="3288978450" sldId="261"/>
            <ac:spMk id="3" creationId="{CBA1029D-81D4-4960-8BF5-6A05A52478A0}"/>
          </ac:spMkLst>
        </pc:spChg>
        <pc:spChg chg="add del">
          <ac:chgData name="Charlotte Morton" userId="0320701e-c37e-4bb7-b74a-31ebc7d974a1" providerId="ADAL" clId="{AEF8C081-C111-432F-BC45-58BA363AD73A}" dt="2022-01-31T17:38:57.431" v="101" actId="22"/>
          <ac:spMkLst>
            <pc:docMk/>
            <pc:sldMk cId="3288978450" sldId="261"/>
            <ac:spMk id="5" creationId="{25C9DDE6-6F96-4022-892D-6883DD0E0A4E}"/>
          </ac:spMkLst>
        </pc:spChg>
        <pc:spChg chg="add del mod">
          <ac:chgData name="Charlotte Morton" userId="0320701e-c37e-4bb7-b74a-31ebc7d974a1" providerId="ADAL" clId="{AEF8C081-C111-432F-BC45-58BA363AD73A}" dt="2022-01-31T17:39:30.774" v="107" actId="478"/>
          <ac:spMkLst>
            <pc:docMk/>
            <pc:sldMk cId="3288978450" sldId="261"/>
            <ac:spMk id="7" creationId="{43F11B67-302D-4B73-A052-46FB99667A39}"/>
          </ac:spMkLst>
        </pc:spChg>
        <pc:spChg chg="add mod">
          <ac:chgData name="Charlotte Morton" userId="0320701e-c37e-4bb7-b74a-31ebc7d974a1" providerId="ADAL" clId="{AEF8C081-C111-432F-BC45-58BA363AD73A}" dt="2022-02-01T11:47:33.821" v="607" actId="3062"/>
          <ac:spMkLst>
            <pc:docMk/>
            <pc:sldMk cId="3288978450" sldId="261"/>
            <ac:spMk id="8" creationId="{E49914F6-A458-4E11-9584-36E3D91CB95E}"/>
          </ac:spMkLst>
        </pc:spChg>
        <pc:spChg chg="add del mod">
          <ac:chgData name="Charlotte Morton" userId="0320701e-c37e-4bb7-b74a-31ebc7d974a1" providerId="ADAL" clId="{AEF8C081-C111-432F-BC45-58BA363AD73A}" dt="2022-01-31T17:40:53.920" v="126" actId="478"/>
          <ac:spMkLst>
            <pc:docMk/>
            <pc:sldMk cId="3288978450" sldId="261"/>
            <ac:spMk id="10" creationId="{65E09794-92FC-4393-92FE-77162DD88C55}"/>
          </ac:spMkLst>
        </pc:spChg>
        <pc:spChg chg="add del mod">
          <ac:chgData name="Charlotte Morton" userId="0320701e-c37e-4bb7-b74a-31ebc7d974a1" providerId="ADAL" clId="{AEF8C081-C111-432F-BC45-58BA363AD73A}" dt="2022-01-31T17:42:03.695" v="143" actId="478"/>
          <ac:spMkLst>
            <pc:docMk/>
            <pc:sldMk cId="3288978450" sldId="261"/>
            <ac:spMk id="11" creationId="{97E956DC-D7F6-4F3E-92B8-436752DB073F}"/>
          </ac:spMkLst>
        </pc:spChg>
        <pc:spChg chg="add mod">
          <ac:chgData name="Charlotte Morton" userId="0320701e-c37e-4bb7-b74a-31ebc7d974a1" providerId="ADAL" clId="{AEF8C081-C111-432F-BC45-58BA363AD73A}" dt="2022-01-31T17:47:04.405" v="377" actId="1076"/>
          <ac:spMkLst>
            <pc:docMk/>
            <pc:sldMk cId="3288978450" sldId="261"/>
            <ac:spMk id="12" creationId="{D0C04C8B-877D-4FBB-85C8-EDD26BF78D8D}"/>
          </ac:spMkLst>
        </pc:spChg>
        <pc:spChg chg="add mod">
          <ac:chgData name="Charlotte Morton" userId="0320701e-c37e-4bb7-b74a-31ebc7d974a1" providerId="ADAL" clId="{AEF8C081-C111-432F-BC45-58BA363AD73A}" dt="2022-01-31T17:46:09.160" v="358" actId="1076"/>
          <ac:spMkLst>
            <pc:docMk/>
            <pc:sldMk cId="3288978450" sldId="261"/>
            <ac:spMk id="13" creationId="{1C684D43-C893-4149-93D2-7647593E6329}"/>
          </ac:spMkLst>
        </pc:spChg>
        <pc:spChg chg="add mod">
          <ac:chgData name="Charlotte Morton" userId="0320701e-c37e-4bb7-b74a-31ebc7d974a1" providerId="ADAL" clId="{AEF8C081-C111-432F-BC45-58BA363AD73A}" dt="2022-01-31T17:46:15.425" v="360" actId="1076"/>
          <ac:spMkLst>
            <pc:docMk/>
            <pc:sldMk cId="3288978450" sldId="261"/>
            <ac:spMk id="14" creationId="{130D0C91-BEB0-4BA4-BDD2-3CC4D7950DF3}"/>
          </ac:spMkLst>
        </pc:spChg>
        <pc:spChg chg="add mod">
          <ac:chgData name="Charlotte Morton" userId="0320701e-c37e-4bb7-b74a-31ebc7d974a1" providerId="ADAL" clId="{AEF8C081-C111-432F-BC45-58BA363AD73A}" dt="2022-01-31T17:46:54.016" v="373" actId="1076"/>
          <ac:spMkLst>
            <pc:docMk/>
            <pc:sldMk cId="3288978450" sldId="261"/>
            <ac:spMk id="15" creationId="{251FB597-203F-4F45-B0D8-39D9541AB654}"/>
          </ac:spMkLst>
        </pc:spChg>
        <pc:spChg chg="add del mod">
          <ac:chgData name="Charlotte Morton" userId="0320701e-c37e-4bb7-b74a-31ebc7d974a1" providerId="ADAL" clId="{AEF8C081-C111-432F-BC45-58BA363AD73A}" dt="2022-01-31T17:44:17.262" v="325" actId="478"/>
          <ac:spMkLst>
            <pc:docMk/>
            <pc:sldMk cId="3288978450" sldId="261"/>
            <ac:spMk id="16" creationId="{80603823-B4DB-4CD8-B75E-C682758921A2}"/>
          </ac:spMkLst>
        </pc:spChg>
        <pc:spChg chg="add del mod">
          <ac:chgData name="Charlotte Morton" userId="0320701e-c37e-4bb7-b74a-31ebc7d974a1" providerId="ADAL" clId="{AEF8C081-C111-432F-BC45-58BA363AD73A}" dt="2022-01-31T17:46:29.257" v="366" actId="478"/>
          <ac:spMkLst>
            <pc:docMk/>
            <pc:sldMk cId="3288978450" sldId="261"/>
            <ac:spMk id="17" creationId="{46DDC9AA-F35D-46D7-B0F1-A549315FCFD5}"/>
          </ac:spMkLst>
        </pc:spChg>
        <pc:spChg chg="add mod">
          <ac:chgData name="Charlotte Morton" userId="0320701e-c37e-4bb7-b74a-31ebc7d974a1" providerId="ADAL" clId="{AEF8C081-C111-432F-BC45-58BA363AD73A}" dt="2022-02-01T11:40:55.857" v="584" actId="207"/>
          <ac:spMkLst>
            <pc:docMk/>
            <pc:sldMk cId="3288978450" sldId="261"/>
            <ac:spMk id="18" creationId="{8DACF6E9-09F5-4D7A-9F15-41A938464348}"/>
          </ac:spMkLst>
        </pc:spChg>
        <pc:spChg chg="add del mod">
          <ac:chgData name="Charlotte Morton" userId="0320701e-c37e-4bb7-b74a-31ebc7d974a1" providerId="ADAL" clId="{AEF8C081-C111-432F-BC45-58BA363AD73A}" dt="2022-01-31T17:46:18.181" v="361" actId="478"/>
          <ac:spMkLst>
            <pc:docMk/>
            <pc:sldMk cId="3288978450" sldId="261"/>
            <ac:spMk id="19" creationId="{084398D6-B698-482D-A90F-4F7B9AA1861A}"/>
          </ac:spMkLst>
        </pc:spChg>
        <pc:spChg chg="add mod">
          <ac:chgData name="Charlotte Morton" userId="0320701e-c37e-4bb7-b74a-31ebc7d974a1" providerId="ADAL" clId="{AEF8C081-C111-432F-BC45-58BA363AD73A}" dt="2022-02-01T11:40:59.660" v="585" actId="207"/>
          <ac:spMkLst>
            <pc:docMk/>
            <pc:sldMk cId="3288978450" sldId="261"/>
            <ac:spMk id="20" creationId="{1C3538C8-C9D2-41E2-AB8B-0C49BDED1FD5}"/>
          </ac:spMkLst>
        </pc:spChg>
        <pc:spChg chg="add mod">
          <ac:chgData name="Charlotte Morton" userId="0320701e-c37e-4bb7-b74a-31ebc7d974a1" providerId="ADAL" clId="{AEF8C081-C111-432F-BC45-58BA363AD73A}" dt="2022-02-01T11:40:51.788" v="583" actId="207"/>
          <ac:spMkLst>
            <pc:docMk/>
            <pc:sldMk cId="3288978450" sldId="261"/>
            <ac:spMk id="21" creationId="{71B3BC7E-C0BE-4F19-ADAB-1D4652C61685}"/>
          </ac:spMkLst>
        </pc:spChg>
        <pc:spChg chg="add mod">
          <ac:chgData name="Charlotte Morton" userId="0320701e-c37e-4bb7-b74a-31ebc7d974a1" providerId="ADAL" clId="{AEF8C081-C111-432F-BC45-58BA363AD73A}" dt="2022-02-01T11:40:46.699" v="582" actId="207"/>
          <ac:spMkLst>
            <pc:docMk/>
            <pc:sldMk cId="3288978450" sldId="261"/>
            <ac:spMk id="22" creationId="{99667270-6A13-4787-B5F7-8794277FABF9}"/>
          </ac:spMkLst>
        </pc:spChg>
        <pc:spChg chg="add mod">
          <ac:chgData name="Charlotte Morton" userId="0320701e-c37e-4bb7-b74a-31ebc7d974a1" providerId="ADAL" clId="{AEF8C081-C111-432F-BC45-58BA363AD73A}" dt="2022-02-01T11:41:02.724" v="586" actId="207"/>
          <ac:spMkLst>
            <pc:docMk/>
            <pc:sldMk cId="3288978450" sldId="261"/>
            <ac:spMk id="23" creationId="{A49B329B-E66A-4683-BBEA-6DD5344B6D19}"/>
          </ac:spMkLst>
        </pc:spChg>
      </pc:sldChg>
      <pc:sldChg chg="addSp delSp modSp new mod setBg">
        <pc:chgData name="Charlotte Morton" userId="0320701e-c37e-4bb7-b74a-31ebc7d974a1" providerId="ADAL" clId="{AEF8C081-C111-432F-BC45-58BA363AD73A}" dt="2022-02-01T11:48:40.203" v="611" actId="14100"/>
        <pc:sldMkLst>
          <pc:docMk/>
          <pc:sldMk cId="3991446293" sldId="262"/>
        </pc:sldMkLst>
        <pc:spChg chg="mod">
          <ac:chgData name="Charlotte Morton" userId="0320701e-c37e-4bb7-b74a-31ebc7d974a1" providerId="ADAL" clId="{AEF8C081-C111-432F-BC45-58BA363AD73A}" dt="2022-02-01T11:38:56.866" v="579" actId="26606"/>
          <ac:spMkLst>
            <pc:docMk/>
            <pc:sldMk cId="3991446293" sldId="262"/>
            <ac:spMk id="2" creationId="{7FE7AC19-9749-4781-9279-872710CEFC7F}"/>
          </ac:spMkLst>
        </pc:spChg>
        <pc:spChg chg="del">
          <ac:chgData name="Charlotte Morton" userId="0320701e-c37e-4bb7-b74a-31ebc7d974a1" providerId="ADAL" clId="{AEF8C081-C111-432F-BC45-58BA363AD73A}" dt="2022-02-01T11:33:55.049" v="389"/>
          <ac:spMkLst>
            <pc:docMk/>
            <pc:sldMk cId="3991446293" sldId="262"/>
            <ac:spMk id="3" creationId="{B805FAF9-B344-4006-8662-DAC3D89A2A56}"/>
          </ac:spMkLst>
        </pc:spChg>
        <pc:spChg chg="add del mod">
          <ac:chgData name="Charlotte Morton" userId="0320701e-c37e-4bb7-b74a-31ebc7d974a1" providerId="ADAL" clId="{AEF8C081-C111-432F-BC45-58BA363AD73A}" dt="2022-02-01T11:38:56.866" v="579" actId="26606"/>
          <ac:spMkLst>
            <pc:docMk/>
            <pc:sldMk cId="3991446293" sldId="262"/>
            <ac:spMk id="4" creationId="{184F50F4-0C06-4751-B9BE-977F4A081347}"/>
          </ac:spMkLst>
        </pc:spChg>
        <pc:spChg chg="add">
          <ac:chgData name="Charlotte Morton" userId="0320701e-c37e-4bb7-b74a-31ebc7d974a1" providerId="ADAL" clId="{AEF8C081-C111-432F-BC45-58BA363AD73A}" dt="2022-02-01T11:38:56.866" v="579" actId="26606"/>
          <ac:spMkLst>
            <pc:docMk/>
            <pc:sldMk cId="3991446293" sldId="262"/>
            <ac:spMk id="10" creationId="{B819A166-7571-4003-A6B8-B62034C3ED30}"/>
          </ac:spMkLst>
        </pc:spChg>
        <pc:graphicFrameChg chg="add mod modGraphic">
          <ac:chgData name="Charlotte Morton" userId="0320701e-c37e-4bb7-b74a-31ebc7d974a1" providerId="ADAL" clId="{AEF8C081-C111-432F-BC45-58BA363AD73A}" dt="2022-02-01T11:48:40.203" v="611" actId="14100"/>
          <ac:graphicFrameMkLst>
            <pc:docMk/>
            <pc:sldMk cId="3991446293" sldId="262"/>
            <ac:graphicFrameMk id="6" creationId="{91B86E07-8F41-4D73-9037-790129FC522A}"/>
          </ac:graphicFrameMkLst>
        </pc:graphicFrameChg>
        <pc:picChg chg="add del mod">
          <ac:chgData name="Charlotte Morton" userId="0320701e-c37e-4bb7-b74a-31ebc7d974a1" providerId="ADAL" clId="{AEF8C081-C111-432F-BC45-58BA363AD73A}" dt="2022-02-01T11:34:42.905" v="396" actId="478"/>
          <ac:picMkLst>
            <pc:docMk/>
            <pc:sldMk cId="3991446293" sldId="262"/>
            <ac:picMk id="3074" creationId="{C1815A28-3F1A-4152-B9E4-29159E5A397F}"/>
          </ac:picMkLst>
        </pc:picChg>
      </pc:sldChg>
      <pc:sldChg chg="addSp delSp modSp new mod ord setBg">
        <pc:chgData name="Charlotte Morton" userId="0320701e-c37e-4bb7-b74a-31ebc7d974a1" providerId="ADAL" clId="{AEF8C081-C111-432F-BC45-58BA363AD73A}" dt="2022-02-01T14:31:04.681" v="1396" actId="20577"/>
        <pc:sldMkLst>
          <pc:docMk/>
          <pc:sldMk cId="2182466203" sldId="263"/>
        </pc:sldMkLst>
        <pc:spChg chg="mod">
          <ac:chgData name="Charlotte Morton" userId="0320701e-c37e-4bb7-b74a-31ebc7d974a1" providerId="ADAL" clId="{AEF8C081-C111-432F-BC45-58BA363AD73A}" dt="2022-02-01T14:31:04.681" v="1396" actId="20577"/>
          <ac:spMkLst>
            <pc:docMk/>
            <pc:sldMk cId="2182466203" sldId="263"/>
            <ac:spMk id="2" creationId="{AA9FC854-EAC7-4A82-91E2-432B40F76ED1}"/>
          </ac:spMkLst>
        </pc:spChg>
        <pc:spChg chg="del">
          <ac:chgData name="Charlotte Morton" userId="0320701e-c37e-4bb7-b74a-31ebc7d974a1" providerId="ADAL" clId="{AEF8C081-C111-432F-BC45-58BA363AD73A}" dt="2022-02-01T11:50:10.880" v="661" actId="931"/>
          <ac:spMkLst>
            <pc:docMk/>
            <pc:sldMk cId="2182466203" sldId="263"/>
            <ac:spMk id="3" creationId="{06BF7A41-81E7-4CA2-AF82-807740F8E4F0}"/>
          </ac:spMkLst>
        </pc:spChg>
        <pc:spChg chg="add mod">
          <ac:chgData name="Charlotte Morton" userId="0320701e-c37e-4bb7-b74a-31ebc7d974a1" providerId="ADAL" clId="{AEF8C081-C111-432F-BC45-58BA363AD73A}" dt="2022-02-01T11:51:42.337" v="724" actId="1076"/>
          <ac:spMkLst>
            <pc:docMk/>
            <pc:sldMk cId="2182466203" sldId="263"/>
            <ac:spMk id="6" creationId="{D6235CB5-3A72-411A-B79F-F5804A55F3D3}"/>
          </ac:spMkLst>
        </pc:spChg>
        <pc:spChg chg="add">
          <ac:chgData name="Charlotte Morton" userId="0320701e-c37e-4bb7-b74a-31ebc7d974a1" providerId="ADAL" clId="{AEF8C081-C111-432F-BC45-58BA363AD73A}" dt="2022-02-01T11:50:14.899" v="662" actId="26606"/>
          <ac:spMkLst>
            <pc:docMk/>
            <pc:sldMk cId="2182466203" sldId="263"/>
            <ac:spMk id="10" creationId="{3E443FD7-A66B-4AA0-872D-B088B9BC5F17}"/>
          </ac:spMkLst>
        </pc:spChg>
        <pc:spChg chg="add">
          <ac:chgData name="Charlotte Morton" userId="0320701e-c37e-4bb7-b74a-31ebc7d974a1" providerId="ADAL" clId="{AEF8C081-C111-432F-BC45-58BA363AD73A}" dt="2022-02-01T11:50:14.899" v="662" actId="26606"/>
          <ac:spMkLst>
            <pc:docMk/>
            <pc:sldMk cId="2182466203" sldId="263"/>
            <ac:spMk id="12" creationId="{C04BE0EF-3561-49B4-9A29-F283168A91C7}"/>
          </ac:spMkLst>
        </pc:spChg>
        <pc:picChg chg="add mod">
          <ac:chgData name="Charlotte Morton" userId="0320701e-c37e-4bb7-b74a-31ebc7d974a1" providerId="ADAL" clId="{AEF8C081-C111-432F-BC45-58BA363AD73A}" dt="2022-02-01T11:50:41.591" v="670" actId="207"/>
          <ac:picMkLst>
            <pc:docMk/>
            <pc:sldMk cId="2182466203" sldId="263"/>
            <ac:picMk id="5" creationId="{A6E33D2F-967E-4996-A56B-9EDC5A581330}"/>
          </ac:picMkLst>
        </pc:picChg>
      </pc:sldChg>
      <pc:sldChg chg="addSp delSp modSp new mod ord setBg">
        <pc:chgData name="Charlotte Morton" userId="0320701e-c37e-4bb7-b74a-31ebc7d974a1" providerId="ADAL" clId="{AEF8C081-C111-432F-BC45-58BA363AD73A}" dt="2022-02-01T14:28:54.655" v="1346" actId="1076"/>
        <pc:sldMkLst>
          <pc:docMk/>
          <pc:sldMk cId="4219656999" sldId="264"/>
        </pc:sldMkLst>
        <pc:spChg chg="mod">
          <ac:chgData name="Charlotte Morton" userId="0320701e-c37e-4bb7-b74a-31ebc7d974a1" providerId="ADAL" clId="{AEF8C081-C111-432F-BC45-58BA363AD73A}" dt="2022-02-01T14:23:57.998" v="1171" actId="1076"/>
          <ac:spMkLst>
            <pc:docMk/>
            <pc:sldMk cId="4219656999" sldId="264"/>
            <ac:spMk id="2" creationId="{AC4E932A-2B52-43D4-8FF1-ED9AC1FA9738}"/>
          </ac:spMkLst>
        </pc:spChg>
        <pc:spChg chg="del">
          <ac:chgData name="Charlotte Morton" userId="0320701e-c37e-4bb7-b74a-31ebc7d974a1" providerId="ADAL" clId="{AEF8C081-C111-432F-BC45-58BA363AD73A}" dt="2022-02-01T14:03:15.731" v="903" actId="931"/>
          <ac:spMkLst>
            <pc:docMk/>
            <pc:sldMk cId="4219656999" sldId="264"/>
            <ac:spMk id="3" creationId="{46140CCA-3CE3-4225-A7B8-D32A3F71FED2}"/>
          </ac:spMkLst>
        </pc:spChg>
        <pc:spChg chg="add del">
          <ac:chgData name="Charlotte Morton" userId="0320701e-c37e-4bb7-b74a-31ebc7d974a1" providerId="ADAL" clId="{AEF8C081-C111-432F-BC45-58BA363AD73A}" dt="2022-02-01T14:03:28.864" v="905" actId="26606"/>
          <ac:spMkLst>
            <pc:docMk/>
            <pc:sldMk cId="4219656999" sldId="264"/>
            <ac:spMk id="9" creationId="{6DEEF6C3-FCF4-4648-A20E-C74E479E6FC6}"/>
          </ac:spMkLst>
        </pc:spChg>
        <pc:spChg chg="add del">
          <ac:chgData name="Charlotte Morton" userId="0320701e-c37e-4bb7-b74a-31ebc7d974a1" providerId="ADAL" clId="{AEF8C081-C111-432F-BC45-58BA363AD73A}" dt="2022-02-01T14:03:28.864" v="905" actId="26606"/>
          <ac:spMkLst>
            <pc:docMk/>
            <pc:sldMk cId="4219656999" sldId="264"/>
            <ac:spMk id="12" creationId="{91F32EBA-ED97-466E-8CFA-8382584155D0}"/>
          </ac:spMkLst>
        </pc:spChg>
        <pc:spChg chg="add del">
          <ac:chgData name="Charlotte Morton" userId="0320701e-c37e-4bb7-b74a-31ebc7d974a1" providerId="ADAL" clId="{AEF8C081-C111-432F-BC45-58BA363AD73A}" dt="2022-02-01T14:03:28.864" v="905" actId="26606"/>
          <ac:spMkLst>
            <pc:docMk/>
            <pc:sldMk cId="4219656999" sldId="264"/>
            <ac:spMk id="14" creationId="{62A38935-BB53-4DF7-A56E-48DD25B685D7}"/>
          </ac:spMkLst>
        </pc:spChg>
        <pc:spChg chg="add">
          <ac:chgData name="Charlotte Morton" userId="0320701e-c37e-4bb7-b74a-31ebc7d974a1" providerId="ADAL" clId="{AEF8C081-C111-432F-BC45-58BA363AD73A}" dt="2022-02-01T14:03:28.895" v="906" actId="26606"/>
          <ac:spMkLst>
            <pc:docMk/>
            <pc:sldMk cId="4219656999" sldId="264"/>
            <ac:spMk id="20" creationId="{A440A548-C0D4-4418-940E-EDC2F1D9A599}"/>
          </ac:spMkLst>
        </pc:spChg>
        <pc:spChg chg="add">
          <ac:chgData name="Charlotte Morton" userId="0320701e-c37e-4bb7-b74a-31ebc7d974a1" providerId="ADAL" clId="{AEF8C081-C111-432F-BC45-58BA363AD73A}" dt="2022-02-01T14:03:28.895" v="906" actId="26606"/>
          <ac:spMkLst>
            <pc:docMk/>
            <pc:sldMk cId="4219656999" sldId="264"/>
            <ac:spMk id="21" creationId="{E708B267-8CD2-4684-A57B-9F1070769203}"/>
          </ac:spMkLst>
        </pc:spChg>
        <pc:spChg chg="add del">
          <ac:chgData name="Charlotte Morton" userId="0320701e-c37e-4bb7-b74a-31ebc7d974a1" providerId="ADAL" clId="{AEF8C081-C111-432F-BC45-58BA363AD73A}" dt="2022-02-01T14:03:51.077" v="908" actId="478"/>
          <ac:spMkLst>
            <pc:docMk/>
            <pc:sldMk cId="4219656999" sldId="264"/>
            <ac:spMk id="22" creationId="{43BE0643-E7E0-4FC0-B819-CBB51BBA4CF9}"/>
          </ac:spMkLst>
        </pc:spChg>
        <pc:spChg chg="add mod">
          <ac:chgData name="Charlotte Morton" userId="0320701e-c37e-4bb7-b74a-31ebc7d974a1" providerId="ADAL" clId="{AEF8C081-C111-432F-BC45-58BA363AD73A}" dt="2022-02-01T14:28:54.655" v="1346" actId="1076"/>
          <ac:spMkLst>
            <pc:docMk/>
            <pc:sldMk cId="4219656999" sldId="264"/>
            <ac:spMk id="23" creationId="{91C31C25-C82B-4438-970F-86D80E440A66}"/>
          </ac:spMkLst>
        </pc:spChg>
        <pc:grpChg chg="add">
          <ac:chgData name="Charlotte Morton" userId="0320701e-c37e-4bb7-b74a-31ebc7d974a1" providerId="ADAL" clId="{AEF8C081-C111-432F-BC45-58BA363AD73A}" dt="2022-02-01T14:03:28.895" v="906" actId="26606"/>
          <ac:grpSpMkLst>
            <pc:docMk/>
            <pc:sldMk cId="4219656999" sldId="264"/>
            <ac:grpSpMk id="16" creationId="{41E5AB36-9328-47E9-95AD-E38AC1C0E18D}"/>
          </ac:grpSpMkLst>
        </pc:grpChg>
        <pc:picChg chg="add mod">
          <ac:chgData name="Charlotte Morton" userId="0320701e-c37e-4bb7-b74a-31ebc7d974a1" providerId="ADAL" clId="{AEF8C081-C111-432F-BC45-58BA363AD73A}" dt="2022-02-01T14:03:46.036" v="907" actId="207"/>
          <ac:picMkLst>
            <pc:docMk/>
            <pc:sldMk cId="4219656999" sldId="264"/>
            <ac:picMk id="5" creationId="{AD902DBD-D3A0-4FBF-8499-C46A9463634E}"/>
          </ac:picMkLst>
        </pc:picChg>
      </pc:sldChg>
      <pc:sldChg chg="addSp delSp modSp new mod ord setBg">
        <pc:chgData name="Charlotte Morton" userId="0320701e-c37e-4bb7-b74a-31ebc7d974a1" providerId="ADAL" clId="{AEF8C081-C111-432F-BC45-58BA363AD73A}" dt="2022-02-01T14:29:02.134" v="1347" actId="1076"/>
        <pc:sldMkLst>
          <pc:docMk/>
          <pc:sldMk cId="1248173861" sldId="265"/>
        </pc:sldMkLst>
        <pc:spChg chg="mod">
          <ac:chgData name="Charlotte Morton" userId="0320701e-c37e-4bb7-b74a-31ebc7d974a1" providerId="ADAL" clId="{AEF8C081-C111-432F-BC45-58BA363AD73A}" dt="2022-02-01T14:23:50.264" v="1169" actId="1076"/>
          <ac:spMkLst>
            <pc:docMk/>
            <pc:sldMk cId="1248173861" sldId="265"/>
            <ac:spMk id="2" creationId="{E08A56F0-7061-4F65-8F53-D859180EEF3D}"/>
          </ac:spMkLst>
        </pc:spChg>
        <pc:spChg chg="del">
          <ac:chgData name="Charlotte Morton" userId="0320701e-c37e-4bb7-b74a-31ebc7d974a1" providerId="ADAL" clId="{AEF8C081-C111-432F-BC45-58BA363AD73A}" dt="2022-02-01T14:05:33.586" v="918" actId="931"/>
          <ac:spMkLst>
            <pc:docMk/>
            <pc:sldMk cId="1248173861" sldId="265"/>
            <ac:spMk id="3" creationId="{0CB20759-9FEC-4DAD-8BE5-CC05026CA4BB}"/>
          </ac:spMkLst>
        </pc:spChg>
        <pc:spChg chg="add del">
          <ac:chgData name="Charlotte Morton" userId="0320701e-c37e-4bb7-b74a-31ebc7d974a1" providerId="ADAL" clId="{AEF8C081-C111-432F-BC45-58BA363AD73A}" dt="2022-02-01T14:06:30.468" v="925" actId="478"/>
          <ac:spMkLst>
            <pc:docMk/>
            <pc:sldMk cId="1248173861" sldId="265"/>
            <ac:spMk id="9" creationId="{11F80078-7586-4346-ACD6-DE285FA98939}"/>
          </ac:spMkLst>
        </pc:spChg>
        <pc:spChg chg="add">
          <ac:chgData name="Charlotte Morton" userId="0320701e-c37e-4bb7-b74a-31ebc7d974a1" providerId="ADAL" clId="{AEF8C081-C111-432F-BC45-58BA363AD73A}" dt="2022-02-01T14:05:42.788" v="919" actId="26606"/>
          <ac:spMkLst>
            <pc:docMk/>
            <pc:sldMk cId="1248173861" sldId="265"/>
            <ac:spMk id="12" creationId="{A440A548-C0D4-4418-940E-EDC2F1D9A599}"/>
          </ac:spMkLst>
        </pc:spChg>
        <pc:spChg chg="add mod">
          <ac:chgData name="Charlotte Morton" userId="0320701e-c37e-4bb7-b74a-31ebc7d974a1" providerId="ADAL" clId="{AEF8C081-C111-432F-BC45-58BA363AD73A}" dt="2022-02-01T14:29:02.134" v="1347" actId="1076"/>
          <ac:spMkLst>
            <pc:docMk/>
            <pc:sldMk cId="1248173861" sldId="265"/>
            <ac:spMk id="13" creationId="{AB313C07-2004-4E3F-B0CE-4B040FEE53F6}"/>
          </ac:spMkLst>
        </pc:spChg>
        <pc:spChg chg="add">
          <ac:chgData name="Charlotte Morton" userId="0320701e-c37e-4bb7-b74a-31ebc7d974a1" providerId="ADAL" clId="{AEF8C081-C111-432F-BC45-58BA363AD73A}" dt="2022-02-01T14:05:42.788" v="919" actId="26606"/>
          <ac:spMkLst>
            <pc:docMk/>
            <pc:sldMk cId="1248173861" sldId="265"/>
            <ac:spMk id="14" creationId="{E708B267-8CD2-4684-A57B-9F1070769203}"/>
          </ac:spMkLst>
        </pc:spChg>
        <pc:grpChg chg="add">
          <ac:chgData name="Charlotte Morton" userId="0320701e-c37e-4bb7-b74a-31ebc7d974a1" providerId="ADAL" clId="{AEF8C081-C111-432F-BC45-58BA363AD73A}" dt="2022-02-01T14:05:42.788" v="919" actId="26606"/>
          <ac:grpSpMkLst>
            <pc:docMk/>
            <pc:sldMk cId="1248173861" sldId="265"/>
            <ac:grpSpMk id="16" creationId="{41E5AB36-9328-47E9-95AD-E38AC1C0E18D}"/>
          </ac:grpSpMkLst>
        </pc:grpChg>
        <pc:picChg chg="add mod">
          <ac:chgData name="Charlotte Morton" userId="0320701e-c37e-4bb7-b74a-31ebc7d974a1" providerId="ADAL" clId="{AEF8C081-C111-432F-BC45-58BA363AD73A}" dt="2022-02-01T14:05:49.007" v="920" actId="207"/>
          <ac:picMkLst>
            <pc:docMk/>
            <pc:sldMk cId="1248173861" sldId="265"/>
            <ac:picMk id="5" creationId="{9D0071DD-70D4-4A45-9D12-813AA3BE06EF}"/>
          </ac:picMkLst>
        </pc:picChg>
      </pc:sldChg>
      <pc:sldChg chg="modSp new del mod">
        <pc:chgData name="Charlotte Morton" userId="0320701e-c37e-4bb7-b74a-31ebc7d974a1" providerId="ADAL" clId="{AEF8C081-C111-432F-BC45-58BA363AD73A}" dt="2022-02-01T14:17:45.913" v="946" actId="2696"/>
        <pc:sldMkLst>
          <pc:docMk/>
          <pc:sldMk cId="2639279568" sldId="266"/>
        </pc:sldMkLst>
        <pc:spChg chg="mod">
          <ac:chgData name="Charlotte Morton" userId="0320701e-c37e-4bb7-b74a-31ebc7d974a1" providerId="ADAL" clId="{AEF8C081-C111-432F-BC45-58BA363AD73A}" dt="2022-02-01T14:07:15.554" v="943" actId="20577"/>
          <ac:spMkLst>
            <pc:docMk/>
            <pc:sldMk cId="2639279568" sldId="266"/>
            <ac:spMk id="2" creationId="{8B1C7758-9FCB-4E4D-B1DF-7BF5B519EDCA}"/>
          </ac:spMkLst>
        </pc:spChg>
      </pc:sldChg>
      <pc:sldChg chg="addSp delSp modSp new mod setBg modNotesTx">
        <pc:chgData name="Charlotte Morton" userId="0320701e-c37e-4bb7-b74a-31ebc7d974a1" providerId="ADAL" clId="{AEF8C081-C111-432F-BC45-58BA363AD73A}" dt="2022-02-03T15:55:53.774" v="15270" actId="20577"/>
        <pc:sldMkLst>
          <pc:docMk/>
          <pc:sldMk cId="112202538" sldId="267"/>
        </pc:sldMkLst>
        <pc:spChg chg="del mod">
          <ac:chgData name="Charlotte Morton" userId="0320701e-c37e-4bb7-b74a-31ebc7d974a1" providerId="ADAL" clId="{AEF8C081-C111-432F-BC45-58BA363AD73A}" dt="2022-02-01T15:55:54.884" v="2037" actId="478"/>
          <ac:spMkLst>
            <pc:docMk/>
            <pc:sldMk cId="112202538" sldId="267"/>
            <ac:spMk id="2" creationId="{F069E4C7-06BD-48C0-B40E-E405DF5B7811}"/>
          </ac:spMkLst>
        </pc:spChg>
        <pc:spChg chg="del">
          <ac:chgData name="Charlotte Morton" userId="0320701e-c37e-4bb7-b74a-31ebc7d974a1" providerId="ADAL" clId="{AEF8C081-C111-432F-BC45-58BA363AD73A}" dt="2022-02-01T15:55:45.293" v="2034" actId="931"/>
          <ac:spMkLst>
            <pc:docMk/>
            <pc:sldMk cId="112202538" sldId="267"/>
            <ac:spMk id="3" creationId="{5501CC11-E29E-4E72-ACC8-56CEF1CD380D}"/>
          </ac:spMkLst>
        </pc:spChg>
        <pc:spChg chg="add del mod">
          <ac:chgData name="Charlotte Morton" userId="0320701e-c37e-4bb7-b74a-31ebc7d974a1" providerId="ADAL" clId="{AEF8C081-C111-432F-BC45-58BA363AD73A}" dt="2022-02-01T15:56:13.799" v="2041" actId="26606"/>
          <ac:spMkLst>
            <pc:docMk/>
            <pc:sldMk cId="112202538" sldId="267"/>
            <ac:spMk id="7" creationId="{0030D173-1B66-40EB-AFD0-D91CAAA07120}"/>
          </ac:spMkLst>
        </pc:spChg>
        <pc:spChg chg="add">
          <ac:chgData name="Charlotte Morton" userId="0320701e-c37e-4bb7-b74a-31ebc7d974a1" providerId="ADAL" clId="{AEF8C081-C111-432F-BC45-58BA363AD73A}" dt="2022-02-01T15:56:13.799" v="2041" actId="26606"/>
          <ac:spMkLst>
            <pc:docMk/>
            <pc:sldMk cId="112202538" sldId="267"/>
            <ac:spMk id="12" creationId="{F3060C83-F051-4F0E-ABAD-AA0DFC48B218}"/>
          </ac:spMkLst>
        </pc:spChg>
        <pc:spChg chg="add">
          <ac:chgData name="Charlotte Morton" userId="0320701e-c37e-4bb7-b74a-31ebc7d974a1" providerId="ADAL" clId="{AEF8C081-C111-432F-BC45-58BA363AD73A}" dt="2022-02-01T15:56:13.799" v="2041" actId="26606"/>
          <ac:spMkLst>
            <pc:docMk/>
            <pc:sldMk cId="112202538" sldId="267"/>
            <ac:spMk id="14" creationId="{83C98ABE-055B-441F-B07E-44F97F083C39}"/>
          </ac:spMkLst>
        </pc:spChg>
        <pc:spChg chg="add">
          <ac:chgData name="Charlotte Morton" userId="0320701e-c37e-4bb7-b74a-31ebc7d974a1" providerId="ADAL" clId="{AEF8C081-C111-432F-BC45-58BA363AD73A}" dt="2022-02-01T15:56:13.799" v="2041" actId="26606"/>
          <ac:spMkLst>
            <pc:docMk/>
            <pc:sldMk cId="112202538" sldId="267"/>
            <ac:spMk id="16" creationId="{29FDB030-9B49-4CED-8CCD-4D99382388AC}"/>
          </ac:spMkLst>
        </pc:spChg>
        <pc:spChg chg="add">
          <ac:chgData name="Charlotte Morton" userId="0320701e-c37e-4bb7-b74a-31ebc7d974a1" providerId="ADAL" clId="{AEF8C081-C111-432F-BC45-58BA363AD73A}" dt="2022-02-01T15:56:13.799" v="2041" actId="26606"/>
          <ac:spMkLst>
            <pc:docMk/>
            <pc:sldMk cId="112202538" sldId="267"/>
            <ac:spMk id="18" creationId="{3783CA14-24A1-485C-8B30-D6A5D87987AD}"/>
          </ac:spMkLst>
        </pc:spChg>
        <pc:spChg chg="add">
          <ac:chgData name="Charlotte Morton" userId="0320701e-c37e-4bb7-b74a-31ebc7d974a1" providerId="ADAL" clId="{AEF8C081-C111-432F-BC45-58BA363AD73A}" dt="2022-02-01T15:56:13.799" v="2041" actId="26606"/>
          <ac:spMkLst>
            <pc:docMk/>
            <pc:sldMk cId="112202538" sldId="267"/>
            <ac:spMk id="20" creationId="{9A97C86A-04D6-40F7-AE84-31AB43E6A846}"/>
          </ac:spMkLst>
        </pc:spChg>
        <pc:spChg chg="add">
          <ac:chgData name="Charlotte Morton" userId="0320701e-c37e-4bb7-b74a-31ebc7d974a1" providerId="ADAL" clId="{AEF8C081-C111-432F-BC45-58BA363AD73A}" dt="2022-02-01T15:56:13.799" v="2041" actId="26606"/>
          <ac:spMkLst>
            <pc:docMk/>
            <pc:sldMk cId="112202538" sldId="267"/>
            <ac:spMk id="22" creationId="{FF9F2414-84E8-453E-B1F3-389FDE8192D9}"/>
          </ac:spMkLst>
        </pc:spChg>
        <pc:spChg chg="add">
          <ac:chgData name="Charlotte Morton" userId="0320701e-c37e-4bb7-b74a-31ebc7d974a1" providerId="ADAL" clId="{AEF8C081-C111-432F-BC45-58BA363AD73A}" dt="2022-02-01T15:56:13.799" v="2041" actId="26606"/>
          <ac:spMkLst>
            <pc:docMk/>
            <pc:sldMk cId="112202538" sldId="267"/>
            <ac:spMk id="24" creationId="{3ECA69A1-7536-43AC-85EF-C7106179F5ED}"/>
          </ac:spMkLst>
        </pc:spChg>
        <pc:picChg chg="add mod">
          <ac:chgData name="Charlotte Morton" userId="0320701e-c37e-4bb7-b74a-31ebc7d974a1" providerId="ADAL" clId="{AEF8C081-C111-432F-BC45-58BA363AD73A}" dt="2022-02-01T15:56:42.737" v="2047" actId="1076"/>
          <ac:picMkLst>
            <pc:docMk/>
            <pc:sldMk cId="112202538" sldId="267"/>
            <ac:picMk id="5" creationId="{D665BFA3-9A31-48A0-BC4D-5CA2419A5EDC}"/>
          </ac:picMkLst>
        </pc:picChg>
      </pc:sldChg>
      <pc:sldChg chg="addSp delSp modSp new mod setBg modNotesTx">
        <pc:chgData name="Charlotte Morton" userId="0320701e-c37e-4bb7-b74a-31ebc7d974a1" providerId="ADAL" clId="{AEF8C081-C111-432F-BC45-58BA363AD73A}" dt="2022-02-03T15:48:11.060" v="14298" actId="20577"/>
        <pc:sldMkLst>
          <pc:docMk/>
          <pc:sldMk cId="1274446432" sldId="268"/>
        </pc:sldMkLst>
        <pc:spChg chg="mod ord">
          <ac:chgData name="Charlotte Morton" userId="0320701e-c37e-4bb7-b74a-31ebc7d974a1" providerId="ADAL" clId="{AEF8C081-C111-432F-BC45-58BA363AD73A}" dt="2022-02-01T14:21:34.678" v="1160" actId="26606"/>
          <ac:spMkLst>
            <pc:docMk/>
            <pc:sldMk cId="1274446432" sldId="268"/>
            <ac:spMk id="2" creationId="{02824C59-75EC-4BCC-B367-A6DA9B084222}"/>
          </ac:spMkLst>
        </pc:spChg>
        <pc:spChg chg="mod ord">
          <ac:chgData name="Charlotte Morton" userId="0320701e-c37e-4bb7-b74a-31ebc7d974a1" providerId="ADAL" clId="{AEF8C081-C111-432F-BC45-58BA363AD73A}" dt="2022-02-01T14:22:05.067" v="1164" actId="1076"/>
          <ac:spMkLst>
            <pc:docMk/>
            <pc:sldMk cId="1274446432" sldId="268"/>
            <ac:spMk id="3" creationId="{90DD3EEF-56ED-49C1-BF17-1EB81B463A2C}"/>
          </ac:spMkLst>
        </pc:spChg>
        <pc:spChg chg="add del">
          <ac:chgData name="Charlotte Morton" userId="0320701e-c37e-4bb7-b74a-31ebc7d974a1" providerId="ADAL" clId="{AEF8C081-C111-432F-BC45-58BA363AD73A}" dt="2022-02-01T14:20:11.828" v="1150" actId="26606"/>
          <ac:spMkLst>
            <pc:docMk/>
            <pc:sldMk cId="1274446432" sldId="268"/>
            <ac:spMk id="10" creationId="{231BF440-39FA-4087-84CC-2EEC0BBDAF29}"/>
          </ac:spMkLst>
        </pc:spChg>
        <pc:spChg chg="add del">
          <ac:chgData name="Charlotte Morton" userId="0320701e-c37e-4bb7-b74a-31ebc7d974a1" providerId="ADAL" clId="{AEF8C081-C111-432F-BC45-58BA363AD73A}" dt="2022-02-01T14:20:11.828" v="1150" actId="26606"/>
          <ac:spMkLst>
            <pc:docMk/>
            <pc:sldMk cId="1274446432" sldId="268"/>
            <ac:spMk id="12" creationId="{F04E4CBA-303B-48BD-8451-C2701CB0EEBF}"/>
          </ac:spMkLst>
        </pc:spChg>
        <pc:spChg chg="add del">
          <ac:chgData name="Charlotte Morton" userId="0320701e-c37e-4bb7-b74a-31ebc7d974a1" providerId="ADAL" clId="{AEF8C081-C111-432F-BC45-58BA363AD73A}" dt="2022-02-01T14:20:11.828" v="1150" actId="26606"/>
          <ac:spMkLst>
            <pc:docMk/>
            <pc:sldMk cId="1274446432" sldId="268"/>
            <ac:spMk id="14" creationId="{F6CA58B3-AFCC-4A40-9882-50D5080879B0}"/>
          </ac:spMkLst>
        </pc:spChg>
        <pc:spChg chg="add del">
          <ac:chgData name="Charlotte Morton" userId="0320701e-c37e-4bb7-b74a-31ebc7d974a1" providerId="ADAL" clId="{AEF8C081-C111-432F-BC45-58BA363AD73A}" dt="2022-02-01T14:20:11.828" v="1150" actId="26606"/>
          <ac:spMkLst>
            <pc:docMk/>
            <pc:sldMk cId="1274446432" sldId="268"/>
            <ac:spMk id="16" creationId="{75C56826-D4E5-42ED-8529-079651CB3005}"/>
          </ac:spMkLst>
        </pc:spChg>
        <pc:spChg chg="add del">
          <ac:chgData name="Charlotte Morton" userId="0320701e-c37e-4bb7-b74a-31ebc7d974a1" providerId="ADAL" clId="{AEF8C081-C111-432F-BC45-58BA363AD73A}" dt="2022-02-01T14:20:11.828" v="1150" actId="26606"/>
          <ac:spMkLst>
            <pc:docMk/>
            <pc:sldMk cId="1274446432" sldId="268"/>
            <ac:spMk id="18" creationId="{82095FCE-EF05-4443-B97A-85DEE3A5CA17}"/>
          </ac:spMkLst>
        </pc:spChg>
        <pc:spChg chg="add del">
          <ac:chgData name="Charlotte Morton" userId="0320701e-c37e-4bb7-b74a-31ebc7d974a1" providerId="ADAL" clId="{AEF8C081-C111-432F-BC45-58BA363AD73A}" dt="2022-02-01T14:20:11.828" v="1150" actId="26606"/>
          <ac:spMkLst>
            <pc:docMk/>
            <pc:sldMk cId="1274446432" sldId="268"/>
            <ac:spMk id="20" creationId="{CA00AE6B-AA30-4CF8-BA6F-339B780AD76C}"/>
          </ac:spMkLst>
        </pc:spChg>
        <pc:spChg chg="add del">
          <ac:chgData name="Charlotte Morton" userId="0320701e-c37e-4bb7-b74a-31ebc7d974a1" providerId="ADAL" clId="{AEF8C081-C111-432F-BC45-58BA363AD73A}" dt="2022-02-01T14:21:34.678" v="1160" actId="26606"/>
          <ac:spMkLst>
            <pc:docMk/>
            <pc:sldMk cId="1274446432" sldId="268"/>
            <ac:spMk id="25" creationId="{AAAE94E3-A7DB-4868-B1E3-E49703488BBC}"/>
          </ac:spMkLst>
        </pc:spChg>
        <pc:spChg chg="add del">
          <ac:chgData name="Charlotte Morton" userId="0320701e-c37e-4bb7-b74a-31ebc7d974a1" providerId="ADAL" clId="{AEF8C081-C111-432F-BC45-58BA363AD73A}" dt="2022-02-01T14:21:34.678" v="1160" actId="26606"/>
          <ac:spMkLst>
            <pc:docMk/>
            <pc:sldMk cId="1274446432" sldId="268"/>
            <ac:spMk id="31" creationId="{3873B707-463F-40B0-8227-E8CC6C67EB25}"/>
          </ac:spMkLst>
        </pc:spChg>
        <pc:spChg chg="add del">
          <ac:chgData name="Charlotte Morton" userId="0320701e-c37e-4bb7-b74a-31ebc7d974a1" providerId="ADAL" clId="{AEF8C081-C111-432F-BC45-58BA363AD73A}" dt="2022-02-01T14:21:34.678" v="1160" actId="26606"/>
          <ac:spMkLst>
            <pc:docMk/>
            <pc:sldMk cId="1274446432" sldId="268"/>
            <ac:spMk id="33" creationId="{C13237C8-E62C-4F0D-A318-BD6FB6C2D138}"/>
          </ac:spMkLst>
        </pc:spChg>
        <pc:spChg chg="add del">
          <ac:chgData name="Charlotte Morton" userId="0320701e-c37e-4bb7-b74a-31ebc7d974a1" providerId="ADAL" clId="{AEF8C081-C111-432F-BC45-58BA363AD73A}" dt="2022-02-01T14:21:34.678" v="1160" actId="26606"/>
          <ac:spMkLst>
            <pc:docMk/>
            <pc:sldMk cId="1274446432" sldId="268"/>
            <ac:spMk id="35" creationId="{19C9EAEA-39D0-4B0E-A0EB-51E7B26740B1}"/>
          </ac:spMkLst>
        </pc:spChg>
        <pc:spChg chg="add del">
          <ac:chgData name="Charlotte Morton" userId="0320701e-c37e-4bb7-b74a-31ebc7d974a1" providerId="ADAL" clId="{AEF8C081-C111-432F-BC45-58BA363AD73A}" dt="2022-02-01T14:21:34.678" v="1160" actId="26606"/>
          <ac:spMkLst>
            <pc:docMk/>
            <pc:sldMk cId="1274446432" sldId="268"/>
            <ac:spMk id="37" creationId="{8CB5D2D7-DF65-4E86-BFBA-FFB9B5ACEB64}"/>
          </ac:spMkLst>
        </pc:spChg>
        <pc:spChg chg="add">
          <ac:chgData name="Charlotte Morton" userId="0320701e-c37e-4bb7-b74a-31ebc7d974a1" providerId="ADAL" clId="{AEF8C081-C111-432F-BC45-58BA363AD73A}" dt="2022-02-01T14:21:34.678" v="1160" actId="26606"/>
          <ac:spMkLst>
            <pc:docMk/>
            <pc:sldMk cId="1274446432" sldId="268"/>
            <ac:spMk id="42" creationId="{D2B783EE-0239-4717-BBEA-8C9EAC61C824}"/>
          </ac:spMkLst>
        </pc:spChg>
        <pc:spChg chg="add">
          <ac:chgData name="Charlotte Morton" userId="0320701e-c37e-4bb7-b74a-31ebc7d974a1" providerId="ADAL" clId="{AEF8C081-C111-432F-BC45-58BA363AD73A}" dt="2022-02-01T14:21:34.678" v="1160" actId="26606"/>
          <ac:spMkLst>
            <pc:docMk/>
            <pc:sldMk cId="1274446432" sldId="268"/>
            <ac:spMk id="44" creationId="{A7B99495-F43F-4D80-A44F-2CB4764EB90B}"/>
          </ac:spMkLst>
        </pc:spChg>
        <pc:spChg chg="add">
          <ac:chgData name="Charlotte Morton" userId="0320701e-c37e-4bb7-b74a-31ebc7d974a1" providerId="ADAL" clId="{AEF8C081-C111-432F-BC45-58BA363AD73A}" dt="2022-02-01T14:21:34.678" v="1160" actId="26606"/>
          <ac:spMkLst>
            <pc:docMk/>
            <pc:sldMk cId="1274446432" sldId="268"/>
            <ac:spMk id="46" creationId="{70BEB1E7-2F88-40BC-B73D-42E5B6F80BFC}"/>
          </ac:spMkLst>
        </pc:spChg>
        <pc:grpChg chg="add del">
          <ac:chgData name="Charlotte Morton" userId="0320701e-c37e-4bb7-b74a-31ebc7d974a1" providerId="ADAL" clId="{AEF8C081-C111-432F-BC45-58BA363AD73A}" dt="2022-02-01T14:21:34.678" v="1160" actId="26606"/>
          <ac:grpSpMkLst>
            <pc:docMk/>
            <pc:sldMk cId="1274446432" sldId="268"/>
            <ac:grpSpMk id="27" creationId="{1DE889C7-FAD6-4397-98E2-05D503484459}"/>
          </ac:grpSpMkLst>
        </pc:grpChg>
        <pc:picChg chg="add mod ord">
          <ac:chgData name="Charlotte Morton" userId="0320701e-c37e-4bb7-b74a-31ebc7d974a1" providerId="ADAL" clId="{AEF8C081-C111-432F-BC45-58BA363AD73A}" dt="2022-02-01T14:21:34.678" v="1160" actId="26606"/>
          <ac:picMkLst>
            <pc:docMk/>
            <pc:sldMk cId="1274446432" sldId="268"/>
            <ac:picMk id="4" creationId="{63DAFA3D-86A1-4B5A-963C-769696CD4251}"/>
          </ac:picMkLst>
        </pc:picChg>
        <pc:picChg chg="add mod ord">
          <ac:chgData name="Charlotte Morton" userId="0320701e-c37e-4bb7-b74a-31ebc7d974a1" providerId="ADAL" clId="{AEF8C081-C111-432F-BC45-58BA363AD73A}" dt="2022-02-01T14:21:34.678" v="1160" actId="26606"/>
          <ac:picMkLst>
            <pc:docMk/>
            <pc:sldMk cId="1274446432" sldId="268"/>
            <ac:picMk id="5" creationId="{1E271C1E-3800-43F7-98A3-B4B4BD3D4AA3}"/>
          </ac:picMkLst>
        </pc:picChg>
      </pc:sldChg>
      <pc:sldChg chg="addSp delSp modSp new mod ord setBg modAnim modNotesTx">
        <pc:chgData name="Charlotte Morton" userId="0320701e-c37e-4bb7-b74a-31ebc7d974a1" providerId="ADAL" clId="{AEF8C081-C111-432F-BC45-58BA363AD73A}" dt="2022-02-03T17:53:44.739" v="15287" actId="20577"/>
        <pc:sldMkLst>
          <pc:docMk/>
          <pc:sldMk cId="4219304489" sldId="269"/>
        </pc:sldMkLst>
        <pc:spChg chg="mod">
          <ac:chgData name="Charlotte Morton" userId="0320701e-c37e-4bb7-b74a-31ebc7d974a1" providerId="ADAL" clId="{AEF8C081-C111-432F-BC45-58BA363AD73A}" dt="2022-02-03T17:53:19.938" v="15271" actId="1076"/>
          <ac:spMkLst>
            <pc:docMk/>
            <pc:sldMk cId="4219304489" sldId="269"/>
            <ac:spMk id="2" creationId="{7D884A2F-F9F7-445B-9BBA-6B482B823867}"/>
          </ac:spMkLst>
        </pc:spChg>
        <pc:spChg chg="del mod">
          <ac:chgData name="Charlotte Morton" userId="0320701e-c37e-4bb7-b74a-31ebc7d974a1" providerId="ADAL" clId="{AEF8C081-C111-432F-BC45-58BA363AD73A}" dt="2022-02-01T15:51:58.829" v="1987"/>
          <ac:spMkLst>
            <pc:docMk/>
            <pc:sldMk cId="4219304489" sldId="269"/>
            <ac:spMk id="3" creationId="{74FAF312-EED8-453E-A2F9-D8FEA0A66205}"/>
          </ac:spMkLst>
        </pc:spChg>
        <pc:spChg chg="add mod">
          <ac:chgData name="Charlotte Morton" userId="0320701e-c37e-4bb7-b74a-31ebc7d974a1" providerId="ADAL" clId="{AEF8C081-C111-432F-BC45-58BA363AD73A}" dt="2022-02-03T17:53:44.739" v="15287" actId="20577"/>
          <ac:spMkLst>
            <pc:docMk/>
            <pc:sldMk cId="4219304489" sldId="269"/>
            <ac:spMk id="6" creationId="{A8F0F5A7-FA22-4421-BFBB-88AE3818B0FA}"/>
          </ac:spMkLst>
        </pc:spChg>
        <pc:spChg chg="add del">
          <ac:chgData name="Charlotte Morton" userId="0320701e-c37e-4bb7-b74a-31ebc7d974a1" providerId="ADAL" clId="{AEF8C081-C111-432F-BC45-58BA363AD73A}" dt="2022-02-01T15:54:39.941" v="2032" actId="26606"/>
          <ac:spMkLst>
            <pc:docMk/>
            <pc:sldMk cId="4219304489" sldId="269"/>
            <ac:spMk id="11" creationId="{C0BFBD50-06CE-42F1-9AB9-3D9079057D1B}"/>
          </ac:spMkLst>
        </pc:spChg>
        <pc:spChg chg="add mod">
          <ac:chgData name="Charlotte Morton" userId="0320701e-c37e-4bb7-b74a-31ebc7d974a1" providerId="ADAL" clId="{AEF8C081-C111-432F-BC45-58BA363AD73A}" dt="2022-02-01T15:56:59.187" v="2048"/>
          <ac:spMkLst>
            <pc:docMk/>
            <pc:sldMk cId="4219304489" sldId="269"/>
            <ac:spMk id="12" creationId="{E713F8FD-C9B3-4F14-94E0-53A3EE63EDA0}"/>
          </ac:spMkLst>
        </pc:spChg>
        <pc:spChg chg="add del">
          <ac:chgData name="Charlotte Morton" userId="0320701e-c37e-4bb7-b74a-31ebc7d974a1" providerId="ADAL" clId="{AEF8C081-C111-432F-BC45-58BA363AD73A}" dt="2022-02-01T15:54:39.941" v="2032" actId="26606"/>
          <ac:spMkLst>
            <pc:docMk/>
            <pc:sldMk cId="4219304489" sldId="269"/>
            <ac:spMk id="13" creationId="{787900AF-3ED0-4C02-A309-3984EBBD202C}"/>
          </ac:spMkLst>
        </pc:spChg>
        <pc:spChg chg="add del">
          <ac:chgData name="Charlotte Morton" userId="0320701e-c37e-4bb7-b74a-31ebc7d974a1" providerId="ADAL" clId="{AEF8C081-C111-432F-BC45-58BA363AD73A}" dt="2022-02-01T15:54:39.941" v="2032" actId="26606"/>
          <ac:spMkLst>
            <pc:docMk/>
            <pc:sldMk cId="4219304489" sldId="269"/>
            <ac:spMk id="15" creationId="{8DEDEE5C-3126-4336-A7D4-9277AF5A04B4}"/>
          </ac:spMkLst>
        </pc:spChg>
        <pc:picChg chg="add mod ord">
          <ac:chgData name="Charlotte Morton" userId="0320701e-c37e-4bb7-b74a-31ebc7d974a1" providerId="ADAL" clId="{AEF8C081-C111-432F-BC45-58BA363AD73A}" dt="2022-02-01T15:54:39.941" v="2032" actId="26606"/>
          <ac:picMkLst>
            <pc:docMk/>
            <pc:sldMk cId="4219304489" sldId="269"/>
            <ac:picMk id="4" creationId="{9B3366DB-00B5-458C-B73D-11E3AC2ADAC5}"/>
          </ac:picMkLst>
        </pc:picChg>
        <pc:picChg chg="add del mod">
          <ac:chgData name="Charlotte Morton" userId="0320701e-c37e-4bb7-b74a-31ebc7d974a1" providerId="ADAL" clId="{AEF8C081-C111-432F-BC45-58BA363AD73A}" dt="2022-02-01T16:14:12.911" v="2310" actId="1076"/>
          <ac:picMkLst>
            <pc:docMk/>
            <pc:sldMk cId="4219304489" sldId="269"/>
            <ac:picMk id="8" creationId="{B9C2D2B7-00CB-4E7D-A8E5-BD4C10370785}"/>
          </ac:picMkLst>
        </pc:picChg>
        <pc:picChg chg="add del mod">
          <ac:chgData name="Charlotte Morton" userId="0320701e-c37e-4bb7-b74a-31ebc7d974a1" providerId="ADAL" clId="{AEF8C081-C111-432F-BC45-58BA363AD73A}" dt="2022-02-01T16:12:41.651" v="2295" actId="931"/>
          <ac:picMkLst>
            <pc:docMk/>
            <pc:sldMk cId="4219304489" sldId="269"/>
            <ac:picMk id="10" creationId="{7BBD5651-FDAA-4625-AE6E-D68C0F194BC4}"/>
          </ac:picMkLst>
        </pc:picChg>
        <pc:cxnChg chg="add del">
          <ac:chgData name="Charlotte Morton" userId="0320701e-c37e-4bb7-b74a-31ebc7d974a1" providerId="ADAL" clId="{AEF8C081-C111-432F-BC45-58BA363AD73A}" dt="2022-02-01T15:54:39.941" v="2032" actId="26606"/>
          <ac:cxnSpMkLst>
            <pc:docMk/>
            <pc:sldMk cId="4219304489" sldId="269"/>
            <ac:cxnSpMk id="20" creationId="{A7F400EE-A8A5-48AF-B4D6-291B52C6F0B0}"/>
          </ac:cxnSpMkLst>
        </pc:cxnChg>
      </pc:sldChg>
      <pc:sldChg chg="addSp delSp modSp new mod modNotesTx">
        <pc:chgData name="Charlotte Morton" userId="0320701e-c37e-4bb7-b74a-31ebc7d974a1" providerId="ADAL" clId="{AEF8C081-C111-432F-BC45-58BA363AD73A}" dt="2022-02-03T15:50:15.842" v="14304" actId="20577"/>
        <pc:sldMkLst>
          <pc:docMk/>
          <pc:sldMk cId="1403410889" sldId="270"/>
        </pc:sldMkLst>
        <pc:spChg chg="mod">
          <ac:chgData name="Charlotte Morton" userId="0320701e-c37e-4bb7-b74a-31ebc7d974a1" providerId="ADAL" clId="{AEF8C081-C111-432F-BC45-58BA363AD73A}" dt="2022-02-01T16:10:00.390" v="2269" actId="1076"/>
          <ac:spMkLst>
            <pc:docMk/>
            <pc:sldMk cId="1403410889" sldId="270"/>
            <ac:spMk id="2" creationId="{7F43DA36-053F-43A8-8F34-D03EB3A0E8FA}"/>
          </ac:spMkLst>
        </pc:spChg>
        <pc:spChg chg="del">
          <ac:chgData name="Charlotte Morton" userId="0320701e-c37e-4bb7-b74a-31ebc7d974a1" providerId="ADAL" clId="{AEF8C081-C111-432F-BC45-58BA363AD73A}" dt="2022-02-01T14:48:22.747" v="1603" actId="478"/>
          <ac:spMkLst>
            <pc:docMk/>
            <pc:sldMk cId="1403410889" sldId="270"/>
            <ac:spMk id="3" creationId="{0D58313E-0017-4CE1-A686-504345C408EB}"/>
          </ac:spMkLst>
        </pc:spChg>
        <pc:spChg chg="add mod">
          <ac:chgData name="Charlotte Morton" userId="0320701e-c37e-4bb7-b74a-31ebc7d974a1" providerId="ADAL" clId="{AEF8C081-C111-432F-BC45-58BA363AD73A}" dt="2022-02-01T14:49:52.712" v="1656" actId="1076"/>
          <ac:spMkLst>
            <pc:docMk/>
            <pc:sldMk cId="1403410889" sldId="270"/>
            <ac:spMk id="4" creationId="{9A3B8226-9C1A-490B-AB1C-0008A9DA4E3A}"/>
          </ac:spMkLst>
        </pc:spChg>
        <pc:spChg chg="add mod">
          <ac:chgData name="Charlotte Morton" userId="0320701e-c37e-4bb7-b74a-31ebc7d974a1" providerId="ADAL" clId="{AEF8C081-C111-432F-BC45-58BA363AD73A}" dt="2022-02-01T15:50:06.976" v="1929" actId="1076"/>
          <ac:spMkLst>
            <pc:docMk/>
            <pc:sldMk cId="1403410889" sldId="270"/>
            <ac:spMk id="5" creationId="{50EBC25A-D36F-45A9-A11F-77B6A5D01C35}"/>
          </ac:spMkLst>
        </pc:spChg>
        <pc:spChg chg="add mod">
          <ac:chgData name="Charlotte Morton" userId="0320701e-c37e-4bb7-b74a-31ebc7d974a1" providerId="ADAL" clId="{AEF8C081-C111-432F-BC45-58BA363AD73A}" dt="2022-02-01T15:49:55.832" v="1925" actId="1076"/>
          <ac:spMkLst>
            <pc:docMk/>
            <pc:sldMk cId="1403410889" sldId="270"/>
            <ac:spMk id="6" creationId="{E5E61CA8-3CF1-4D9E-8D37-8840F04DBEDC}"/>
          </ac:spMkLst>
        </pc:spChg>
        <pc:spChg chg="add mod">
          <ac:chgData name="Charlotte Morton" userId="0320701e-c37e-4bb7-b74a-31ebc7d974a1" providerId="ADAL" clId="{AEF8C081-C111-432F-BC45-58BA363AD73A}" dt="2022-02-01T15:50:34.488" v="1940" actId="1076"/>
          <ac:spMkLst>
            <pc:docMk/>
            <pc:sldMk cId="1403410889" sldId="270"/>
            <ac:spMk id="7" creationId="{49AADC84-5988-4EE8-85F8-4DAEC8A41C50}"/>
          </ac:spMkLst>
        </pc:spChg>
        <pc:spChg chg="add mod">
          <ac:chgData name="Charlotte Morton" userId="0320701e-c37e-4bb7-b74a-31ebc7d974a1" providerId="ADAL" clId="{AEF8C081-C111-432F-BC45-58BA363AD73A}" dt="2022-02-01T14:49:37.101" v="1654" actId="1076"/>
          <ac:spMkLst>
            <pc:docMk/>
            <pc:sldMk cId="1403410889" sldId="270"/>
            <ac:spMk id="8" creationId="{743796E8-BF04-4F9B-B852-2AEA7E072756}"/>
          </ac:spMkLst>
        </pc:spChg>
        <pc:spChg chg="add del mod">
          <ac:chgData name="Charlotte Morton" userId="0320701e-c37e-4bb7-b74a-31ebc7d974a1" providerId="ADAL" clId="{AEF8C081-C111-432F-BC45-58BA363AD73A}" dt="2022-02-01T14:44:27.580" v="1468" actId="478"/>
          <ac:spMkLst>
            <pc:docMk/>
            <pc:sldMk cId="1403410889" sldId="270"/>
            <ac:spMk id="9" creationId="{C9AE5CAA-80F0-4715-8342-DAD7A961F0D1}"/>
          </ac:spMkLst>
        </pc:spChg>
        <pc:spChg chg="add mod">
          <ac:chgData name="Charlotte Morton" userId="0320701e-c37e-4bb7-b74a-31ebc7d974a1" providerId="ADAL" clId="{AEF8C081-C111-432F-BC45-58BA363AD73A}" dt="2022-02-01T14:47:43.556" v="1595" actId="1076"/>
          <ac:spMkLst>
            <pc:docMk/>
            <pc:sldMk cId="1403410889" sldId="270"/>
            <ac:spMk id="10" creationId="{6466AFBE-782A-4F03-A401-AE7CF32F38A3}"/>
          </ac:spMkLst>
        </pc:spChg>
        <pc:spChg chg="add mod">
          <ac:chgData name="Charlotte Morton" userId="0320701e-c37e-4bb7-b74a-31ebc7d974a1" providerId="ADAL" clId="{AEF8C081-C111-432F-BC45-58BA363AD73A}" dt="2022-02-01T14:50:42.909" v="1676" actId="1076"/>
          <ac:spMkLst>
            <pc:docMk/>
            <pc:sldMk cId="1403410889" sldId="270"/>
            <ac:spMk id="11" creationId="{0A453F5F-C252-406C-8159-4E95F3114131}"/>
          </ac:spMkLst>
        </pc:spChg>
        <pc:spChg chg="add mod">
          <ac:chgData name="Charlotte Morton" userId="0320701e-c37e-4bb7-b74a-31ebc7d974a1" providerId="ADAL" clId="{AEF8C081-C111-432F-BC45-58BA363AD73A}" dt="2022-02-01T14:50:32.114" v="1673" actId="1076"/>
          <ac:spMkLst>
            <pc:docMk/>
            <pc:sldMk cId="1403410889" sldId="270"/>
            <ac:spMk id="12" creationId="{108A1CCE-29C9-43DF-A02B-B7C16D648848}"/>
          </ac:spMkLst>
        </pc:spChg>
        <pc:spChg chg="add del mod">
          <ac:chgData name="Charlotte Morton" userId="0320701e-c37e-4bb7-b74a-31ebc7d974a1" providerId="ADAL" clId="{AEF8C081-C111-432F-BC45-58BA363AD73A}" dt="2022-02-01T14:44:51.940" v="1524" actId="478"/>
          <ac:spMkLst>
            <pc:docMk/>
            <pc:sldMk cId="1403410889" sldId="270"/>
            <ac:spMk id="13" creationId="{13642AD0-638A-460E-823F-BBBAE01A61E5}"/>
          </ac:spMkLst>
        </pc:spChg>
        <pc:spChg chg="add mod">
          <ac:chgData name="Charlotte Morton" userId="0320701e-c37e-4bb7-b74a-31ebc7d974a1" providerId="ADAL" clId="{AEF8C081-C111-432F-BC45-58BA363AD73A}" dt="2022-02-01T15:41:05.228" v="1894" actId="207"/>
          <ac:spMkLst>
            <pc:docMk/>
            <pc:sldMk cId="1403410889" sldId="270"/>
            <ac:spMk id="14" creationId="{E0CC7E14-D96D-46F7-B9C5-AEE4E0F34633}"/>
          </ac:spMkLst>
        </pc:spChg>
        <pc:spChg chg="add mod">
          <ac:chgData name="Charlotte Morton" userId="0320701e-c37e-4bb7-b74a-31ebc7d974a1" providerId="ADAL" clId="{AEF8C081-C111-432F-BC45-58BA363AD73A}" dt="2022-02-01T14:45:06.324" v="1526" actId="1076"/>
          <ac:spMkLst>
            <pc:docMk/>
            <pc:sldMk cId="1403410889" sldId="270"/>
            <ac:spMk id="15" creationId="{BE56D582-8151-45F9-905B-5A2D275AEEE2}"/>
          </ac:spMkLst>
        </pc:spChg>
        <pc:spChg chg="add mod">
          <ac:chgData name="Charlotte Morton" userId="0320701e-c37e-4bb7-b74a-31ebc7d974a1" providerId="ADAL" clId="{AEF8C081-C111-432F-BC45-58BA363AD73A}" dt="2022-02-01T14:49:46.721" v="1655" actId="14100"/>
          <ac:spMkLst>
            <pc:docMk/>
            <pc:sldMk cId="1403410889" sldId="270"/>
            <ac:spMk id="16" creationId="{B7025610-CB27-437B-B682-6A8F0CE0151D}"/>
          </ac:spMkLst>
        </pc:spChg>
        <pc:spChg chg="mod">
          <ac:chgData name="Charlotte Morton" userId="0320701e-c37e-4bb7-b74a-31ebc7d974a1" providerId="ADAL" clId="{AEF8C081-C111-432F-BC45-58BA363AD73A}" dt="2022-02-01T15:40:15.805" v="1886" actId="478"/>
          <ac:spMkLst>
            <pc:docMk/>
            <pc:sldMk cId="1403410889" sldId="270"/>
            <ac:spMk id="18" creationId="{FDFA448F-D8A1-4DE2-9BA4-56C0BF897AC8}"/>
          </ac:spMkLst>
        </pc:spChg>
        <pc:spChg chg="mod">
          <ac:chgData name="Charlotte Morton" userId="0320701e-c37e-4bb7-b74a-31ebc7d974a1" providerId="ADAL" clId="{AEF8C081-C111-432F-BC45-58BA363AD73A}" dt="2022-02-01T15:40:15.805" v="1886" actId="478"/>
          <ac:spMkLst>
            <pc:docMk/>
            <pc:sldMk cId="1403410889" sldId="270"/>
            <ac:spMk id="19" creationId="{22259509-C623-45D9-8416-FF29C57C8562}"/>
          </ac:spMkLst>
        </pc:spChg>
        <pc:spChg chg="mod">
          <ac:chgData name="Charlotte Morton" userId="0320701e-c37e-4bb7-b74a-31ebc7d974a1" providerId="ADAL" clId="{AEF8C081-C111-432F-BC45-58BA363AD73A}" dt="2022-02-01T15:40:15.805" v="1886" actId="478"/>
          <ac:spMkLst>
            <pc:docMk/>
            <pc:sldMk cId="1403410889" sldId="270"/>
            <ac:spMk id="20" creationId="{8183F113-A130-4DA7-A2F4-A6C5CC22563F}"/>
          </ac:spMkLst>
        </pc:spChg>
        <pc:spChg chg="mod">
          <ac:chgData name="Charlotte Morton" userId="0320701e-c37e-4bb7-b74a-31ebc7d974a1" providerId="ADAL" clId="{AEF8C081-C111-432F-BC45-58BA363AD73A}" dt="2022-02-01T15:40:15.805" v="1886" actId="478"/>
          <ac:spMkLst>
            <pc:docMk/>
            <pc:sldMk cId="1403410889" sldId="270"/>
            <ac:spMk id="21" creationId="{2D5A7ECF-998E-4F41-8E67-22BBC6061731}"/>
          </ac:spMkLst>
        </pc:spChg>
        <pc:spChg chg="mod">
          <ac:chgData name="Charlotte Morton" userId="0320701e-c37e-4bb7-b74a-31ebc7d974a1" providerId="ADAL" clId="{AEF8C081-C111-432F-BC45-58BA363AD73A}" dt="2022-02-01T15:40:15.805" v="1886" actId="478"/>
          <ac:spMkLst>
            <pc:docMk/>
            <pc:sldMk cId="1403410889" sldId="270"/>
            <ac:spMk id="22" creationId="{2A72E954-88DD-4B12-BEBC-365DD7D41C0E}"/>
          </ac:spMkLst>
        </pc:spChg>
        <pc:spChg chg="mod">
          <ac:chgData name="Charlotte Morton" userId="0320701e-c37e-4bb7-b74a-31ebc7d974a1" providerId="ADAL" clId="{AEF8C081-C111-432F-BC45-58BA363AD73A}" dt="2022-02-01T15:40:15.805" v="1886" actId="478"/>
          <ac:spMkLst>
            <pc:docMk/>
            <pc:sldMk cId="1403410889" sldId="270"/>
            <ac:spMk id="23" creationId="{20B8943D-084A-45C4-92EE-5CAF6334A18F}"/>
          </ac:spMkLst>
        </pc:spChg>
        <pc:spChg chg="mod">
          <ac:chgData name="Charlotte Morton" userId="0320701e-c37e-4bb7-b74a-31ebc7d974a1" providerId="ADAL" clId="{AEF8C081-C111-432F-BC45-58BA363AD73A}" dt="2022-02-01T15:40:15.805" v="1886" actId="478"/>
          <ac:spMkLst>
            <pc:docMk/>
            <pc:sldMk cId="1403410889" sldId="270"/>
            <ac:spMk id="24" creationId="{AB7FCED5-82DE-4DD7-9DC9-871B851492A3}"/>
          </ac:spMkLst>
        </pc:spChg>
        <pc:spChg chg="mod">
          <ac:chgData name="Charlotte Morton" userId="0320701e-c37e-4bb7-b74a-31ebc7d974a1" providerId="ADAL" clId="{AEF8C081-C111-432F-BC45-58BA363AD73A}" dt="2022-02-01T15:40:15.805" v="1886" actId="478"/>
          <ac:spMkLst>
            <pc:docMk/>
            <pc:sldMk cId="1403410889" sldId="270"/>
            <ac:spMk id="25" creationId="{49E3BE37-55A1-4080-B084-7923807DAF8B}"/>
          </ac:spMkLst>
        </pc:spChg>
        <pc:spChg chg="mod">
          <ac:chgData name="Charlotte Morton" userId="0320701e-c37e-4bb7-b74a-31ebc7d974a1" providerId="ADAL" clId="{AEF8C081-C111-432F-BC45-58BA363AD73A}" dt="2022-02-01T15:40:15.805" v="1886" actId="478"/>
          <ac:spMkLst>
            <pc:docMk/>
            <pc:sldMk cId="1403410889" sldId="270"/>
            <ac:spMk id="26" creationId="{B38B88AE-CC18-471F-820D-F62D7A96E00A}"/>
          </ac:spMkLst>
        </pc:spChg>
        <pc:spChg chg="mod">
          <ac:chgData name="Charlotte Morton" userId="0320701e-c37e-4bb7-b74a-31ebc7d974a1" providerId="ADAL" clId="{AEF8C081-C111-432F-BC45-58BA363AD73A}" dt="2022-02-01T15:40:15.805" v="1886" actId="478"/>
          <ac:spMkLst>
            <pc:docMk/>
            <pc:sldMk cId="1403410889" sldId="270"/>
            <ac:spMk id="27" creationId="{2E627C68-3B1B-430F-A10E-05431E65587F}"/>
          </ac:spMkLst>
        </pc:spChg>
        <pc:spChg chg="mod">
          <ac:chgData name="Charlotte Morton" userId="0320701e-c37e-4bb7-b74a-31ebc7d974a1" providerId="ADAL" clId="{AEF8C081-C111-432F-BC45-58BA363AD73A}" dt="2022-02-01T15:40:15.805" v="1886" actId="478"/>
          <ac:spMkLst>
            <pc:docMk/>
            <pc:sldMk cId="1403410889" sldId="270"/>
            <ac:spMk id="28" creationId="{71CC4570-7169-40E8-A2AE-26427BB88EC5}"/>
          </ac:spMkLst>
        </pc:spChg>
        <pc:spChg chg="mod">
          <ac:chgData name="Charlotte Morton" userId="0320701e-c37e-4bb7-b74a-31ebc7d974a1" providerId="ADAL" clId="{AEF8C081-C111-432F-BC45-58BA363AD73A}" dt="2022-02-01T15:40:15.805" v="1886" actId="478"/>
          <ac:spMkLst>
            <pc:docMk/>
            <pc:sldMk cId="1403410889" sldId="270"/>
            <ac:spMk id="29" creationId="{C7294DFB-28B6-416C-A9C3-EB98A2FFB536}"/>
          </ac:spMkLst>
        </pc:spChg>
        <pc:spChg chg="mod">
          <ac:chgData name="Charlotte Morton" userId="0320701e-c37e-4bb7-b74a-31ebc7d974a1" providerId="ADAL" clId="{AEF8C081-C111-432F-BC45-58BA363AD73A}" dt="2022-02-01T15:40:15.805" v="1886" actId="478"/>
          <ac:spMkLst>
            <pc:docMk/>
            <pc:sldMk cId="1403410889" sldId="270"/>
            <ac:spMk id="30" creationId="{AB241532-DE1F-4F59-BFAF-4F7310EAB6AA}"/>
          </ac:spMkLst>
        </pc:spChg>
        <pc:spChg chg="mod">
          <ac:chgData name="Charlotte Morton" userId="0320701e-c37e-4bb7-b74a-31ebc7d974a1" providerId="ADAL" clId="{AEF8C081-C111-432F-BC45-58BA363AD73A}" dt="2022-02-01T15:40:15.805" v="1886" actId="478"/>
          <ac:spMkLst>
            <pc:docMk/>
            <pc:sldMk cId="1403410889" sldId="270"/>
            <ac:spMk id="31" creationId="{8BAC1757-4BFD-4AD4-8610-FB4256DE2FA3}"/>
          </ac:spMkLst>
        </pc:spChg>
        <pc:spChg chg="mod">
          <ac:chgData name="Charlotte Morton" userId="0320701e-c37e-4bb7-b74a-31ebc7d974a1" providerId="ADAL" clId="{AEF8C081-C111-432F-BC45-58BA363AD73A}" dt="2022-02-01T15:40:15.805" v="1886" actId="478"/>
          <ac:spMkLst>
            <pc:docMk/>
            <pc:sldMk cId="1403410889" sldId="270"/>
            <ac:spMk id="32" creationId="{D9C5C9A4-0826-4FCA-B8B8-1595D3EDB159}"/>
          </ac:spMkLst>
        </pc:spChg>
        <pc:spChg chg="mod">
          <ac:chgData name="Charlotte Morton" userId="0320701e-c37e-4bb7-b74a-31ebc7d974a1" providerId="ADAL" clId="{AEF8C081-C111-432F-BC45-58BA363AD73A}" dt="2022-02-01T15:40:15.805" v="1886" actId="478"/>
          <ac:spMkLst>
            <pc:docMk/>
            <pc:sldMk cId="1403410889" sldId="270"/>
            <ac:spMk id="33" creationId="{74EAB1DE-6545-4915-BF4D-221C602DC169}"/>
          </ac:spMkLst>
        </pc:spChg>
        <pc:spChg chg="mod">
          <ac:chgData name="Charlotte Morton" userId="0320701e-c37e-4bb7-b74a-31ebc7d974a1" providerId="ADAL" clId="{AEF8C081-C111-432F-BC45-58BA363AD73A}" dt="2022-02-01T15:40:15.805" v="1886" actId="478"/>
          <ac:spMkLst>
            <pc:docMk/>
            <pc:sldMk cId="1403410889" sldId="270"/>
            <ac:spMk id="34" creationId="{ED1F8E91-5584-40F1-A904-0EF70BEDFA85}"/>
          </ac:spMkLst>
        </pc:spChg>
        <pc:spChg chg="mod">
          <ac:chgData name="Charlotte Morton" userId="0320701e-c37e-4bb7-b74a-31ebc7d974a1" providerId="ADAL" clId="{AEF8C081-C111-432F-BC45-58BA363AD73A}" dt="2022-02-01T15:40:15.805" v="1886" actId="478"/>
          <ac:spMkLst>
            <pc:docMk/>
            <pc:sldMk cId="1403410889" sldId="270"/>
            <ac:spMk id="35" creationId="{BA21E6E2-B72F-42B3-BBB9-DD5DAFA69776}"/>
          </ac:spMkLst>
        </pc:spChg>
        <pc:spChg chg="mod">
          <ac:chgData name="Charlotte Morton" userId="0320701e-c37e-4bb7-b74a-31ebc7d974a1" providerId="ADAL" clId="{AEF8C081-C111-432F-BC45-58BA363AD73A}" dt="2022-02-01T15:40:15.805" v="1886" actId="478"/>
          <ac:spMkLst>
            <pc:docMk/>
            <pc:sldMk cId="1403410889" sldId="270"/>
            <ac:spMk id="36" creationId="{3BB6FF54-74D8-4126-ACD7-EE110C2E36DD}"/>
          </ac:spMkLst>
        </pc:spChg>
        <pc:spChg chg="mod">
          <ac:chgData name="Charlotte Morton" userId="0320701e-c37e-4bb7-b74a-31ebc7d974a1" providerId="ADAL" clId="{AEF8C081-C111-432F-BC45-58BA363AD73A}" dt="2022-02-01T15:40:15.805" v="1886" actId="478"/>
          <ac:spMkLst>
            <pc:docMk/>
            <pc:sldMk cId="1403410889" sldId="270"/>
            <ac:spMk id="37" creationId="{C1307178-3C74-46E4-8900-5381E92B3929}"/>
          </ac:spMkLst>
        </pc:spChg>
        <pc:spChg chg="mod">
          <ac:chgData name="Charlotte Morton" userId="0320701e-c37e-4bb7-b74a-31ebc7d974a1" providerId="ADAL" clId="{AEF8C081-C111-432F-BC45-58BA363AD73A}" dt="2022-02-01T15:40:15.805" v="1886" actId="478"/>
          <ac:spMkLst>
            <pc:docMk/>
            <pc:sldMk cId="1403410889" sldId="270"/>
            <ac:spMk id="38" creationId="{BA2F6D59-040A-46A4-ADF6-3E04104F5DB7}"/>
          </ac:spMkLst>
        </pc:spChg>
        <pc:spChg chg="mod">
          <ac:chgData name="Charlotte Morton" userId="0320701e-c37e-4bb7-b74a-31ebc7d974a1" providerId="ADAL" clId="{AEF8C081-C111-432F-BC45-58BA363AD73A}" dt="2022-02-01T15:40:15.805" v="1886" actId="478"/>
          <ac:spMkLst>
            <pc:docMk/>
            <pc:sldMk cId="1403410889" sldId="270"/>
            <ac:spMk id="39" creationId="{8DB94969-2797-4EC0-8E6A-022F2B81101E}"/>
          </ac:spMkLst>
        </pc:spChg>
        <pc:spChg chg="mod">
          <ac:chgData name="Charlotte Morton" userId="0320701e-c37e-4bb7-b74a-31ebc7d974a1" providerId="ADAL" clId="{AEF8C081-C111-432F-BC45-58BA363AD73A}" dt="2022-02-01T15:40:15.805" v="1886" actId="478"/>
          <ac:spMkLst>
            <pc:docMk/>
            <pc:sldMk cId="1403410889" sldId="270"/>
            <ac:spMk id="40" creationId="{0A1511CC-F776-4D1F-A204-3E73AA6BAD08}"/>
          </ac:spMkLst>
        </pc:spChg>
        <pc:spChg chg="mod">
          <ac:chgData name="Charlotte Morton" userId="0320701e-c37e-4bb7-b74a-31ebc7d974a1" providerId="ADAL" clId="{AEF8C081-C111-432F-BC45-58BA363AD73A}" dt="2022-02-01T15:40:15.805" v="1886" actId="478"/>
          <ac:spMkLst>
            <pc:docMk/>
            <pc:sldMk cId="1403410889" sldId="270"/>
            <ac:spMk id="41" creationId="{08E5C466-9376-4D26-B2F3-9A1D22AC4FEA}"/>
          </ac:spMkLst>
        </pc:spChg>
        <pc:spChg chg="mod">
          <ac:chgData name="Charlotte Morton" userId="0320701e-c37e-4bb7-b74a-31ebc7d974a1" providerId="ADAL" clId="{AEF8C081-C111-432F-BC45-58BA363AD73A}" dt="2022-02-01T15:40:15.805" v="1886" actId="478"/>
          <ac:spMkLst>
            <pc:docMk/>
            <pc:sldMk cId="1403410889" sldId="270"/>
            <ac:spMk id="42" creationId="{9D6EB942-AD6B-4337-AF22-7EB1F1B9C8E0}"/>
          </ac:spMkLst>
        </pc:spChg>
        <pc:spChg chg="mod">
          <ac:chgData name="Charlotte Morton" userId="0320701e-c37e-4bb7-b74a-31ebc7d974a1" providerId="ADAL" clId="{AEF8C081-C111-432F-BC45-58BA363AD73A}" dt="2022-02-01T15:40:15.805" v="1886" actId="478"/>
          <ac:spMkLst>
            <pc:docMk/>
            <pc:sldMk cId="1403410889" sldId="270"/>
            <ac:spMk id="43" creationId="{86480EA4-15DE-4EA2-AE42-EAA43A32CBA4}"/>
          </ac:spMkLst>
        </pc:spChg>
        <pc:spChg chg="mod">
          <ac:chgData name="Charlotte Morton" userId="0320701e-c37e-4bb7-b74a-31ebc7d974a1" providerId="ADAL" clId="{AEF8C081-C111-432F-BC45-58BA363AD73A}" dt="2022-02-01T15:40:15.805" v="1886" actId="478"/>
          <ac:spMkLst>
            <pc:docMk/>
            <pc:sldMk cId="1403410889" sldId="270"/>
            <ac:spMk id="44" creationId="{765C7600-DFC5-43A4-8301-EF62F664EF23}"/>
          </ac:spMkLst>
        </pc:spChg>
        <pc:spChg chg="mod">
          <ac:chgData name="Charlotte Morton" userId="0320701e-c37e-4bb7-b74a-31ebc7d974a1" providerId="ADAL" clId="{AEF8C081-C111-432F-BC45-58BA363AD73A}" dt="2022-02-01T15:40:15.805" v="1886" actId="478"/>
          <ac:spMkLst>
            <pc:docMk/>
            <pc:sldMk cId="1403410889" sldId="270"/>
            <ac:spMk id="45" creationId="{A3609431-8716-4040-B8D4-E918A1B30904}"/>
          </ac:spMkLst>
        </pc:spChg>
        <pc:spChg chg="mod">
          <ac:chgData name="Charlotte Morton" userId="0320701e-c37e-4bb7-b74a-31ebc7d974a1" providerId="ADAL" clId="{AEF8C081-C111-432F-BC45-58BA363AD73A}" dt="2022-02-01T15:40:15.805" v="1886" actId="478"/>
          <ac:spMkLst>
            <pc:docMk/>
            <pc:sldMk cId="1403410889" sldId="270"/>
            <ac:spMk id="46" creationId="{633E5DD8-B13D-4F0A-96FF-F8B3DB363B26}"/>
          </ac:spMkLst>
        </pc:spChg>
        <pc:spChg chg="mod">
          <ac:chgData name="Charlotte Morton" userId="0320701e-c37e-4bb7-b74a-31ebc7d974a1" providerId="ADAL" clId="{AEF8C081-C111-432F-BC45-58BA363AD73A}" dt="2022-02-01T15:40:15.805" v="1886" actId="478"/>
          <ac:spMkLst>
            <pc:docMk/>
            <pc:sldMk cId="1403410889" sldId="270"/>
            <ac:spMk id="47" creationId="{A03CAFFE-9B31-4431-BE4F-11D526CCEBC8}"/>
          </ac:spMkLst>
        </pc:spChg>
        <pc:spChg chg="mod">
          <ac:chgData name="Charlotte Morton" userId="0320701e-c37e-4bb7-b74a-31ebc7d974a1" providerId="ADAL" clId="{AEF8C081-C111-432F-BC45-58BA363AD73A}" dt="2022-02-01T15:40:15.805" v="1886" actId="478"/>
          <ac:spMkLst>
            <pc:docMk/>
            <pc:sldMk cId="1403410889" sldId="270"/>
            <ac:spMk id="48" creationId="{28C8E474-2C17-4B69-B84E-855A41A0788C}"/>
          </ac:spMkLst>
        </pc:spChg>
        <pc:spChg chg="mod">
          <ac:chgData name="Charlotte Morton" userId="0320701e-c37e-4bb7-b74a-31ebc7d974a1" providerId="ADAL" clId="{AEF8C081-C111-432F-BC45-58BA363AD73A}" dt="2022-02-01T15:40:15.805" v="1886" actId="478"/>
          <ac:spMkLst>
            <pc:docMk/>
            <pc:sldMk cId="1403410889" sldId="270"/>
            <ac:spMk id="49" creationId="{0B69612F-98EB-43C7-95B3-FA7D0A3D4C8D}"/>
          </ac:spMkLst>
        </pc:spChg>
        <pc:spChg chg="mod">
          <ac:chgData name="Charlotte Morton" userId="0320701e-c37e-4bb7-b74a-31ebc7d974a1" providerId="ADAL" clId="{AEF8C081-C111-432F-BC45-58BA363AD73A}" dt="2022-02-01T15:40:15.805" v="1886" actId="478"/>
          <ac:spMkLst>
            <pc:docMk/>
            <pc:sldMk cId="1403410889" sldId="270"/>
            <ac:spMk id="50" creationId="{2D87FCF8-5134-448A-85A7-0D82B2540410}"/>
          </ac:spMkLst>
        </pc:spChg>
        <pc:spChg chg="mod">
          <ac:chgData name="Charlotte Morton" userId="0320701e-c37e-4bb7-b74a-31ebc7d974a1" providerId="ADAL" clId="{AEF8C081-C111-432F-BC45-58BA363AD73A}" dt="2022-02-01T15:40:15.805" v="1886" actId="478"/>
          <ac:spMkLst>
            <pc:docMk/>
            <pc:sldMk cId="1403410889" sldId="270"/>
            <ac:spMk id="51" creationId="{3C336F0A-C72B-4386-B1B3-B796EBD61667}"/>
          </ac:spMkLst>
        </pc:spChg>
        <pc:spChg chg="mod">
          <ac:chgData name="Charlotte Morton" userId="0320701e-c37e-4bb7-b74a-31ebc7d974a1" providerId="ADAL" clId="{AEF8C081-C111-432F-BC45-58BA363AD73A}" dt="2022-02-01T15:40:15.805" v="1886" actId="478"/>
          <ac:spMkLst>
            <pc:docMk/>
            <pc:sldMk cId="1403410889" sldId="270"/>
            <ac:spMk id="52" creationId="{FC4813AA-92CA-43DF-9935-A215F751C9C6}"/>
          </ac:spMkLst>
        </pc:spChg>
        <pc:spChg chg="mod">
          <ac:chgData name="Charlotte Morton" userId="0320701e-c37e-4bb7-b74a-31ebc7d974a1" providerId="ADAL" clId="{AEF8C081-C111-432F-BC45-58BA363AD73A}" dt="2022-02-01T15:40:15.805" v="1886" actId="478"/>
          <ac:spMkLst>
            <pc:docMk/>
            <pc:sldMk cId="1403410889" sldId="270"/>
            <ac:spMk id="53" creationId="{716CE189-5D07-4B0B-A04B-61BB7C2AFF49}"/>
          </ac:spMkLst>
        </pc:spChg>
        <pc:spChg chg="mod">
          <ac:chgData name="Charlotte Morton" userId="0320701e-c37e-4bb7-b74a-31ebc7d974a1" providerId="ADAL" clId="{AEF8C081-C111-432F-BC45-58BA363AD73A}" dt="2022-02-01T15:40:15.805" v="1886" actId="478"/>
          <ac:spMkLst>
            <pc:docMk/>
            <pc:sldMk cId="1403410889" sldId="270"/>
            <ac:spMk id="54" creationId="{8686FCA7-11D6-46D4-959C-F2F0E7A4F035}"/>
          </ac:spMkLst>
        </pc:spChg>
        <pc:spChg chg="mod">
          <ac:chgData name="Charlotte Morton" userId="0320701e-c37e-4bb7-b74a-31ebc7d974a1" providerId="ADAL" clId="{AEF8C081-C111-432F-BC45-58BA363AD73A}" dt="2022-02-01T15:40:15.805" v="1886" actId="478"/>
          <ac:spMkLst>
            <pc:docMk/>
            <pc:sldMk cId="1403410889" sldId="270"/>
            <ac:spMk id="55" creationId="{44845D63-8898-4B97-81E0-D2BDD9A6BC1A}"/>
          </ac:spMkLst>
        </pc:spChg>
        <pc:spChg chg="mod">
          <ac:chgData name="Charlotte Morton" userId="0320701e-c37e-4bb7-b74a-31ebc7d974a1" providerId="ADAL" clId="{AEF8C081-C111-432F-BC45-58BA363AD73A}" dt="2022-02-01T15:40:15.805" v="1886" actId="478"/>
          <ac:spMkLst>
            <pc:docMk/>
            <pc:sldMk cId="1403410889" sldId="270"/>
            <ac:spMk id="56" creationId="{D2226A32-0A2E-425A-915E-B40F03FD469F}"/>
          </ac:spMkLst>
        </pc:spChg>
        <pc:spChg chg="mod">
          <ac:chgData name="Charlotte Morton" userId="0320701e-c37e-4bb7-b74a-31ebc7d974a1" providerId="ADAL" clId="{AEF8C081-C111-432F-BC45-58BA363AD73A}" dt="2022-02-01T15:40:15.805" v="1886" actId="478"/>
          <ac:spMkLst>
            <pc:docMk/>
            <pc:sldMk cId="1403410889" sldId="270"/>
            <ac:spMk id="57" creationId="{DEEE8B19-216B-4C44-935E-6C25BEA02F61}"/>
          </ac:spMkLst>
        </pc:spChg>
        <pc:spChg chg="mod">
          <ac:chgData name="Charlotte Morton" userId="0320701e-c37e-4bb7-b74a-31ebc7d974a1" providerId="ADAL" clId="{AEF8C081-C111-432F-BC45-58BA363AD73A}" dt="2022-02-01T15:40:15.805" v="1886" actId="478"/>
          <ac:spMkLst>
            <pc:docMk/>
            <pc:sldMk cId="1403410889" sldId="270"/>
            <ac:spMk id="58" creationId="{15DCD14F-9BA8-4885-A3F1-252B19F0DB52}"/>
          </ac:spMkLst>
        </pc:spChg>
        <pc:spChg chg="mod">
          <ac:chgData name="Charlotte Morton" userId="0320701e-c37e-4bb7-b74a-31ebc7d974a1" providerId="ADAL" clId="{AEF8C081-C111-432F-BC45-58BA363AD73A}" dt="2022-02-01T15:40:15.805" v="1886" actId="478"/>
          <ac:spMkLst>
            <pc:docMk/>
            <pc:sldMk cId="1403410889" sldId="270"/>
            <ac:spMk id="59" creationId="{985F3676-D0D6-4593-B263-BE07C09BEFF5}"/>
          </ac:spMkLst>
        </pc:spChg>
        <pc:spChg chg="mod">
          <ac:chgData name="Charlotte Morton" userId="0320701e-c37e-4bb7-b74a-31ebc7d974a1" providerId="ADAL" clId="{AEF8C081-C111-432F-BC45-58BA363AD73A}" dt="2022-02-01T15:40:15.805" v="1886" actId="478"/>
          <ac:spMkLst>
            <pc:docMk/>
            <pc:sldMk cId="1403410889" sldId="270"/>
            <ac:spMk id="60" creationId="{6301A08E-F419-4E18-8784-9EB58DF3196D}"/>
          </ac:spMkLst>
        </pc:spChg>
        <pc:spChg chg="mod">
          <ac:chgData name="Charlotte Morton" userId="0320701e-c37e-4bb7-b74a-31ebc7d974a1" providerId="ADAL" clId="{AEF8C081-C111-432F-BC45-58BA363AD73A}" dt="2022-02-01T15:40:15.805" v="1886" actId="478"/>
          <ac:spMkLst>
            <pc:docMk/>
            <pc:sldMk cId="1403410889" sldId="270"/>
            <ac:spMk id="61" creationId="{D7A6FAA4-608A-4EAA-89A3-61746D97CD20}"/>
          </ac:spMkLst>
        </pc:spChg>
        <pc:spChg chg="mod">
          <ac:chgData name="Charlotte Morton" userId="0320701e-c37e-4bb7-b74a-31ebc7d974a1" providerId="ADAL" clId="{AEF8C081-C111-432F-BC45-58BA363AD73A}" dt="2022-02-01T15:40:15.805" v="1886" actId="478"/>
          <ac:spMkLst>
            <pc:docMk/>
            <pc:sldMk cId="1403410889" sldId="270"/>
            <ac:spMk id="62" creationId="{013810D8-5316-4679-ADF2-4C484466A9CE}"/>
          </ac:spMkLst>
        </pc:spChg>
        <pc:spChg chg="mod">
          <ac:chgData name="Charlotte Morton" userId="0320701e-c37e-4bb7-b74a-31ebc7d974a1" providerId="ADAL" clId="{AEF8C081-C111-432F-BC45-58BA363AD73A}" dt="2022-02-01T15:40:15.805" v="1886" actId="478"/>
          <ac:spMkLst>
            <pc:docMk/>
            <pc:sldMk cId="1403410889" sldId="270"/>
            <ac:spMk id="63" creationId="{C2F326C5-3074-446C-A8E2-8B99CF4EC4BF}"/>
          </ac:spMkLst>
        </pc:spChg>
        <pc:spChg chg="mod">
          <ac:chgData name="Charlotte Morton" userId="0320701e-c37e-4bb7-b74a-31ebc7d974a1" providerId="ADAL" clId="{AEF8C081-C111-432F-BC45-58BA363AD73A}" dt="2022-02-01T15:40:15.805" v="1886" actId="478"/>
          <ac:spMkLst>
            <pc:docMk/>
            <pc:sldMk cId="1403410889" sldId="270"/>
            <ac:spMk id="64" creationId="{B88225A9-BF83-4978-A3B1-60CA25F86B68}"/>
          </ac:spMkLst>
        </pc:spChg>
        <pc:spChg chg="mod">
          <ac:chgData name="Charlotte Morton" userId="0320701e-c37e-4bb7-b74a-31ebc7d974a1" providerId="ADAL" clId="{AEF8C081-C111-432F-BC45-58BA363AD73A}" dt="2022-02-01T15:40:15.805" v="1886" actId="478"/>
          <ac:spMkLst>
            <pc:docMk/>
            <pc:sldMk cId="1403410889" sldId="270"/>
            <ac:spMk id="65" creationId="{4378E4DA-E13C-4675-85D8-51851AE2F57E}"/>
          </ac:spMkLst>
        </pc:spChg>
        <pc:spChg chg="mod">
          <ac:chgData name="Charlotte Morton" userId="0320701e-c37e-4bb7-b74a-31ebc7d974a1" providerId="ADAL" clId="{AEF8C081-C111-432F-BC45-58BA363AD73A}" dt="2022-02-01T15:40:15.805" v="1886" actId="478"/>
          <ac:spMkLst>
            <pc:docMk/>
            <pc:sldMk cId="1403410889" sldId="270"/>
            <ac:spMk id="66" creationId="{EB097526-113F-4193-820F-0D79CE139394}"/>
          </ac:spMkLst>
        </pc:spChg>
        <pc:spChg chg="mod">
          <ac:chgData name="Charlotte Morton" userId="0320701e-c37e-4bb7-b74a-31ebc7d974a1" providerId="ADAL" clId="{AEF8C081-C111-432F-BC45-58BA363AD73A}" dt="2022-02-01T15:40:15.805" v="1886" actId="478"/>
          <ac:spMkLst>
            <pc:docMk/>
            <pc:sldMk cId="1403410889" sldId="270"/>
            <ac:spMk id="67" creationId="{EBE34601-CD5C-4192-B565-6EB5050D04A2}"/>
          </ac:spMkLst>
        </pc:spChg>
        <pc:spChg chg="mod">
          <ac:chgData name="Charlotte Morton" userId="0320701e-c37e-4bb7-b74a-31ebc7d974a1" providerId="ADAL" clId="{AEF8C081-C111-432F-BC45-58BA363AD73A}" dt="2022-02-01T15:40:15.805" v="1886" actId="478"/>
          <ac:spMkLst>
            <pc:docMk/>
            <pc:sldMk cId="1403410889" sldId="270"/>
            <ac:spMk id="68" creationId="{D77DE2DA-982F-47A0-B498-B75C3B4B1CF1}"/>
          </ac:spMkLst>
        </pc:spChg>
        <pc:spChg chg="mod">
          <ac:chgData name="Charlotte Morton" userId="0320701e-c37e-4bb7-b74a-31ebc7d974a1" providerId="ADAL" clId="{AEF8C081-C111-432F-BC45-58BA363AD73A}" dt="2022-02-01T15:40:15.805" v="1886" actId="478"/>
          <ac:spMkLst>
            <pc:docMk/>
            <pc:sldMk cId="1403410889" sldId="270"/>
            <ac:spMk id="69" creationId="{324F72F9-F69D-4598-B323-8F2C6CCD7481}"/>
          </ac:spMkLst>
        </pc:spChg>
        <pc:spChg chg="mod">
          <ac:chgData name="Charlotte Morton" userId="0320701e-c37e-4bb7-b74a-31ebc7d974a1" providerId="ADAL" clId="{AEF8C081-C111-432F-BC45-58BA363AD73A}" dt="2022-02-01T15:40:15.805" v="1886" actId="478"/>
          <ac:spMkLst>
            <pc:docMk/>
            <pc:sldMk cId="1403410889" sldId="270"/>
            <ac:spMk id="70" creationId="{4199AFC1-D400-449D-AA58-239D1A7BB6DE}"/>
          </ac:spMkLst>
        </pc:spChg>
        <pc:spChg chg="mod">
          <ac:chgData name="Charlotte Morton" userId="0320701e-c37e-4bb7-b74a-31ebc7d974a1" providerId="ADAL" clId="{AEF8C081-C111-432F-BC45-58BA363AD73A}" dt="2022-02-01T15:40:15.805" v="1886" actId="478"/>
          <ac:spMkLst>
            <pc:docMk/>
            <pc:sldMk cId="1403410889" sldId="270"/>
            <ac:spMk id="71" creationId="{F47BC81A-8D2C-4398-901F-21CFD8BF9409}"/>
          </ac:spMkLst>
        </pc:spChg>
        <pc:spChg chg="mod">
          <ac:chgData name="Charlotte Morton" userId="0320701e-c37e-4bb7-b74a-31ebc7d974a1" providerId="ADAL" clId="{AEF8C081-C111-432F-BC45-58BA363AD73A}" dt="2022-02-01T15:40:15.805" v="1886" actId="478"/>
          <ac:spMkLst>
            <pc:docMk/>
            <pc:sldMk cId="1403410889" sldId="270"/>
            <ac:spMk id="72" creationId="{66777B55-6BEE-4A86-8481-62BB17FC471B}"/>
          </ac:spMkLst>
        </pc:spChg>
        <pc:spChg chg="mod">
          <ac:chgData name="Charlotte Morton" userId="0320701e-c37e-4bb7-b74a-31ebc7d974a1" providerId="ADAL" clId="{AEF8C081-C111-432F-BC45-58BA363AD73A}" dt="2022-02-01T15:40:15.805" v="1886" actId="478"/>
          <ac:spMkLst>
            <pc:docMk/>
            <pc:sldMk cId="1403410889" sldId="270"/>
            <ac:spMk id="73" creationId="{9D78A142-E9D0-41FE-A3E6-5FBFBB04EF3C}"/>
          </ac:spMkLst>
        </pc:spChg>
        <pc:spChg chg="mod">
          <ac:chgData name="Charlotte Morton" userId="0320701e-c37e-4bb7-b74a-31ebc7d974a1" providerId="ADAL" clId="{AEF8C081-C111-432F-BC45-58BA363AD73A}" dt="2022-02-01T15:40:15.805" v="1886" actId="478"/>
          <ac:spMkLst>
            <pc:docMk/>
            <pc:sldMk cId="1403410889" sldId="270"/>
            <ac:spMk id="74" creationId="{EC6C82A3-9C37-483F-8921-913DEEA5E7E2}"/>
          </ac:spMkLst>
        </pc:spChg>
        <pc:spChg chg="mod">
          <ac:chgData name="Charlotte Morton" userId="0320701e-c37e-4bb7-b74a-31ebc7d974a1" providerId="ADAL" clId="{AEF8C081-C111-432F-BC45-58BA363AD73A}" dt="2022-02-01T15:40:15.805" v="1886" actId="478"/>
          <ac:spMkLst>
            <pc:docMk/>
            <pc:sldMk cId="1403410889" sldId="270"/>
            <ac:spMk id="75" creationId="{5A208E09-8EB4-47D5-B739-929D3D5F914A}"/>
          </ac:spMkLst>
        </pc:spChg>
        <pc:spChg chg="mod">
          <ac:chgData name="Charlotte Morton" userId="0320701e-c37e-4bb7-b74a-31ebc7d974a1" providerId="ADAL" clId="{AEF8C081-C111-432F-BC45-58BA363AD73A}" dt="2022-02-01T15:40:15.805" v="1886" actId="478"/>
          <ac:spMkLst>
            <pc:docMk/>
            <pc:sldMk cId="1403410889" sldId="270"/>
            <ac:spMk id="76" creationId="{25E055B2-ACE8-4432-BCDA-A0929E25C306}"/>
          </ac:spMkLst>
        </pc:spChg>
        <pc:spChg chg="mod">
          <ac:chgData name="Charlotte Morton" userId="0320701e-c37e-4bb7-b74a-31ebc7d974a1" providerId="ADAL" clId="{AEF8C081-C111-432F-BC45-58BA363AD73A}" dt="2022-02-01T15:40:15.805" v="1886" actId="478"/>
          <ac:spMkLst>
            <pc:docMk/>
            <pc:sldMk cId="1403410889" sldId="270"/>
            <ac:spMk id="77" creationId="{6B74BCCB-9ADB-4F3C-B7AF-85446CABCC2D}"/>
          </ac:spMkLst>
        </pc:spChg>
        <pc:spChg chg="mod">
          <ac:chgData name="Charlotte Morton" userId="0320701e-c37e-4bb7-b74a-31ebc7d974a1" providerId="ADAL" clId="{AEF8C081-C111-432F-BC45-58BA363AD73A}" dt="2022-02-01T15:40:15.805" v="1886" actId="478"/>
          <ac:spMkLst>
            <pc:docMk/>
            <pc:sldMk cId="1403410889" sldId="270"/>
            <ac:spMk id="78" creationId="{4934E0C8-B846-48F7-B624-1D3BCFC20513}"/>
          </ac:spMkLst>
        </pc:spChg>
        <pc:spChg chg="mod">
          <ac:chgData name="Charlotte Morton" userId="0320701e-c37e-4bb7-b74a-31ebc7d974a1" providerId="ADAL" clId="{AEF8C081-C111-432F-BC45-58BA363AD73A}" dt="2022-02-01T15:40:15.805" v="1886" actId="478"/>
          <ac:spMkLst>
            <pc:docMk/>
            <pc:sldMk cId="1403410889" sldId="270"/>
            <ac:spMk id="79" creationId="{15F94810-6DFF-49C3-A246-8D17E17B956F}"/>
          </ac:spMkLst>
        </pc:spChg>
        <pc:spChg chg="mod">
          <ac:chgData name="Charlotte Morton" userId="0320701e-c37e-4bb7-b74a-31ebc7d974a1" providerId="ADAL" clId="{AEF8C081-C111-432F-BC45-58BA363AD73A}" dt="2022-02-01T15:40:15.805" v="1886" actId="478"/>
          <ac:spMkLst>
            <pc:docMk/>
            <pc:sldMk cId="1403410889" sldId="270"/>
            <ac:spMk id="80" creationId="{915AEF2C-5A43-4860-9A7B-4DB8BF3399D6}"/>
          </ac:spMkLst>
        </pc:spChg>
        <pc:spChg chg="mod">
          <ac:chgData name="Charlotte Morton" userId="0320701e-c37e-4bb7-b74a-31ebc7d974a1" providerId="ADAL" clId="{AEF8C081-C111-432F-BC45-58BA363AD73A}" dt="2022-02-01T15:40:15.805" v="1886" actId="478"/>
          <ac:spMkLst>
            <pc:docMk/>
            <pc:sldMk cId="1403410889" sldId="270"/>
            <ac:spMk id="81" creationId="{2713878D-61C4-4A81-B00F-A5094B79F748}"/>
          </ac:spMkLst>
        </pc:spChg>
        <pc:spChg chg="mod">
          <ac:chgData name="Charlotte Morton" userId="0320701e-c37e-4bb7-b74a-31ebc7d974a1" providerId="ADAL" clId="{AEF8C081-C111-432F-BC45-58BA363AD73A}" dt="2022-02-01T15:40:15.805" v="1886" actId="478"/>
          <ac:spMkLst>
            <pc:docMk/>
            <pc:sldMk cId="1403410889" sldId="270"/>
            <ac:spMk id="82" creationId="{0A3922A5-9AD4-4C87-B303-DE02CA2898D9}"/>
          </ac:spMkLst>
        </pc:spChg>
        <pc:spChg chg="mod">
          <ac:chgData name="Charlotte Morton" userId="0320701e-c37e-4bb7-b74a-31ebc7d974a1" providerId="ADAL" clId="{AEF8C081-C111-432F-BC45-58BA363AD73A}" dt="2022-02-01T15:40:15.805" v="1886" actId="478"/>
          <ac:spMkLst>
            <pc:docMk/>
            <pc:sldMk cId="1403410889" sldId="270"/>
            <ac:spMk id="83" creationId="{3CF585DF-CB2E-4A5D-B21D-34BA265ED50F}"/>
          </ac:spMkLst>
        </pc:spChg>
        <pc:spChg chg="mod">
          <ac:chgData name="Charlotte Morton" userId="0320701e-c37e-4bb7-b74a-31ebc7d974a1" providerId="ADAL" clId="{AEF8C081-C111-432F-BC45-58BA363AD73A}" dt="2022-02-01T15:40:15.805" v="1886" actId="478"/>
          <ac:spMkLst>
            <pc:docMk/>
            <pc:sldMk cId="1403410889" sldId="270"/>
            <ac:spMk id="84" creationId="{D03C71E1-DA3B-463B-B75A-6A8297451FB4}"/>
          </ac:spMkLst>
        </pc:spChg>
        <pc:spChg chg="mod">
          <ac:chgData name="Charlotte Morton" userId="0320701e-c37e-4bb7-b74a-31ebc7d974a1" providerId="ADAL" clId="{AEF8C081-C111-432F-BC45-58BA363AD73A}" dt="2022-02-01T15:40:15.805" v="1886" actId="478"/>
          <ac:spMkLst>
            <pc:docMk/>
            <pc:sldMk cId="1403410889" sldId="270"/>
            <ac:spMk id="85" creationId="{7BAFC734-0AAC-4601-B33E-1D7B1D21D9E7}"/>
          </ac:spMkLst>
        </pc:spChg>
        <pc:spChg chg="mod">
          <ac:chgData name="Charlotte Morton" userId="0320701e-c37e-4bb7-b74a-31ebc7d974a1" providerId="ADAL" clId="{AEF8C081-C111-432F-BC45-58BA363AD73A}" dt="2022-02-01T15:40:15.805" v="1886" actId="478"/>
          <ac:spMkLst>
            <pc:docMk/>
            <pc:sldMk cId="1403410889" sldId="270"/>
            <ac:spMk id="86" creationId="{BD4245F4-0BC8-40A4-884C-4CA0C9105726}"/>
          </ac:spMkLst>
        </pc:spChg>
        <pc:spChg chg="mod">
          <ac:chgData name="Charlotte Morton" userId="0320701e-c37e-4bb7-b74a-31ebc7d974a1" providerId="ADAL" clId="{AEF8C081-C111-432F-BC45-58BA363AD73A}" dt="2022-02-01T15:40:15.805" v="1886" actId="478"/>
          <ac:spMkLst>
            <pc:docMk/>
            <pc:sldMk cId="1403410889" sldId="270"/>
            <ac:spMk id="87" creationId="{2CF963F6-2D40-4FDB-83C8-DA8070DFB9FA}"/>
          </ac:spMkLst>
        </pc:spChg>
        <pc:spChg chg="mod">
          <ac:chgData name="Charlotte Morton" userId="0320701e-c37e-4bb7-b74a-31ebc7d974a1" providerId="ADAL" clId="{AEF8C081-C111-432F-BC45-58BA363AD73A}" dt="2022-02-01T15:40:15.805" v="1886" actId="478"/>
          <ac:spMkLst>
            <pc:docMk/>
            <pc:sldMk cId="1403410889" sldId="270"/>
            <ac:spMk id="88" creationId="{A8A20581-751D-4204-BE43-524EC06E2B8C}"/>
          </ac:spMkLst>
        </pc:spChg>
        <pc:spChg chg="mod">
          <ac:chgData name="Charlotte Morton" userId="0320701e-c37e-4bb7-b74a-31ebc7d974a1" providerId="ADAL" clId="{AEF8C081-C111-432F-BC45-58BA363AD73A}" dt="2022-02-01T15:40:15.805" v="1886" actId="478"/>
          <ac:spMkLst>
            <pc:docMk/>
            <pc:sldMk cId="1403410889" sldId="270"/>
            <ac:spMk id="89" creationId="{1F871FAC-815F-4E73-9148-78F39E51762E}"/>
          </ac:spMkLst>
        </pc:spChg>
        <pc:spChg chg="mod">
          <ac:chgData name="Charlotte Morton" userId="0320701e-c37e-4bb7-b74a-31ebc7d974a1" providerId="ADAL" clId="{AEF8C081-C111-432F-BC45-58BA363AD73A}" dt="2022-02-01T15:40:15.805" v="1886" actId="478"/>
          <ac:spMkLst>
            <pc:docMk/>
            <pc:sldMk cId="1403410889" sldId="270"/>
            <ac:spMk id="90" creationId="{A03B3024-C4D2-4129-8BE8-0B6D3AD03FAD}"/>
          </ac:spMkLst>
        </pc:spChg>
        <pc:spChg chg="mod">
          <ac:chgData name="Charlotte Morton" userId="0320701e-c37e-4bb7-b74a-31ebc7d974a1" providerId="ADAL" clId="{AEF8C081-C111-432F-BC45-58BA363AD73A}" dt="2022-02-01T15:40:15.805" v="1886" actId="478"/>
          <ac:spMkLst>
            <pc:docMk/>
            <pc:sldMk cId="1403410889" sldId="270"/>
            <ac:spMk id="91" creationId="{531761DD-662F-4B44-B029-BE9B718DCEBD}"/>
          </ac:spMkLst>
        </pc:spChg>
        <pc:spChg chg="mod">
          <ac:chgData name="Charlotte Morton" userId="0320701e-c37e-4bb7-b74a-31ebc7d974a1" providerId="ADAL" clId="{AEF8C081-C111-432F-BC45-58BA363AD73A}" dt="2022-02-01T15:40:15.805" v="1886" actId="478"/>
          <ac:spMkLst>
            <pc:docMk/>
            <pc:sldMk cId="1403410889" sldId="270"/>
            <ac:spMk id="92" creationId="{31CCDDA4-3075-4464-A3A6-A99BB07678A5}"/>
          </ac:spMkLst>
        </pc:spChg>
        <pc:spChg chg="mod">
          <ac:chgData name="Charlotte Morton" userId="0320701e-c37e-4bb7-b74a-31ebc7d974a1" providerId="ADAL" clId="{AEF8C081-C111-432F-BC45-58BA363AD73A}" dt="2022-02-01T15:40:15.805" v="1886" actId="478"/>
          <ac:spMkLst>
            <pc:docMk/>
            <pc:sldMk cId="1403410889" sldId="270"/>
            <ac:spMk id="93" creationId="{77412AE1-2A31-4A64-86D3-69BCD34C2060}"/>
          </ac:spMkLst>
        </pc:spChg>
        <pc:spChg chg="mod">
          <ac:chgData name="Charlotte Morton" userId="0320701e-c37e-4bb7-b74a-31ebc7d974a1" providerId="ADAL" clId="{AEF8C081-C111-432F-BC45-58BA363AD73A}" dt="2022-02-01T15:40:15.805" v="1886" actId="478"/>
          <ac:spMkLst>
            <pc:docMk/>
            <pc:sldMk cId="1403410889" sldId="270"/>
            <ac:spMk id="94" creationId="{8A2E7512-57A7-4ECF-83F5-8503A320DB4E}"/>
          </ac:spMkLst>
        </pc:spChg>
        <pc:spChg chg="mod">
          <ac:chgData name="Charlotte Morton" userId="0320701e-c37e-4bb7-b74a-31ebc7d974a1" providerId="ADAL" clId="{AEF8C081-C111-432F-BC45-58BA363AD73A}" dt="2022-02-01T15:40:15.805" v="1886" actId="478"/>
          <ac:spMkLst>
            <pc:docMk/>
            <pc:sldMk cId="1403410889" sldId="270"/>
            <ac:spMk id="95" creationId="{DFBDCE1C-B8FA-4DC1-8B77-834F1D2D0A53}"/>
          </ac:spMkLst>
        </pc:spChg>
        <pc:spChg chg="mod">
          <ac:chgData name="Charlotte Morton" userId="0320701e-c37e-4bb7-b74a-31ebc7d974a1" providerId="ADAL" clId="{AEF8C081-C111-432F-BC45-58BA363AD73A}" dt="2022-02-01T15:40:15.805" v="1886" actId="478"/>
          <ac:spMkLst>
            <pc:docMk/>
            <pc:sldMk cId="1403410889" sldId="270"/>
            <ac:spMk id="96" creationId="{EFC45AB4-75B3-4DAD-82BC-D0ED5B98033C}"/>
          </ac:spMkLst>
        </pc:spChg>
        <pc:spChg chg="mod">
          <ac:chgData name="Charlotte Morton" userId="0320701e-c37e-4bb7-b74a-31ebc7d974a1" providerId="ADAL" clId="{AEF8C081-C111-432F-BC45-58BA363AD73A}" dt="2022-02-01T15:40:15.805" v="1886" actId="478"/>
          <ac:spMkLst>
            <pc:docMk/>
            <pc:sldMk cId="1403410889" sldId="270"/>
            <ac:spMk id="97" creationId="{7590CF8A-D771-41AB-9331-15D1DA022BD6}"/>
          </ac:spMkLst>
        </pc:spChg>
        <pc:spChg chg="mod">
          <ac:chgData name="Charlotte Morton" userId="0320701e-c37e-4bb7-b74a-31ebc7d974a1" providerId="ADAL" clId="{AEF8C081-C111-432F-BC45-58BA363AD73A}" dt="2022-02-01T15:40:15.805" v="1886" actId="478"/>
          <ac:spMkLst>
            <pc:docMk/>
            <pc:sldMk cId="1403410889" sldId="270"/>
            <ac:spMk id="98" creationId="{EA2941C9-EB9C-4F02-BB2E-B72244DC1AC1}"/>
          </ac:spMkLst>
        </pc:spChg>
        <pc:spChg chg="mod">
          <ac:chgData name="Charlotte Morton" userId="0320701e-c37e-4bb7-b74a-31ebc7d974a1" providerId="ADAL" clId="{AEF8C081-C111-432F-BC45-58BA363AD73A}" dt="2022-02-01T15:40:15.805" v="1886" actId="478"/>
          <ac:spMkLst>
            <pc:docMk/>
            <pc:sldMk cId="1403410889" sldId="270"/>
            <ac:spMk id="99" creationId="{66C4B1F6-9ACC-42B3-AD88-9F2DBADD9786}"/>
          </ac:spMkLst>
        </pc:spChg>
        <pc:spChg chg="mod">
          <ac:chgData name="Charlotte Morton" userId="0320701e-c37e-4bb7-b74a-31ebc7d974a1" providerId="ADAL" clId="{AEF8C081-C111-432F-BC45-58BA363AD73A}" dt="2022-02-01T15:40:15.805" v="1886" actId="478"/>
          <ac:spMkLst>
            <pc:docMk/>
            <pc:sldMk cId="1403410889" sldId="270"/>
            <ac:spMk id="100" creationId="{3DE45730-5521-4137-9819-4FEADAB87C9D}"/>
          </ac:spMkLst>
        </pc:spChg>
        <pc:spChg chg="mod">
          <ac:chgData name="Charlotte Morton" userId="0320701e-c37e-4bb7-b74a-31ebc7d974a1" providerId="ADAL" clId="{AEF8C081-C111-432F-BC45-58BA363AD73A}" dt="2022-02-01T15:40:15.805" v="1886" actId="478"/>
          <ac:spMkLst>
            <pc:docMk/>
            <pc:sldMk cId="1403410889" sldId="270"/>
            <ac:spMk id="101" creationId="{AEC7C4DF-F269-4CD5-A30D-3784C04EEDA4}"/>
          </ac:spMkLst>
        </pc:spChg>
        <pc:spChg chg="mod">
          <ac:chgData name="Charlotte Morton" userId="0320701e-c37e-4bb7-b74a-31ebc7d974a1" providerId="ADAL" clId="{AEF8C081-C111-432F-BC45-58BA363AD73A}" dt="2022-02-01T15:40:15.805" v="1886" actId="478"/>
          <ac:spMkLst>
            <pc:docMk/>
            <pc:sldMk cId="1403410889" sldId="270"/>
            <ac:spMk id="102" creationId="{D7B4B184-D014-4090-85A4-6B8C12293166}"/>
          </ac:spMkLst>
        </pc:spChg>
        <pc:spChg chg="mod">
          <ac:chgData name="Charlotte Morton" userId="0320701e-c37e-4bb7-b74a-31ebc7d974a1" providerId="ADAL" clId="{AEF8C081-C111-432F-BC45-58BA363AD73A}" dt="2022-02-01T15:40:15.805" v="1886" actId="478"/>
          <ac:spMkLst>
            <pc:docMk/>
            <pc:sldMk cId="1403410889" sldId="270"/>
            <ac:spMk id="103" creationId="{9B636CCA-BA18-4FED-98C5-67D7BCAEB837}"/>
          </ac:spMkLst>
        </pc:spChg>
        <pc:spChg chg="mod">
          <ac:chgData name="Charlotte Morton" userId="0320701e-c37e-4bb7-b74a-31ebc7d974a1" providerId="ADAL" clId="{AEF8C081-C111-432F-BC45-58BA363AD73A}" dt="2022-02-01T15:40:15.805" v="1886" actId="478"/>
          <ac:spMkLst>
            <pc:docMk/>
            <pc:sldMk cId="1403410889" sldId="270"/>
            <ac:spMk id="104" creationId="{0F09FD66-BB54-43C2-9233-12478BC81AF8}"/>
          </ac:spMkLst>
        </pc:spChg>
        <pc:spChg chg="mod">
          <ac:chgData name="Charlotte Morton" userId="0320701e-c37e-4bb7-b74a-31ebc7d974a1" providerId="ADAL" clId="{AEF8C081-C111-432F-BC45-58BA363AD73A}" dt="2022-02-01T15:40:15.805" v="1886" actId="478"/>
          <ac:spMkLst>
            <pc:docMk/>
            <pc:sldMk cId="1403410889" sldId="270"/>
            <ac:spMk id="105" creationId="{30FC79F3-3CE8-4178-8CE6-147561C59D84}"/>
          </ac:spMkLst>
        </pc:spChg>
        <pc:spChg chg="mod">
          <ac:chgData name="Charlotte Morton" userId="0320701e-c37e-4bb7-b74a-31ebc7d974a1" providerId="ADAL" clId="{AEF8C081-C111-432F-BC45-58BA363AD73A}" dt="2022-02-01T15:40:15.805" v="1886" actId="478"/>
          <ac:spMkLst>
            <pc:docMk/>
            <pc:sldMk cId="1403410889" sldId="270"/>
            <ac:spMk id="106" creationId="{8B52B69B-A9D7-4BD3-B201-05517BDAFB8D}"/>
          </ac:spMkLst>
        </pc:spChg>
        <pc:spChg chg="mod">
          <ac:chgData name="Charlotte Morton" userId="0320701e-c37e-4bb7-b74a-31ebc7d974a1" providerId="ADAL" clId="{AEF8C081-C111-432F-BC45-58BA363AD73A}" dt="2022-02-01T15:40:15.805" v="1886" actId="478"/>
          <ac:spMkLst>
            <pc:docMk/>
            <pc:sldMk cId="1403410889" sldId="270"/>
            <ac:spMk id="107" creationId="{FC6A796D-E59B-4258-8849-069EE39DE306}"/>
          </ac:spMkLst>
        </pc:spChg>
        <pc:spChg chg="mod">
          <ac:chgData name="Charlotte Morton" userId="0320701e-c37e-4bb7-b74a-31ebc7d974a1" providerId="ADAL" clId="{AEF8C081-C111-432F-BC45-58BA363AD73A}" dt="2022-02-01T15:40:15.805" v="1886" actId="478"/>
          <ac:spMkLst>
            <pc:docMk/>
            <pc:sldMk cId="1403410889" sldId="270"/>
            <ac:spMk id="108" creationId="{BF215020-E87B-49AE-82B4-E477F8C8BD8D}"/>
          </ac:spMkLst>
        </pc:spChg>
        <pc:spChg chg="mod">
          <ac:chgData name="Charlotte Morton" userId="0320701e-c37e-4bb7-b74a-31ebc7d974a1" providerId="ADAL" clId="{AEF8C081-C111-432F-BC45-58BA363AD73A}" dt="2022-02-01T15:40:15.805" v="1886" actId="478"/>
          <ac:spMkLst>
            <pc:docMk/>
            <pc:sldMk cId="1403410889" sldId="270"/>
            <ac:spMk id="109" creationId="{424BC719-362E-4250-B790-5717C7C0328F}"/>
          </ac:spMkLst>
        </pc:spChg>
        <pc:spChg chg="mod">
          <ac:chgData name="Charlotte Morton" userId="0320701e-c37e-4bb7-b74a-31ebc7d974a1" providerId="ADAL" clId="{AEF8C081-C111-432F-BC45-58BA363AD73A}" dt="2022-02-01T15:40:15.805" v="1886" actId="478"/>
          <ac:spMkLst>
            <pc:docMk/>
            <pc:sldMk cId="1403410889" sldId="270"/>
            <ac:spMk id="110" creationId="{41F8E90D-DB0D-49A3-BAB1-9826669ABE41}"/>
          </ac:spMkLst>
        </pc:spChg>
        <pc:spChg chg="mod">
          <ac:chgData name="Charlotte Morton" userId="0320701e-c37e-4bb7-b74a-31ebc7d974a1" providerId="ADAL" clId="{AEF8C081-C111-432F-BC45-58BA363AD73A}" dt="2022-02-01T15:40:15.805" v="1886" actId="478"/>
          <ac:spMkLst>
            <pc:docMk/>
            <pc:sldMk cId="1403410889" sldId="270"/>
            <ac:spMk id="111" creationId="{831658F1-985C-46C8-B349-4282A08E407E}"/>
          </ac:spMkLst>
        </pc:spChg>
        <pc:spChg chg="mod">
          <ac:chgData name="Charlotte Morton" userId="0320701e-c37e-4bb7-b74a-31ebc7d974a1" providerId="ADAL" clId="{AEF8C081-C111-432F-BC45-58BA363AD73A}" dt="2022-02-01T15:40:15.805" v="1886" actId="478"/>
          <ac:spMkLst>
            <pc:docMk/>
            <pc:sldMk cId="1403410889" sldId="270"/>
            <ac:spMk id="112" creationId="{8FDE9264-511C-4413-9684-B95D851B54F3}"/>
          </ac:spMkLst>
        </pc:spChg>
        <pc:spChg chg="mod">
          <ac:chgData name="Charlotte Morton" userId="0320701e-c37e-4bb7-b74a-31ebc7d974a1" providerId="ADAL" clId="{AEF8C081-C111-432F-BC45-58BA363AD73A}" dt="2022-02-01T15:40:15.805" v="1886" actId="478"/>
          <ac:spMkLst>
            <pc:docMk/>
            <pc:sldMk cId="1403410889" sldId="270"/>
            <ac:spMk id="113" creationId="{1E864CF2-39B1-4CA4-B5AE-3E8BAFC5726B}"/>
          </ac:spMkLst>
        </pc:spChg>
        <pc:spChg chg="mod">
          <ac:chgData name="Charlotte Morton" userId="0320701e-c37e-4bb7-b74a-31ebc7d974a1" providerId="ADAL" clId="{AEF8C081-C111-432F-BC45-58BA363AD73A}" dt="2022-02-01T15:40:15.805" v="1886" actId="478"/>
          <ac:spMkLst>
            <pc:docMk/>
            <pc:sldMk cId="1403410889" sldId="270"/>
            <ac:spMk id="114" creationId="{F9522018-72C8-4BAD-AD9F-068B1E874E45}"/>
          </ac:spMkLst>
        </pc:spChg>
        <pc:spChg chg="mod">
          <ac:chgData name="Charlotte Morton" userId="0320701e-c37e-4bb7-b74a-31ebc7d974a1" providerId="ADAL" clId="{AEF8C081-C111-432F-BC45-58BA363AD73A}" dt="2022-02-01T15:40:15.805" v="1886" actId="478"/>
          <ac:spMkLst>
            <pc:docMk/>
            <pc:sldMk cId="1403410889" sldId="270"/>
            <ac:spMk id="115" creationId="{B2E0A1AB-2A4D-47E7-9120-41C294620F53}"/>
          </ac:spMkLst>
        </pc:spChg>
        <pc:spChg chg="mod">
          <ac:chgData name="Charlotte Morton" userId="0320701e-c37e-4bb7-b74a-31ebc7d974a1" providerId="ADAL" clId="{AEF8C081-C111-432F-BC45-58BA363AD73A}" dt="2022-02-01T15:40:15.805" v="1886" actId="478"/>
          <ac:spMkLst>
            <pc:docMk/>
            <pc:sldMk cId="1403410889" sldId="270"/>
            <ac:spMk id="116" creationId="{4D46CD16-C071-4397-BE92-0A883A1F116B}"/>
          </ac:spMkLst>
        </pc:spChg>
        <pc:spChg chg="mod">
          <ac:chgData name="Charlotte Morton" userId="0320701e-c37e-4bb7-b74a-31ebc7d974a1" providerId="ADAL" clId="{AEF8C081-C111-432F-BC45-58BA363AD73A}" dt="2022-02-01T15:40:15.805" v="1886" actId="478"/>
          <ac:spMkLst>
            <pc:docMk/>
            <pc:sldMk cId="1403410889" sldId="270"/>
            <ac:spMk id="117" creationId="{A0A3207B-1BBC-4FCD-BB27-6694DED71DB5}"/>
          </ac:spMkLst>
        </pc:spChg>
        <pc:spChg chg="mod">
          <ac:chgData name="Charlotte Morton" userId="0320701e-c37e-4bb7-b74a-31ebc7d974a1" providerId="ADAL" clId="{AEF8C081-C111-432F-BC45-58BA363AD73A}" dt="2022-02-01T15:40:15.805" v="1886" actId="478"/>
          <ac:spMkLst>
            <pc:docMk/>
            <pc:sldMk cId="1403410889" sldId="270"/>
            <ac:spMk id="118" creationId="{12266A98-D54D-4AAB-8245-897007C46CB8}"/>
          </ac:spMkLst>
        </pc:spChg>
        <pc:spChg chg="mod">
          <ac:chgData name="Charlotte Morton" userId="0320701e-c37e-4bb7-b74a-31ebc7d974a1" providerId="ADAL" clId="{AEF8C081-C111-432F-BC45-58BA363AD73A}" dt="2022-02-01T15:40:15.805" v="1886" actId="478"/>
          <ac:spMkLst>
            <pc:docMk/>
            <pc:sldMk cId="1403410889" sldId="270"/>
            <ac:spMk id="119" creationId="{207DEBC8-913F-49DF-BF64-F22A6B924E6F}"/>
          </ac:spMkLst>
        </pc:spChg>
        <pc:spChg chg="mod">
          <ac:chgData name="Charlotte Morton" userId="0320701e-c37e-4bb7-b74a-31ebc7d974a1" providerId="ADAL" clId="{AEF8C081-C111-432F-BC45-58BA363AD73A}" dt="2022-02-01T15:40:15.805" v="1886" actId="478"/>
          <ac:spMkLst>
            <pc:docMk/>
            <pc:sldMk cId="1403410889" sldId="270"/>
            <ac:spMk id="120" creationId="{D954410F-068E-440A-BABE-6DF2647FB1D8}"/>
          </ac:spMkLst>
        </pc:spChg>
        <pc:spChg chg="mod">
          <ac:chgData name="Charlotte Morton" userId="0320701e-c37e-4bb7-b74a-31ebc7d974a1" providerId="ADAL" clId="{AEF8C081-C111-432F-BC45-58BA363AD73A}" dt="2022-02-01T15:40:15.805" v="1886" actId="478"/>
          <ac:spMkLst>
            <pc:docMk/>
            <pc:sldMk cId="1403410889" sldId="270"/>
            <ac:spMk id="121" creationId="{06528E52-3823-4EC5-B648-ACC74E4A8DD9}"/>
          </ac:spMkLst>
        </pc:spChg>
        <pc:spChg chg="mod">
          <ac:chgData name="Charlotte Morton" userId="0320701e-c37e-4bb7-b74a-31ebc7d974a1" providerId="ADAL" clId="{AEF8C081-C111-432F-BC45-58BA363AD73A}" dt="2022-02-01T15:40:15.805" v="1886" actId="478"/>
          <ac:spMkLst>
            <pc:docMk/>
            <pc:sldMk cId="1403410889" sldId="270"/>
            <ac:spMk id="122" creationId="{06607C41-A4D2-46B2-A9C5-1AB75B13B7D8}"/>
          </ac:spMkLst>
        </pc:spChg>
        <pc:spChg chg="mod">
          <ac:chgData name="Charlotte Morton" userId="0320701e-c37e-4bb7-b74a-31ebc7d974a1" providerId="ADAL" clId="{AEF8C081-C111-432F-BC45-58BA363AD73A}" dt="2022-02-01T15:40:15.805" v="1886" actId="478"/>
          <ac:spMkLst>
            <pc:docMk/>
            <pc:sldMk cId="1403410889" sldId="270"/>
            <ac:spMk id="123" creationId="{8902B681-A07E-47A6-87B9-FF8FE58F48E4}"/>
          </ac:spMkLst>
        </pc:spChg>
        <pc:spChg chg="mod">
          <ac:chgData name="Charlotte Morton" userId="0320701e-c37e-4bb7-b74a-31ebc7d974a1" providerId="ADAL" clId="{AEF8C081-C111-432F-BC45-58BA363AD73A}" dt="2022-02-01T15:40:15.805" v="1886" actId="478"/>
          <ac:spMkLst>
            <pc:docMk/>
            <pc:sldMk cId="1403410889" sldId="270"/>
            <ac:spMk id="124" creationId="{94EBBE17-9C63-481C-921D-75C53938A441}"/>
          </ac:spMkLst>
        </pc:spChg>
        <pc:spChg chg="mod">
          <ac:chgData name="Charlotte Morton" userId="0320701e-c37e-4bb7-b74a-31ebc7d974a1" providerId="ADAL" clId="{AEF8C081-C111-432F-BC45-58BA363AD73A}" dt="2022-02-01T15:40:15.805" v="1886" actId="478"/>
          <ac:spMkLst>
            <pc:docMk/>
            <pc:sldMk cId="1403410889" sldId="270"/>
            <ac:spMk id="125" creationId="{2DDF7BE6-FCF0-474D-B4DC-2E3925530BA6}"/>
          </ac:spMkLst>
        </pc:spChg>
        <pc:spChg chg="mod">
          <ac:chgData name="Charlotte Morton" userId="0320701e-c37e-4bb7-b74a-31ebc7d974a1" providerId="ADAL" clId="{AEF8C081-C111-432F-BC45-58BA363AD73A}" dt="2022-02-01T15:40:15.805" v="1886" actId="478"/>
          <ac:spMkLst>
            <pc:docMk/>
            <pc:sldMk cId="1403410889" sldId="270"/>
            <ac:spMk id="126" creationId="{3C1B4884-65F5-40D0-BB00-01E161C820AF}"/>
          </ac:spMkLst>
        </pc:spChg>
        <pc:spChg chg="mod">
          <ac:chgData name="Charlotte Morton" userId="0320701e-c37e-4bb7-b74a-31ebc7d974a1" providerId="ADAL" clId="{AEF8C081-C111-432F-BC45-58BA363AD73A}" dt="2022-02-01T15:40:15.805" v="1886" actId="478"/>
          <ac:spMkLst>
            <pc:docMk/>
            <pc:sldMk cId="1403410889" sldId="270"/>
            <ac:spMk id="127" creationId="{F8232DC4-7F99-47F6-AEF6-D0A210BFD1F1}"/>
          </ac:spMkLst>
        </pc:spChg>
        <pc:spChg chg="mod">
          <ac:chgData name="Charlotte Morton" userId="0320701e-c37e-4bb7-b74a-31ebc7d974a1" providerId="ADAL" clId="{AEF8C081-C111-432F-BC45-58BA363AD73A}" dt="2022-02-01T15:40:15.805" v="1886" actId="478"/>
          <ac:spMkLst>
            <pc:docMk/>
            <pc:sldMk cId="1403410889" sldId="270"/>
            <ac:spMk id="128" creationId="{93C34194-1FFB-4120-999B-BE3041B4FBAB}"/>
          </ac:spMkLst>
        </pc:spChg>
        <pc:spChg chg="mod">
          <ac:chgData name="Charlotte Morton" userId="0320701e-c37e-4bb7-b74a-31ebc7d974a1" providerId="ADAL" clId="{AEF8C081-C111-432F-BC45-58BA363AD73A}" dt="2022-02-01T15:40:15.805" v="1886" actId="478"/>
          <ac:spMkLst>
            <pc:docMk/>
            <pc:sldMk cId="1403410889" sldId="270"/>
            <ac:spMk id="129" creationId="{A355164E-360A-449C-AC18-AB1FFF7A9D43}"/>
          </ac:spMkLst>
        </pc:spChg>
        <pc:spChg chg="mod">
          <ac:chgData name="Charlotte Morton" userId="0320701e-c37e-4bb7-b74a-31ebc7d974a1" providerId="ADAL" clId="{AEF8C081-C111-432F-BC45-58BA363AD73A}" dt="2022-02-01T15:40:15.805" v="1886" actId="478"/>
          <ac:spMkLst>
            <pc:docMk/>
            <pc:sldMk cId="1403410889" sldId="270"/>
            <ac:spMk id="130" creationId="{8D66AFDE-A9E6-4209-AEA0-FE0442B18300}"/>
          </ac:spMkLst>
        </pc:spChg>
        <pc:spChg chg="mod">
          <ac:chgData name="Charlotte Morton" userId="0320701e-c37e-4bb7-b74a-31ebc7d974a1" providerId="ADAL" clId="{AEF8C081-C111-432F-BC45-58BA363AD73A}" dt="2022-02-01T15:40:15.805" v="1886" actId="478"/>
          <ac:spMkLst>
            <pc:docMk/>
            <pc:sldMk cId="1403410889" sldId="270"/>
            <ac:spMk id="131" creationId="{70727FB5-0FC4-44E9-B85D-1E5E1710BDA3}"/>
          </ac:spMkLst>
        </pc:spChg>
        <pc:spChg chg="mod">
          <ac:chgData name="Charlotte Morton" userId="0320701e-c37e-4bb7-b74a-31ebc7d974a1" providerId="ADAL" clId="{AEF8C081-C111-432F-BC45-58BA363AD73A}" dt="2022-02-01T15:40:15.805" v="1886" actId="478"/>
          <ac:spMkLst>
            <pc:docMk/>
            <pc:sldMk cId="1403410889" sldId="270"/>
            <ac:spMk id="132" creationId="{86EE8174-ED6D-42F7-9CA4-83D6F4DA1EA1}"/>
          </ac:spMkLst>
        </pc:spChg>
        <pc:spChg chg="mod">
          <ac:chgData name="Charlotte Morton" userId="0320701e-c37e-4bb7-b74a-31ebc7d974a1" providerId="ADAL" clId="{AEF8C081-C111-432F-BC45-58BA363AD73A}" dt="2022-02-01T15:40:15.805" v="1886" actId="478"/>
          <ac:spMkLst>
            <pc:docMk/>
            <pc:sldMk cId="1403410889" sldId="270"/>
            <ac:spMk id="133" creationId="{54AEBA37-A496-42BB-A13E-690FC685AE96}"/>
          </ac:spMkLst>
        </pc:spChg>
        <pc:spChg chg="mod">
          <ac:chgData name="Charlotte Morton" userId="0320701e-c37e-4bb7-b74a-31ebc7d974a1" providerId="ADAL" clId="{AEF8C081-C111-432F-BC45-58BA363AD73A}" dt="2022-02-01T15:40:15.805" v="1886" actId="478"/>
          <ac:spMkLst>
            <pc:docMk/>
            <pc:sldMk cId="1403410889" sldId="270"/>
            <ac:spMk id="134" creationId="{1EA1989B-6100-42FD-8AE0-A12E6BE76354}"/>
          </ac:spMkLst>
        </pc:spChg>
        <pc:spChg chg="mod">
          <ac:chgData name="Charlotte Morton" userId="0320701e-c37e-4bb7-b74a-31ebc7d974a1" providerId="ADAL" clId="{AEF8C081-C111-432F-BC45-58BA363AD73A}" dt="2022-02-01T15:40:15.805" v="1886" actId="478"/>
          <ac:spMkLst>
            <pc:docMk/>
            <pc:sldMk cId="1403410889" sldId="270"/>
            <ac:spMk id="135" creationId="{C733845F-D948-466E-AB9B-5EAFB1634653}"/>
          </ac:spMkLst>
        </pc:spChg>
        <pc:spChg chg="mod">
          <ac:chgData name="Charlotte Morton" userId="0320701e-c37e-4bb7-b74a-31ebc7d974a1" providerId="ADAL" clId="{AEF8C081-C111-432F-BC45-58BA363AD73A}" dt="2022-02-01T15:40:15.805" v="1886" actId="478"/>
          <ac:spMkLst>
            <pc:docMk/>
            <pc:sldMk cId="1403410889" sldId="270"/>
            <ac:spMk id="136" creationId="{60EB56B6-E502-4DBF-BF20-5B390FF5FFF5}"/>
          </ac:spMkLst>
        </pc:spChg>
        <pc:spChg chg="mod">
          <ac:chgData name="Charlotte Morton" userId="0320701e-c37e-4bb7-b74a-31ebc7d974a1" providerId="ADAL" clId="{AEF8C081-C111-432F-BC45-58BA363AD73A}" dt="2022-02-01T15:40:15.805" v="1886" actId="478"/>
          <ac:spMkLst>
            <pc:docMk/>
            <pc:sldMk cId="1403410889" sldId="270"/>
            <ac:spMk id="137" creationId="{616FCE0D-D8F5-4610-97BE-DFC83BA20045}"/>
          </ac:spMkLst>
        </pc:spChg>
        <pc:spChg chg="mod">
          <ac:chgData name="Charlotte Morton" userId="0320701e-c37e-4bb7-b74a-31ebc7d974a1" providerId="ADAL" clId="{AEF8C081-C111-432F-BC45-58BA363AD73A}" dt="2022-02-01T15:40:15.805" v="1886" actId="478"/>
          <ac:spMkLst>
            <pc:docMk/>
            <pc:sldMk cId="1403410889" sldId="270"/>
            <ac:spMk id="138" creationId="{7294F6CC-8628-452C-9DCD-468C34799FF4}"/>
          </ac:spMkLst>
        </pc:spChg>
        <pc:spChg chg="mod">
          <ac:chgData name="Charlotte Morton" userId="0320701e-c37e-4bb7-b74a-31ebc7d974a1" providerId="ADAL" clId="{AEF8C081-C111-432F-BC45-58BA363AD73A}" dt="2022-02-01T15:40:15.805" v="1886" actId="478"/>
          <ac:spMkLst>
            <pc:docMk/>
            <pc:sldMk cId="1403410889" sldId="270"/>
            <ac:spMk id="139" creationId="{A627154A-EE3B-42EE-87F8-2EDC5DE89701}"/>
          </ac:spMkLst>
        </pc:spChg>
        <pc:spChg chg="mod">
          <ac:chgData name="Charlotte Morton" userId="0320701e-c37e-4bb7-b74a-31ebc7d974a1" providerId="ADAL" clId="{AEF8C081-C111-432F-BC45-58BA363AD73A}" dt="2022-02-01T15:40:15.805" v="1886" actId="478"/>
          <ac:spMkLst>
            <pc:docMk/>
            <pc:sldMk cId="1403410889" sldId="270"/>
            <ac:spMk id="140" creationId="{C59E5007-9EDD-45B3-9F08-B66C7B0EDED7}"/>
          </ac:spMkLst>
        </pc:spChg>
        <pc:spChg chg="mod">
          <ac:chgData name="Charlotte Morton" userId="0320701e-c37e-4bb7-b74a-31ebc7d974a1" providerId="ADAL" clId="{AEF8C081-C111-432F-BC45-58BA363AD73A}" dt="2022-02-01T15:40:15.805" v="1886" actId="478"/>
          <ac:spMkLst>
            <pc:docMk/>
            <pc:sldMk cId="1403410889" sldId="270"/>
            <ac:spMk id="141" creationId="{3C4B1EDB-43E7-4060-8A63-DB5091AC5483}"/>
          </ac:spMkLst>
        </pc:spChg>
        <pc:spChg chg="mod">
          <ac:chgData name="Charlotte Morton" userId="0320701e-c37e-4bb7-b74a-31ebc7d974a1" providerId="ADAL" clId="{AEF8C081-C111-432F-BC45-58BA363AD73A}" dt="2022-02-01T15:40:15.805" v="1886" actId="478"/>
          <ac:spMkLst>
            <pc:docMk/>
            <pc:sldMk cId="1403410889" sldId="270"/>
            <ac:spMk id="142" creationId="{0B9020BF-A58D-484C-A2F4-9800A05A858E}"/>
          </ac:spMkLst>
        </pc:spChg>
        <pc:spChg chg="mod">
          <ac:chgData name="Charlotte Morton" userId="0320701e-c37e-4bb7-b74a-31ebc7d974a1" providerId="ADAL" clId="{AEF8C081-C111-432F-BC45-58BA363AD73A}" dt="2022-02-01T15:40:15.805" v="1886" actId="478"/>
          <ac:spMkLst>
            <pc:docMk/>
            <pc:sldMk cId="1403410889" sldId="270"/>
            <ac:spMk id="143" creationId="{DA4D211B-E15C-421C-A053-6A1A4CE23676}"/>
          </ac:spMkLst>
        </pc:spChg>
        <pc:spChg chg="mod">
          <ac:chgData name="Charlotte Morton" userId="0320701e-c37e-4bb7-b74a-31ebc7d974a1" providerId="ADAL" clId="{AEF8C081-C111-432F-BC45-58BA363AD73A}" dt="2022-02-01T15:40:15.805" v="1886" actId="478"/>
          <ac:spMkLst>
            <pc:docMk/>
            <pc:sldMk cId="1403410889" sldId="270"/>
            <ac:spMk id="144" creationId="{64C21BE6-3E6D-4268-B248-FBEE140A5D65}"/>
          </ac:spMkLst>
        </pc:spChg>
        <pc:spChg chg="mod">
          <ac:chgData name="Charlotte Morton" userId="0320701e-c37e-4bb7-b74a-31ebc7d974a1" providerId="ADAL" clId="{AEF8C081-C111-432F-BC45-58BA363AD73A}" dt="2022-02-01T15:40:15.805" v="1886" actId="478"/>
          <ac:spMkLst>
            <pc:docMk/>
            <pc:sldMk cId="1403410889" sldId="270"/>
            <ac:spMk id="145" creationId="{4A667CCD-308E-44BC-9437-3BA42D6997EF}"/>
          </ac:spMkLst>
        </pc:spChg>
        <pc:spChg chg="mod">
          <ac:chgData name="Charlotte Morton" userId="0320701e-c37e-4bb7-b74a-31ebc7d974a1" providerId="ADAL" clId="{AEF8C081-C111-432F-BC45-58BA363AD73A}" dt="2022-02-01T15:40:15.805" v="1886" actId="478"/>
          <ac:spMkLst>
            <pc:docMk/>
            <pc:sldMk cId="1403410889" sldId="270"/>
            <ac:spMk id="146" creationId="{85C9EE70-CE74-419F-B37C-7814BF2AB753}"/>
          </ac:spMkLst>
        </pc:spChg>
        <pc:spChg chg="mod">
          <ac:chgData name="Charlotte Morton" userId="0320701e-c37e-4bb7-b74a-31ebc7d974a1" providerId="ADAL" clId="{AEF8C081-C111-432F-BC45-58BA363AD73A}" dt="2022-02-01T15:40:15.805" v="1886" actId="478"/>
          <ac:spMkLst>
            <pc:docMk/>
            <pc:sldMk cId="1403410889" sldId="270"/>
            <ac:spMk id="147" creationId="{8D2A34E1-7A2E-4EDA-B9C8-28880492A831}"/>
          </ac:spMkLst>
        </pc:spChg>
        <pc:spChg chg="mod">
          <ac:chgData name="Charlotte Morton" userId="0320701e-c37e-4bb7-b74a-31ebc7d974a1" providerId="ADAL" clId="{AEF8C081-C111-432F-BC45-58BA363AD73A}" dt="2022-02-01T15:40:15.805" v="1886" actId="478"/>
          <ac:spMkLst>
            <pc:docMk/>
            <pc:sldMk cId="1403410889" sldId="270"/>
            <ac:spMk id="148" creationId="{895EFDF5-AFBC-4CFB-98F4-D8B92198B08A}"/>
          </ac:spMkLst>
        </pc:spChg>
        <pc:spChg chg="mod">
          <ac:chgData name="Charlotte Morton" userId="0320701e-c37e-4bb7-b74a-31ebc7d974a1" providerId="ADAL" clId="{AEF8C081-C111-432F-BC45-58BA363AD73A}" dt="2022-02-01T15:40:15.805" v="1886" actId="478"/>
          <ac:spMkLst>
            <pc:docMk/>
            <pc:sldMk cId="1403410889" sldId="270"/>
            <ac:spMk id="149" creationId="{343C6451-9AF5-4C0A-B635-EFD29E458B10}"/>
          </ac:spMkLst>
        </pc:spChg>
        <pc:spChg chg="mod">
          <ac:chgData name="Charlotte Morton" userId="0320701e-c37e-4bb7-b74a-31ebc7d974a1" providerId="ADAL" clId="{AEF8C081-C111-432F-BC45-58BA363AD73A}" dt="2022-02-01T15:40:15.805" v="1886" actId="478"/>
          <ac:spMkLst>
            <pc:docMk/>
            <pc:sldMk cId="1403410889" sldId="270"/>
            <ac:spMk id="150" creationId="{B4F2D178-1C79-4FE7-9DCA-A9200FC60C7E}"/>
          </ac:spMkLst>
        </pc:spChg>
        <pc:spChg chg="mod">
          <ac:chgData name="Charlotte Morton" userId="0320701e-c37e-4bb7-b74a-31ebc7d974a1" providerId="ADAL" clId="{AEF8C081-C111-432F-BC45-58BA363AD73A}" dt="2022-02-01T15:40:15.805" v="1886" actId="478"/>
          <ac:spMkLst>
            <pc:docMk/>
            <pc:sldMk cId="1403410889" sldId="270"/>
            <ac:spMk id="151" creationId="{521242A2-A031-4D71-BCD9-DB57562CE557}"/>
          </ac:spMkLst>
        </pc:spChg>
        <pc:spChg chg="mod">
          <ac:chgData name="Charlotte Morton" userId="0320701e-c37e-4bb7-b74a-31ebc7d974a1" providerId="ADAL" clId="{AEF8C081-C111-432F-BC45-58BA363AD73A}" dt="2022-02-01T15:40:15.805" v="1886" actId="478"/>
          <ac:spMkLst>
            <pc:docMk/>
            <pc:sldMk cId="1403410889" sldId="270"/>
            <ac:spMk id="152" creationId="{9F92AC7D-6808-49F6-91DA-7C7E903FE7DA}"/>
          </ac:spMkLst>
        </pc:spChg>
        <pc:spChg chg="mod">
          <ac:chgData name="Charlotte Morton" userId="0320701e-c37e-4bb7-b74a-31ebc7d974a1" providerId="ADAL" clId="{AEF8C081-C111-432F-BC45-58BA363AD73A}" dt="2022-02-01T15:40:15.805" v="1886" actId="478"/>
          <ac:spMkLst>
            <pc:docMk/>
            <pc:sldMk cId="1403410889" sldId="270"/>
            <ac:spMk id="153" creationId="{CDE192A3-7D46-4BC2-9851-7AF6FEBE5987}"/>
          </ac:spMkLst>
        </pc:spChg>
        <pc:spChg chg="mod">
          <ac:chgData name="Charlotte Morton" userId="0320701e-c37e-4bb7-b74a-31ebc7d974a1" providerId="ADAL" clId="{AEF8C081-C111-432F-BC45-58BA363AD73A}" dt="2022-02-01T15:40:15.805" v="1886" actId="478"/>
          <ac:spMkLst>
            <pc:docMk/>
            <pc:sldMk cId="1403410889" sldId="270"/>
            <ac:spMk id="154" creationId="{02747CF3-1FA4-46AC-82E7-8DED9D79C138}"/>
          </ac:spMkLst>
        </pc:spChg>
        <pc:spChg chg="mod">
          <ac:chgData name="Charlotte Morton" userId="0320701e-c37e-4bb7-b74a-31ebc7d974a1" providerId="ADAL" clId="{AEF8C081-C111-432F-BC45-58BA363AD73A}" dt="2022-02-01T15:40:15.805" v="1886" actId="478"/>
          <ac:spMkLst>
            <pc:docMk/>
            <pc:sldMk cId="1403410889" sldId="270"/>
            <ac:spMk id="155" creationId="{749B491E-F4C2-4345-A122-D31FFF2E8F6A}"/>
          </ac:spMkLst>
        </pc:spChg>
        <pc:spChg chg="mod">
          <ac:chgData name="Charlotte Morton" userId="0320701e-c37e-4bb7-b74a-31ebc7d974a1" providerId="ADAL" clId="{AEF8C081-C111-432F-BC45-58BA363AD73A}" dt="2022-02-01T15:40:15.805" v="1886" actId="478"/>
          <ac:spMkLst>
            <pc:docMk/>
            <pc:sldMk cId="1403410889" sldId="270"/>
            <ac:spMk id="156" creationId="{3BC3CC53-06C6-4638-A672-02713F1B6A5A}"/>
          </ac:spMkLst>
        </pc:spChg>
        <pc:spChg chg="mod">
          <ac:chgData name="Charlotte Morton" userId="0320701e-c37e-4bb7-b74a-31ebc7d974a1" providerId="ADAL" clId="{AEF8C081-C111-432F-BC45-58BA363AD73A}" dt="2022-02-01T15:40:15.805" v="1886" actId="478"/>
          <ac:spMkLst>
            <pc:docMk/>
            <pc:sldMk cId="1403410889" sldId="270"/>
            <ac:spMk id="157" creationId="{CCA39772-3EA4-4DDA-82A8-979C6782F5C7}"/>
          </ac:spMkLst>
        </pc:spChg>
        <pc:spChg chg="mod">
          <ac:chgData name="Charlotte Morton" userId="0320701e-c37e-4bb7-b74a-31ebc7d974a1" providerId="ADAL" clId="{AEF8C081-C111-432F-BC45-58BA363AD73A}" dt="2022-02-01T15:40:15.805" v="1886" actId="478"/>
          <ac:spMkLst>
            <pc:docMk/>
            <pc:sldMk cId="1403410889" sldId="270"/>
            <ac:spMk id="158" creationId="{5CB72F26-4823-4FC7-8F53-653E43CE05F3}"/>
          </ac:spMkLst>
        </pc:spChg>
        <pc:spChg chg="mod">
          <ac:chgData name="Charlotte Morton" userId="0320701e-c37e-4bb7-b74a-31ebc7d974a1" providerId="ADAL" clId="{AEF8C081-C111-432F-BC45-58BA363AD73A}" dt="2022-02-01T15:40:15.805" v="1886" actId="478"/>
          <ac:spMkLst>
            <pc:docMk/>
            <pc:sldMk cId="1403410889" sldId="270"/>
            <ac:spMk id="159" creationId="{284B5431-C124-4B87-B408-5BF80AA2D846}"/>
          </ac:spMkLst>
        </pc:spChg>
        <pc:spChg chg="mod">
          <ac:chgData name="Charlotte Morton" userId="0320701e-c37e-4bb7-b74a-31ebc7d974a1" providerId="ADAL" clId="{AEF8C081-C111-432F-BC45-58BA363AD73A}" dt="2022-02-01T15:40:15.805" v="1886" actId="478"/>
          <ac:spMkLst>
            <pc:docMk/>
            <pc:sldMk cId="1403410889" sldId="270"/>
            <ac:spMk id="160" creationId="{75F7C8A4-6E9E-472B-ABD8-031A5FF6470D}"/>
          </ac:spMkLst>
        </pc:spChg>
        <pc:spChg chg="mod">
          <ac:chgData name="Charlotte Morton" userId="0320701e-c37e-4bb7-b74a-31ebc7d974a1" providerId="ADAL" clId="{AEF8C081-C111-432F-BC45-58BA363AD73A}" dt="2022-02-01T15:40:15.805" v="1886" actId="478"/>
          <ac:spMkLst>
            <pc:docMk/>
            <pc:sldMk cId="1403410889" sldId="270"/>
            <ac:spMk id="161" creationId="{DF464896-58BC-4C99-A583-207FA074169E}"/>
          </ac:spMkLst>
        </pc:spChg>
        <pc:spChg chg="mod">
          <ac:chgData name="Charlotte Morton" userId="0320701e-c37e-4bb7-b74a-31ebc7d974a1" providerId="ADAL" clId="{AEF8C081-C111-432F-BC45-58BA363AD73A}" dt="2022-02-01T15:40:15.805" v="1886" actId="478"/>
          <ac:spMkLst>
            <pc:docMk/>
            <pc:sldMk cId="1403410889" sldId="270"/>
            <ac:spMk id="162" creationId="{DD24CFC2-4A94-4AAC-B849-73CD17A91754}"/>
          </ac:spMkLst>
        </pc:spChg>
        <pc:spChg chg="mod">
          <ac:chgData name="Charlotte Morton" userId="0320701e-c37e-4bb7-b74a-31ebc7d974a1" providerId="ADAL" clId="{AEF8C081-C111-432F-BC45-58BA363AD73A}" dt="2022-02-01T15:40:15.805" v="1886" actId="478"/>
          <ac:spMkLst>
            <pc:docMk/>
            <pc:sldMk cId="1403410889" sldId="270"/>
            <ac:spMk id="163" creationId="{4840F190-E650-454C-8D16-6664727C96DC}"/>
          </ac:spMkLst>
        </pc:spChg>
        <pc:spChg chg="mod">
          <ac:chgData name="Charlotte Morton" userId="0320701e-c37e-4bb7-b74a-31ebc7d974a1" providerId="ADAL" clId="{AEF8C081-C111-432F-BC45-58BA363AD73A}" dt="2022-02-01T15:40:15.805" v="1886" actId="478"/>
          <ac:spMkLst>
            <pc:docMk/>
            <pc:sldMk cId="1403410889" sldId="270"/>
            <ac:spMk id="164" creationId="{453CCD0A-7B12-40FF-BB2D-7ACB6D22F2A0}"/>
          </ac:spMkLst>
        </pc:spChg>
        <pc:spChg chg="mod">
          <ac:chgData name="Charlotte Morton" userId="0320701e-c37e-4bb7-b74a-31ebc7d974a1" providerId="ADAL" clId="{AEF8C081-C111-432F-BC45-58BA363AD73A}" dt="2022-02-01T15:40:15.805" v="1886" actId="478"/>
          <ac:spMkLst>
            <pc:docMk/>
            <pc:sldMk cId="1403410889" sldId="270"/>
            <ac:spMk id="165" creationId="{57373890-710A-4FB6-A6EC-03D1B214AC41}"/>
          </ac:spMkLst>
        </pc:spChg>
        <pc:spChg chg="mod">
          <ac:chgData name="Charlotte Morton" userId="0320701e-c37e-4bb7-b74a-31ebc7d974a1" providerId="ADAL" clId="{AEF8C081-C111-432F-BC45-58BA363AD73A}" dt="2022-02-01T15:40:15.805" v="1886" actId="478"/>
          <ac:spMkLst>
            <pc:docMk/>
            <pc:sldMk cId="1403410889" sldId="270"/>
            <ac:spMk id="166" creationId="{2F074F79-47FA-4B9C-8918-B73D8210B54E}"/>
          </ac:spMkLst>
        </pc:spChg>
        <pc:spChg chg="mod">
          <ac:chgData name="Charlotte Morton" userId="0320701e-c37e-4bb7-b74a-31ebc7d974a1" providerId="ADAL" clId="{AEF8C081-C111-432F-BC45-58BA363AD73A}" dt="2022-02-01T15:40:15.805" v="1886" actId="478"/>
          <ac:spMkLst>
            <pc:docMk/>
            <pc:sldMk cId="1403410889" sldId="270"/>
            <ac:spMk id="167" creationId="{2CC8182D-E640-4195-8403-6C03CD4F28C6}"/>
          </ac:spMkLst>
        </pc:spChg>
        <pc:spChg chg="mod">
          <ac:chgData name="Charlotte Morton" userId="0320701e-c37e-4bb7-b74a-31ebc7d974a1" providerId="ADAL" clId="{AEF8C081-C111-432F-BC45-58BA363AD73A}" dt="2022-02-01T15:40:15.805" v="1886" actId="478"/>
          <ac:spMkLst>
            <pc:docMk/>
            <pc:sldMk cId="1403410889" sldId="270"/>
            <ac:spMk id="168" creationId="{0EF9FED3-F2EB-4463-9E89-7B1A7E7F4A7F}"/>
          </ac:spMkLst>
        </pc:spChg>
        <pc:spChg chg="mod">
          <ac:chgData name="Charlotte Morton" userId="0320701e-c37e-4bb7-b74a-31ebc7d974a1" providerId="ADAL" clId="{AEF8C081-C111-432F-BC45-58BA363AD73A}" dt="2022-02-01T15:40:15.805" v="1886" actId="478"/>
          <ac:spMkLst>
            <pc:docMk/>
            <pc:sldMk cId="1403410889" sldId="270"/>
            <ac:spMk id="169" creationId="{332E4C17-288F-4D05-A301-72DF4CFBF978}"/>
          </ac:spMkLst>
        </pc:spChg>
        <pc:spChg chg="mod">
          <ac:chgData name="Charlotte Morton" userId="0320701e-c37e-4bb7-b74a-31ebc7d974a1" providerId="ADAL" clId="{AEF8C081-C111-432F-BC45-58BA363AD73A}" dt="2022-02-01T15:40:15.805" v="1886" actId="478"/>
          <ac:spMkLst>
            <pc:docMk/>
            <pc:sldMk cId="1403410889" sldId="270"/>
            <ac:spMk id="170" creationId="{72153AAD-6CB5-4B86-97EF-78575B5E75B0}"/>
          </ac:spMkLst>
        </pc:spChg>
        <pc:spChg chg="mod">
          <ac:chgData name="Charlotte Morton" userId="0320701e-c37e-4bb7-b74a-31ebc7d974a1" providerId="ADAL" clId="{AEF8C081-C111-432F-BC45-58BA363AD73A}" dt="2022-02-01T15:40:15.805" v="1886" actId="478"/>
          <ac:spMkLst>
            <pc:docMk/>
            <pc:sldMk cId="1403410889" sldId="270"/>
            <ac:spMk id="171" creationId="{2DE2D814-1053-4FCA-AB2C-B2BF1633E2FE}"/>
          </ac:spMkLst>
        </pc:spChg>
        <pc:spChg chg="mod">
          <ac:chgData name="Charlotte Morton" userId="0320701e-c37e-4bb7-b74a-31ebc7d974a1" providerId="ADAL" clId="{AEF8C081-C111-432F-BC45-58BA363AD73A}" dt="2022-02-01T15:40:15.805" v="1886" actId="478"/>
          <ac:spMkLst>
            <pc:docMk/>
            <pc:sldMk cId="1403410889" sldId="270"/>
            <ac:spMk id="172" creationId="{F23D32F5-6C02-4FDE-B0B6-F912CD810C08}"/>
          </ac:spMkLst>
        </pc:spChg>
        <pc:spChg chg="mod">
          <ac:chgData name="Charlotte Morton" userId="0320701e-c37e-4bb7-b74a-31ebc7d974a1" providerId="ADAL" clId="{AEF8C081-C111-432F-BC45-58BA363AD73A}" dt="2022-02-01T15:40:15.805" v="1886" actId="478"/>
          <ac:spMkLst>
            <pc:docMk/>
            <pc:sldMk cId="1403410889" sldId="270"/>
            <ac:spMk id="173" creationId="{693EF1DD-2EEC-4658-AB8C-09576610A8E9}"/>
          </ac:spMkLst>
        </pc:spChg>
        <pc:spChg chg="mod">
          <ac:chgData name="Charlotte Morton" userId="0320701e-c37e-4bb7-b74a-31ebc7d974a1" providerId="ADAL" clId="{AEF8C081-C111-432F-BC45-58BA363AD73A}" dt="2022-02-01T15:40:15.805" v="1886" actId="478"/>
          <ac:spMkLst>
            <pc:docMk/>
            <pc:sldMk cId="1403410889" sldId="270"/>
            <ac:spMk id="174" creationId="{BE803520-5835-4975-8B72-8A6DBCABFE33}"/>
          </ac:spMkLst>
        </pc:spChg>
        <pc:spChg chg="mod">
          <ac:chgData name="Charlotte Morton" userId="0320701e-c37e-4bb7-b74a-31ebc7d974a1" providerId="ADAL" clId="{AEF8C081-C111-432F-BC45-58BA363AD73A}" dt="2022-02-01T15:40:15.805" v="1886" actId="478"/>
          <ac:spMkLst>
            <pc:docMk/>
            <pc:sldMk cId="1403410889" sldId="270"/>
            <ac:spMk id="175" creationId="{C9F0D4DA-F8DF-47C7-81E8-C0A70A3B3539}"/>
          </ac:spMkLst>
        </pc:spChg>
        <pc:spChg chg="mod">
          <ac:chgData name="Charlotte Morton" userId="0320701e-c37e-4bb7-b74a-31ebc7d974a1" providerId="ADAL" clId="{AEF8C081-C111-432F-BC45-58BA363AD73A}" dt="2022-02-01T15:40:15.805" v="1886" actId="478"/>
          <ac:spMkLst>
            <pc:docMk/>
            <pc:sldMk cId="1403410889" sldId="270"/>
            <ac:spMk id="176" creationId="{2EE5C426-D8A3-4ADE-A35D-3F359B2F71CE}"/>
          </ac:spMkLst>
        </pc:spChg>
        <pc:spChg chg="mod">
          <ac:chgData name="Charlotte Morton" userId="0320701e-c37e-4bb7-b74a-31ebc7d974a1" providerId="ADAL" clId="{AEF8C081-C111-432F-BC45-58BA363AD73A}" dt="2022-02-01T15:40:15.805" v="1886" actId="478"/>
          <ac:spMkLst>
            <pc:docMk/>
            <pc:sldMk cId="1403410889" sldId="270"/>
            <ac:spMk id="177" creationId="{1543F77D-2323-4175-B3F6-EA29A4E9A911}"/>
          </ac:spMkLst>
        </pc:spChg>
        <pc:spChg chg="mod">
          <ac:chgData name="Charlotte Morton" userId="0320701e-c37e-4bb7-b74a-31ebc7d974a1" providerId="ADAL" clId="{AEF8C081-C111-432F-BC45-58BA363AD73A}" dt="2022-02-01T15:40:15.805" v="1886" actId="478"/>
          <ac:spMkLst>
            <pc:docMk/>
            <pc:sldMk cId="1403410889" sldId="270"/>
            <ac:spMk id="178" creationId="{CE2E6D81-5D09-41C6-AFCC-A8B74742394C}"/>
          </ac:spMkLst>
        </pc:spChg>
        <pc:spChg chg="mod">
          <ac:chgData name="Charlotte Morton" userId="0320701e-c37e-4bb7-b74a-31ebc7d974a1" providerId="ADAL" clId="{AEF8C081-C111-432F-BC45-58BA363AD73A}" dt="2022-02-01T15:40:15.805" v="1886" actId="478"/>
          <ac:spMkLst>
            <pc:docMk/>
            <pc:sldMk cId="1403410889" sldId="270"/>
            <ac:spMk id="179" creationId="{19029311-69F5-481B-B9C5-2544DCC8AF66}"/>
          </ac:spMkLst>
        </pc:spChg>
        <pc:spChg chg="mod">
          <ac:chgData name="Charlotte Morton" userId="0320701e-c37e-4bb7-b74a-31ebc7d974a1" providerId="ADAL" clId="{AEF8C081-C111-432F-BC45-58BA363AD73A}" dt="2022-02-01T15:40:15.805" v="1886" actId="478"/>
          <ac:spMkLst>
            <pc:docMk/>
            <pc:sldMk cId="1403410889" sldId="270"/>
            <ac:spMk id="180" creationId="{2ACAF512-3B82-49EA-88D2-49DD198D2131}"/>
          </ac:spMkLst>
        </pc:spChg>
        <pc:spChg chg="mod">
          <ac:chgData name="Charlotte Morton" userId="0320701e-c37e-4bb7-b74a-31ebc7d974a1" providerId="ADAL" clId="{AEF8C081-C111-432F-BC45-58BA363AD73A}" dt="2022-02-01T15:40:15.805" v="1886" actId="478"/>
          <ac:spMkLst>
            <pc:docMk/>
            <pc:sldMk cId="1403410889" sldId="270"/>
            <ac:spMk id="181" creationId="{EA406F60-427F-4697-B32A-0156FB6BC0A1}"/>
          </ac:spMkLst>
        </pc:spChg>
        <pc:spChg chg="mod">
          <ac:chgData name="Charlotte Morton" userId="0320701e-c37e-4bb7-b74a-31ebc7d974a1" providerId="ADAL" clId="{AEF8C081-C111-432F-BC45-58BA363AD73A}" dt="2022-02-01T15:40:15.805" v="1886" actId="478"/>
          <ac:spMkLst>
            <pc:docMk/>
            <pc:sldMk cId="1403410889" sldId="270"/>
            <ac:spMk id="182" creationId="{A918A7F6-58C6-48A0-8A7A-71BCBE010334}"/>
          </ac:spMkLst>
        </pc:spChg>
        <pc:spChg chg="mod">
          <ac:chgData name="Charlotte Morton" userId="0320701e-c37e-4bb7-b74a-31ebc7d974a1" providerId="ADAL" clId="{AEF8C081-C111-432F-BC45-58BA363AD73A}" dt="2022-02-01T15:40:15.805" v="1886" actId="478"/>
          <ac:spMkLst>
            <pc:docMk/>
            <pc:sldMk cId="1403410889" sldId="270"/>
            <ac:spMk id="183" creationId="{BF3CD217-A508-4B73-9C6E-B390D41E88CA}"/>
          </ac:spMkLst>
        </pc:spChg>
        <pc:spChg chg="mod">
          <ac:chgData name="Charlotte Morton" userId="0320701e-c37e-4bb7-b74a-31ebc7d974a1" providerId="ADAL" clId="{AEF8C081-C111-432F-BC45-58BA363AD73A}" dt="2022-02-01T15:40:15.805" v="1886" actId="478"/>
          <ac:spMkLst>
            <pc:docMk/>
            <pc:sldMk cId="1403410889" sldId="270"/>
            <ac:spMk id="184" creationId="{AE746BBD-BBC1-43F2-974F-CB94E321675D}"/>
          </ac:spMkLst>
        </pc:spChg>
        <pc:spChg chg="mod">
          <ac:chgData name="Charlotte Morton" userId="0320701e-c37e-4bb7-b74a-31ebc7d974a1" providerId="ADAL" clId="{AEF8C081-C111-432F-BC45-58BA363AD73A}" dt="2022-02-01T15:40:15.805" v="1886" actId="478"/>
          <ac:spMkLst>
            <pc:docMk/>
            <pc:sldMk cId="1403410889" sldId="270"/>
            <ac:spMk id="185" creationId="{B9CD093B-04A1-4221-9EF2-3CB3F0443276}"/>
          </ac:spMkLst>
        </pc:spChg>
        <pc:spChg chg="mod">
          <ac:chgData name="Charlotte Morton" userId="0320701e-c37e-4bb7-b74a-31ebc7d974a1" providerId="ADAL" clId="{AEF8C081-C111-432F-BC45-58BA363AD73A}" dt="2022-02-01T15:40:15.805" v="1886" actId="478"/>
          <ac:spMkLst>
            <pc:docMk/>
            <pc:sldMk cId="1403410889" sldId="270"/>
            <ac:spMk id="186" creationId="{9C61064C-1C8E-45D9-B678-81DE520C227D}"/>
          </ac:spMkLst>
        </pc:spChg>
        <pc:spChg chg="mod">
          <ac:chgData name="Charlotte Morton" userId="0320701e-c37e-4bb7-b74a-31ebc7d974a1" providerId="ADAL" clId="{AEF8C081-C111-432F-BC45-58BA363AD73A}" dt="2022-02-01T15:40:15.805" v="1886" actId="478"/>
          <ac:spMkLst>
            <pc:docMk/>
            <pc:sldMk cId="1403410889" sldId="270"/>
            <ac:spMk id="187" creationId="{C96FC2A9-DA7A-4037-920B-24511FBB0D80}"/>
          </ac:spMkLst>
        </pc:spChg>
        <pc:spChg chg="mod">
          <ac:chgData name="Charlotte Morton" userId="0320701e-c37e-4bb7-b74a-31ebc7d974a1" providerId="ADAL" clId="{AEF8C081-C111-432F-BC45-58BA363AD73A}" dt="2022-02-01T15:40:15.805" v="1886" actId="478"/>
          <ac:spMkLst>
            <pc:docMk/>
            <pc:sldMk cId="1403410889" sldId="270"/>
            <ac:spMk id="188" creationId="{D628E6C3-749E-4654-94DF-0469B41625A1}"/>
          </ac:spMkLst>
        </pc:spChg>
        <pc:spChg chg="mod">
          <ac:chgData name="Charlotte Morton" userId="0320701e-c37e-4bb7-b74a-31ebc7d974a1" providerId="ADAL" clId="{AEF8C081-C111-432F-BC45-58BA363AD73A}" dt="2022-02-01T15:40:15.805" v="1886" actId="478"/>
          <ac:spMkLst>
            <pc:docMk/>
            <pc:sldMk cId="1403410889" sldId="270"/>
            <ac:spMk id="189" creationId="{B1135D5D-CC7E-4AC5-95F1-69728F886D4E}"/>
          </ac:spMkLst>
        </pc:spChg>
        <pc:spChg chg="mod">
          <ac:chgData name="Charlotte Morton" userId="0320701e-c37e-4bb7-b74a-31ebc7d974a1" providerId="ADAL" clId="{AEF8C081-C111-432F-BC45-58BA363AD73A}" dt="2022-02-01T15:40:15.805" v="1886" actId="478"/>
          <ac:spMkLst>
            <pc:docMk/>
            <pc:sldMk cId="1403410889" sldId="270"/>
            <ac:spMk id="190" creationId="{C310406F-65CF-436F-974B-A621EBEE0F1F}"/>
          </ac:spMkLst>
        </pc:spChg>
        <pc:spChg chg="mod">
          <ac:chgData name="Charlotte Morton" userId="0320701e-c37e-4bb7-b74a-31ebc7d974a1" providerId="ADAL" clId="{AEF8C081-C111-432F-BC45-58BA363AD73A}" dt="2022-02-01T15:40:15.805" v="1886" actId="478"/>
          <ac:spMkLst>
            <pc:docMk/>
            <pc:sldMk cId="1403410889" sldId="270"/>
            <ac:spMk id="191" creationId="{470B45D3-41A6-440B-B63B-8B6814925015}"/>
          </ac:spMkLst>
        </pc:spChg>
        <pc:spChg chg="mod">
          <ac:chgData name="Charlotte Morton" userId="0320701e-c37e-4bb7-b74a-31ebc7d974a1" providerId="ADAL" clId="{AEF8C081-C111-432F-BC45-58BA363AD73A}" dt="2022-02-01T15:40:15.805" v="1886" actId="478"/>
          <ac:spMkLst>
            <pc:docMk/>
            <pc:sldMk cId="1403410889" sldId="270"/>
            <ac:spMk id="192" creationId="{97BBEFA0-E815-4C38-B214-429191879F3B}"/>
          </ac:spMkLst>
        </pc:spChg>
        <pc:spChg chg="mod">
          <ac:chgData name="Charlotte Morton" userId="0320701e-c37e-4bb7-b74a-31ebc7d974a1" providerId="ADAL" clId="{AEF8C081-C111-432F-BC45-58BA363AD73A}" dt="2022-02-01T15:40:15.805" v="1886" actId="478"/>
          <ac:spMkLst>
            <pc:docMk/>
            <pc:sldMk cId="1403410889" sldId="270"/>
            <ac:spMk id="193" creationId="{DF1228AB-A1EE-4021-9696-84C8ECCBA76C}"/>
          </ac:spMkLst>
        </pc:spChg>
        <pc:spChg chg="mod">
          <ac:chgData name="Charlotte Morton" userId="0320701e-c37e-4bb7-b74a-31ebc7d974a1" providerId="ADAL" clId="{AEF8C081-C111-432F-BC45-58BA363AD73A}" dt="2022-02-01T15:40:15.805" v="1886" actId="478"/>
          <ac:spMkLst>
            <pc:docMk/>
            <pc:sldMk cId="1403410889" sldId="270"/>
            <ac:spMk id="194" creationId="{A50005B2-67D9-47DA-A9DC-A23AF1A36603}"/>
          </ac:spMkLst>
        </pc:spChg>
        <pc:spChg chg="mod">
          <ac:chgData name="Charlotte Morton" userId="0320701e-c37e-4bb7-b74a-31ebc7d974a1" providerId="ADAL" clId="{AEF8C081-C111-432F-BC45-58BA363AD73A}" dt="2022-02-01T15:40:15.805" v="1886" actId="478"/>
          <ac:spMkLst>
            <pc:docMk/>
            <pc:sldMk cId="1403410889" sldId="270"/>
            <ac:spMk id="195" creationId="{E8CFBF3C-782F-49F2-BD63-21F99418A34E}"/>
          </ac:spMkLst>
        </pc:spChg>
        <pc:spChg chg="mod">
          <ac:chgData name="Charlotte Morton" userId="0320701e-c37e-4bb7-b74a-31ebc7d974a1" providerId="ADAL" clId="{AEF8C081-C111-432F-BC45-58BA363AD73A}" dt="2022-02-01T15:40:15.805" v="1886" actId="478"/>
          <ac:spMkLst>
            <pc:docMk/>
            <pc:sldMk cId="1403410889" sldId="270"/>
            <ac:spMk id="196" creationId="{BBA8F448-2679-4079-8634-5EB88C843B31}"/>
          </ac:spMkLst>
        </pc:spChg>
        <pc:spChg chg="mod">
          <ac:chgData name="Charlotte Morton" userId="0320701e-c37e-4bb7-b74a-31ebc7d974a1" providerId="ADAL" clId="{AEF8C081-C111-432F-BC45-58BA363AD73A}" dt="2022-02-01T15:40:15.805" v="1886" actId="478"/>
          <ac:spMkLst>
            <pc:docMk/>
            <pc:sldMk cId="1403410889" sldId="270"/>
            <ac:spMk id="197" creationId="{FB969D90-6F2F-4331-A4D5-341349659E53}"/>
          </ac:spMkLst>
        </pc:spChg>
        <pc:spChg chg="mod">
          <ac:chgData name="Charlotte Morton" userId="0320701e-c37e-4bb7-b74a-31ebc7d974a1" providerId="ADAL" clId="{AEF8C081-C111-432F-BC45-58BA363AD73A}" dt="2022-02-01T15:40:15.805" v="1886" actId="478"/>
          <ac:spMkLst>
            <pc:docMk/>
            <pc:sldMk cId="1403410889" sldId="270"/>
            <ac:spMk id="198" creationId="{4FFD8C6C-DFAA-40F3-BB59-D5B226C43EE4}"/>
          </ac:spMkLst>
        </pc:spChg>
        <pc:spChg chg="mod">
          <ac:chgData name="Charlotte Morton" userId="0320701e-c37e-4bb7-b74a-31ebc7d974a1" providerId="ADAL" clId="{AEF8C081-C111-432F-BC45-58BA363AD73A}" dt="2022-02-01T15:40:15.805" v="1886" actId="478"/>
          <ac:spMkLst>
            <pc:docMk/>
            <pc:sldMk cId="1403410889" sldId="270"/>
            <ac:spMk id="199" creationId="{0C7DB3FB-05FC-44E8-BF4F-421BC5BC07EF}"/>
          </ac:spMkLst>
        </pc:spChg>
        <pc:spChg chg="mod">
          <ac:chgData name="Charlotte Morton" userId="0320701e-c37e-4bb7-b74a-31ebc7d974a1" providerId="ADAL" clId="{AEF8C081-C111-432F-BC45-58BA363AD73A}" dt="2022-02-01T15:40:15.805" v="1886" actId="478"/>
          <ac:spMkLst>
            <pc:docMk/>
            <pc:sldMk cId="1403410889" sldId="270"/>
            <ac:spMk id="200" creationId="{53C41D30-FD18-45D0-B8EF-97B169E769DC}"/>
          </ac:spMkLst>
        </pc:spChg>
        <pc:spChg chg="mod">
          <ac:chgData name="Charlotte Morton" userId="0320701e-c37e-4bb7-b74a-31ebc7d974a1" providerId="ADAL" clId="{AEF8C081-C111-432F-BC45-58BA363AD73A}" dt="2022-02-01T15:40:15.805" v="1886" actId="478"/>
          <ac:spMkLst>
            <pc:docMk/>
            <pc:sldMk cId="1403410889" sldId="270"/>
            <ac:spMk id="201" creationId="{98A7FA9D-2572-4C09-917A-358FF5B547BC}"/>
          </ac:spMkLst>
        </pc:spChg>
        <pc:spChg chg="mod">
          <ac:chgData name="Charlotte Morton" userId="0320701e-c37e-4bb7-b74a-31ebc7d974a1" providerId="ADAL" clId="{AEF8C081-C111-432F-BC45-58BA363AD73A}" dt="2022-02-01T15:40:15.805" v="1886" actId="478"/>
          <ac:spMkLst>
            <pc:docMk/>
            <pc:sldMk cId="1403410889" sldId="270"/>
            <ac:spMk id="202" creationId="{03B5D5E8-E179-4708-8087-2FA5728DFFC7}"/>
          </ac:spMkLst>
        </pc:spChg>
        <pc:spChg chg="mod">
          <ac:chgData name="Charlotte Morton" userId="0320701e-c37e-4bb7-b74a-31ebc7d974a1" providerId="ADAL" clId="{AEF8C081-C111-432F-BC45-58BA363AD73A}" dt="2022-02-01T15:40:15.805" v="1886" actId="478"/>
          <ac:spMkLst>
            <pc:docMk/>
            <pc:sldMk cId="1403410889" sldId="270"/>
            <ac:spMk id="203" creationId="{012E1B68-EA73-41CA-BE18-6D5592DD2FEA}"/>
          </ac:spMkLst>
        </pc:spChg>
        <pc:spChg chg="mod">
          <ac:chgData name="Charlotte Morton" userId="0320701e-c37e-4bb7-b74a-31ebc7d974a1" providerId="ADAL" clId="{AEF8C081-C111-432F-BC45-58BA363AD73A}" dt="2022-02-01T15:40:15.805" v="1886" actId="478"/>
          <ac:spMkLst>
            <pc:docMk/>
            <pc:sldMk cId="1403410889" sldId="270"/>
            <ac:spMk id="204" creationId="{75565BB9-2562-49D7-9956-C977316E7B7B}"/>
          </ac:spMkLst>
        </pc:spChg>
        <pc:spChg chg="mod">
          <ac:chgData name="Charlotte Morton" userId="0320701e-c37e-4bb7-b74a-31ebc7d974a1" providerId="ADAL" clId="{AEF8C081-C111-432F-BC45-58BA363AD73A}" dt="2022-02-01T15:40:15.805" v="1886" actId="478"/>
          <ac:spMkLst>
            <pc:docMk/>
            <pc:sldMk cId="1403410889" sldId="270"/>
            <ac:spMk id="205" creationId="{01F9D113-7069-4D77-A2CA-DAE62AC1074B}"/>
          </ac:spMkLst>
        </pc:spChg>
        <pc:spChg chg="mod">
          <ac:chgData name="Charlotte Morton" userId="0320701e-c37e-4bb7-b74a-31ebc7d974a1" providerId="ADAL" clId="{AEF8C081-C111-432F-BC45-58BA363AD73A}" dt="2022-02-01T15:40:15.805" v="1886" actId="478"/>
          <ac:spMkLst>
            <pc:docMk/>
            <pc:sldMk cId="1403410889" sldId="270"/>
            <ac:spMk id="206" creationId="{DFB56EE0-0741-4774-9D31-3885C1124073}"/>
          </ac:spMkLst>
        </pc:spChg>
        <pc:spChg chg="mod">
          <ac:chgData name="Charlotte Morton" userId="0320701e-c37e-4bb7-b74a-31ebc7d974a1" providerId="ADAL" clId="{AEF8C081-C111-432F-BC45-58BA363AD73A}" dt="2022-02-01T15:40:15.805" v="1886" actId="478"/>
          <ac:spMkLst>
            <pc:docMk/>
            <pc:sldMk cId="1403410889" sldId="270"/>
            <ac:spMk id="207" creationId="{18717063-7EB5-4029-9D6E-53F52D377AFF}"/>
          </ac:spMkLst>
        </pc:spChg>
        <pc:spChg chg="mod">
          <ac:chgData name="Charlotte Morton" userId="0320701e-c37e-4bb7-b74a-31ebc7d974a1" providerId="ADAL" clId="{AEF8C081-C111-432F-BC45-58BA363AD73A}" dt="2022-02-01T15:40:15.805" v="1886" actId="478"/>
          <ac:spMkLst>
            <pc:docMk/>
            <pc:sldMk cId="1403410889" sldId="270"/>
            <ac:spMk id="208" creationId="{BBA56200-835C-493F-B500-14ABC03BAA14}"/>
          </ac:spMkLst>
        </pc:spChg>
        <pc:spChg chg="mod">
          <ac:chgData name="Charlotte Morton" userId="0320701e-c37e-4bb7-b74a-31ebc7d974a1" providerId="ADAL" clId="{AEF8C081-C111-432F-BC45-58BA363AD73A}" dt="2022-02-01T15:40:15.805" v="1886" actId="478"/>
          <ac:spMkLst>
            <pc:docMk/>
            <pc:sldMk cId="1403410889" sldId="270"/>
            <ac:spMk id="209" creationId="{9B239A9A-DC30-4A39-B9D0-F0C72409567E}"/>
          </ac:spMkLst>
        </pc:spChg>
        <pc:spChg chg="mod">
          <ac:chgData name="Charlotte Morton" userId="0320701e-c37e-4bb7-b74a-31ebc7d974a1" providerId="ADAL" clId="{AEF8C081-C111-432F-BC45-58BA363AD73A}" dt="2022-02-01T15:40:15.805" v="1886" actId="478"/>
          <ac:spMkLst>
            <pc:docMk/>
            <pc:sldMk cId="1403410889" sldId="270"/>
            <ac:spMk id="210" creationId="{A408DC70-9D0C-455A-9AC5-E63004F3165B}"/>
          </ac:spMkLst>
        </pc:spChg>
        <pc:spChg chg="mod">
          <ac:chgData name="Charlotte Morton" userId="0320701e-c37e-4bb7-b74a-31ebc7d974a1" providerId="ADAL" clId="{AEF8C081-C111-432F-BC45-58BA363AD73A}" dt="2022-02-01T15:40:15.805" v="1886" actId="478"/>
          <ac:spMkLst>
            <pc:docMk/>
            <pc:sldMk cId="1403410889" sldId="270"/>
            <ac:spMk id="211" creationId="{39170927-32EE-42EB-A965-2DCC39443243}"/>
          </ac:spMkLst>
        </pc:spChg>
        <pc:spChg chg="mod">
          <ac:chgData name="Charlotte Morton" userId="0320701e-c37e-4bb7-b74a-31ebc7d974a1" providerId="ADAL" clId="{AEF8C081-C111-432F-BC45-58BA363AD73A}" dt="2022-02-01T15:40:15.805" v="1886" actId="478"/>
          <ac:spMkLst>
            <pc:docMk/>
            <pc:sldMk cId="1403410889" sldId="270"/>
            <ac:spMk id="212" creationId="{9E5EAE76-8033-41D6-A7A2-49AC26827D8F}"/>
          </ac:spMkLst>
        </pc:spChg>
        <pc:spChg chg="mod">
          <ac:chgData name="Charlotte Morton" userId="0320701e-c37e-4bb7-b74a-31ebc7d974a1" providerId="ADAL" clId="{AEF8C081-C111-432F-BC45-58BA363AD73A}" dt="2022-02-01T15:40:15.805" v="1886" actId="478"/>
          <ac:spMkLst>
            <pc:docMk/>
            <pc:sldMk cId="1403410889" sldId="270"/>
            <ac:spMk id="213" creationId="{2D828331-B46F-42CE-8AF0-4791C94F5080}"/>
          </ac:spMkLst>
        </pc:spChg>
        <pc:spChg chg="mod">
          <ac:chgData name="Charlotte Morton" userId="0320701e-c37e-4bb7-b74a-31ebc7d974a1" providerId="ADAL" clId="{AEF8C081-C111-432F-BC45-58BA363AD73A}" dt="2022-02-01T15:40:15.805" v="1886" actId="478"/>
          <ac:spMkLst>
            <pc:docMk/>
            <pc:sldMk cId="1403410889" sldId="270"/>
            <ac:spMk id="214" creationId="{BAFD0C45-AC71-4097-8422-7ACE8C07E1C3}"/>
          </ac:spMkLst>
        </pc:spChg>
        <pc:spChg chg="mod">
          <ac:chgData name="Charlotte Morton" userId="0320701e-c37e-4bb7-b74a-31ebc7d974a1" providerId="ADAL" clId="{AEF8C081-C111-432F-BC45-58BA363AD73A}" dt="2022-02-01T15:40:15.805" v="1886" actId="478"/>
          <ac:spMkLst>
            <pc:docMk/>
            <pc:sldMk cId="1403410889" sldId="270"/>
            <ac:spMk id="215" creationId="{00072369-0EDE-4E47-A9BC-32050A64FC2F}"/>
          </ac:spMkLst>
        </pc:spChg>
        <pc:spChg chg="mod">
          <ac:chgData name="Charlotte Morton" userId="0320701e-c37e-4bb7-b74a-31ebc7d974a1" providerId="ADAL" clId="{AEF8C081-C111-432F-BC45-58BA363AD73A}" dt="2022-02-01T15:40:15.805" v="1886" actId="478"/>
          <ac:spMkLst>
            <pc:docMk/>
            <pc:sldMk cId="1403410889" sldId="270"/>
            <ac:spMk id="216" creationId="{512DA3AE-7ECC-4F3C-A735-70A1AFFCF719}"/>
          </ac:spMkLst>
        </pc:spChg>
        <pc:spChg chg="del mod">
          <ac:chgData name="Charlotte Morton" userId="0320701e-c37e-4bb7-b74a-31ebc7d974a1" providerId="ADAL" clId="{AEF8C081-C111-432F-BC45-58BA363AD73A}" dt="2022-02-01T15:40:13.903" v="1885" actId="478"/>
          <ac:spMkLst>
            <pc:docMk/>
            <pc:sldMk cId="1403410889" sldId="270"/>
            <ac:spMk id="217" creationId="{65937841-C523-41FD-9464-61FBE9BFA502}"/>
          </ac:spMkLst>
        </pc:spChg>
        <pc:spChg chg="del mod">
          <ac:chgData name="Charlotte Morton" userId="0320701e-c37e-4bb7-b74a-31ebc7d974a1" providerId="ADAL" clId="{AEF8C081-C111-432F-BC45-58BA363AD73A}" dt="2022-02-01T15:40:15.805" v="1886" actId="478"/>
          <ac:spMkLst>
            <pc:docMk/>
            <pc:sldMk cId="1403410889" sldId="270"/>
            <ac:spMk id="218" creationId="{5AF04455-B9F3-40C4-8EF5-8B27A95B38D7}"/>
          </ac:spMkLst>
        </pc:spChg>
        <pc:spChg chg="del mod">
          <ac:chgData name="Charlotte Morton" userId="0320701e-c37e-4bb7-b74a-31ebc7d974a1" providerId="ADAL" clId="{AEF8C081-C111-432F-BC45-58BA363AD73A}" dt="2022-02-01T15:39:53.336" v="1876" actId="478"/>
          <ac:spMkLst>
            <pc:docMk/>
            <pc:sldMk cId="1403410889" sldId="270"/>
            <ac:spMk id="219" creationId="{B1CA9D27-B0E8-448C-90FE-FF436FE8A2BB}"/>
          </ac:spMkLst>
        </pc:spChg>
        <pc:spChg chg="del mod">
          <ac:chgData name="Charlotte Morton" userId="0320701e-c37e-4bb7-b74a-31ebc7d974a1" providerId="ADAL" clId="{AEF8C081-C111-432F-BC45-58BA363AD73A}" dt="2022-02-01T15:39:49.955" v="1875" actId="478"/>
          <ac:spMkLst>
            <pc:docMk/>
            <pc:sldMk cId="1403410889" sldId="270"/>
            <ac:spMk id="220" creationId="{9AC7B614-DCFD-4526-91AC-3B83CBD7CBCF}"/>
          </ac:spMkLst>
        </pc:spChg>
        <pc:spChg chg="del mod">
          <ac:chgData name="Charlotte Morton" userId="0320701e-c37e-4bb7-b74a-31ebc7d974a1" providerId="ADAL" clId="{AEF8C081-C111-432F-BC45-58BA363AD73A}" dt="2022-02-01T15:39:55.739" v="1877" actId="478"/>
          <ac:spMkLst>
            <pc:docMk/>
            <pc:sldMk cId="1403410889" sldId="270"/>
            <ac:spMk id="221" creationId="{408943DC-E43B-4FEA-A413-8E0D5F0383BF}"/>
          </ac:spMkLst>
        </pc:spChg>
        <pc:spChg chg="del mod">
          <ac:chgData name="Charlotte Morton" userId="0320701e-c37e-4bb7-b74a-31ebc7d974a1" providerId="ADAL" clId="{AEF8C081-C111-432F-BC45-58BA363AD73A}" dt="2022-02-01T15:39:58.077" v="1878" actId="478"/>
          <ac:spMkLst>
            <pc:docMk/>
            <pc:sldMk cId="1403410889" sldId="270"/>
            <ac:spMk id="222" creationId="{7D816D0D-AF8F-4427-985A-1C140355899F}"/>
          </ac:spMkLst>
        </pc:spChg>
        <pc:spChg chg="del mod">
          <ac:chgData name="Charlotte Morton" userId="0320701e-c37e-4bb7-b74a-31ebc7d974a1" providerId="ADAL" clId="{AEF8C081-C111-432F-BC45-58BA363AD73A}" dt="2022-02-01T15:40:00.317" v="1879" actId="478"/>
          <ac:spMkLst>
            <pc:docMk/>
            <pc:sldMk cId="1403410889" sldId="270"/>
            <ac:spMk id="223" creationId="{1FD1E7BC-1420-4306-9C4E-42708EAE520D}"/>
          </ac:spMkLst>
        </pc:spChg>
        <pc:spChg chg="del mod">
          <ac:chgData name="Charlotte Morton" userId="0320701e-c37e-4bb7-b74a-31ebc7d974a1" providerId="ADAL" clId="{AEF8C081-C111-432F-BC45-58BA363AD73A}" dt="2022-02-01T15:40:02.353" v="1880" actId="478"/>
          <ac:spMkLst>
            <pc:docMk/>
            <pc:sldMk cId="1403410889" sldId="270"/>
            <ac:spMk id="224" creationId="{2F0B93A1-2591-4529-9AFD-9BEA1D200403}"/>
          </ac:spMkLst>
        </pc:spChg>
        <pc:spChg chg="del mod">
          <ac:chgData name="Charlotte Morton" userId="0320701e-c37e-4bb7-b74a-31ebc7d974a1" providerId="ADAL" clId="{AEF8C081-C111-432F-BC45-58BA363AD73A}" dt="2022-02-01T15:40:05.092" v="1881" actId="478"/>
          <ac:spMkLst>
            <pc:docMk/>
            <pc:sldMk cId="1403410889" sldId="270"/>
            <ac:spMk id="225" creationId="{F98FE569-41FD-42EB-B33A-A6B5695CD032}"/>
          </ac:spMkLst>
        </pc:spChg>
        <pc:spChg chg="del mod">
          <ac:chgData name="Charlotte Morton" userId="0320701e-c37e-4bb7-b74a-31ebc7d974a1" providerId="ADAL" clId="{AEF8C081-C111-432F-BC45-58BA363AD73A}" dt="2022-02-01T15:40:08.021" v="1882" actId="478"/>
          <ac:spMkLst>
            <pc:docMk/>
            <pc:sldMk cId="1403410889" sldId="270"/>
            <ac:spMk id="226" creationId="{738FB1DB-26EB-4814-AEA1-2D7FB383A11D}"/>
          </ac:spMkLst>
        </pc:spChg>
        <pc:spChg chg="del mod">
          <ac:chgData name="Charlotte Morton" userId="0320701e-c37e-4bb7-b74a-31ebc7d974a1" providerId="ADAL" clId="{AEF8C081-C111-432F-BC45-58BA363AD73A}" dt="2022-02-01T15:40:09.715" v="1883" actId="478"/>
          <ac:spMkLst>
            <pc:docMk/>
            <pc:sldMk cId="1403410889" sldId="270"/>
            <ac:spMk id="227" creationId="{02875EC8-FA0F-4BA1-893F-ADB9C9EDFE9A}"/>
          </ac:spMkLst>
        </pc:spChg>
        <pc:spChg chg="del mod">
          <ac:chgData name="Charlotte Morton" userId="0320701e-c37e-4bb7-b74a-31ebc7d974a1" providerId="ADAL" clId="{AEF8C081-C111-432F-BC45-58BA363AD73A}" dt="2022-02-01T15:40:12.249" v="1884" actId="478"/>
          <ac:spMkLst>
            <pc:docMk/>
            <pc:sldMk cId="1403410889" sldId="270"/>
            <ac:spMk id="228" creationId="{C6C2AFA4-3FFB-4BE5-9CEF-29DE96B8827F}"/>
          </ac:spMkLst>
        </pc:spChg>
        <pc:spChg chg="add del mod">
          <ac:chgData name="Charlotte Morton" userId="0320701e-c37e-4bb7-b74a-31ebc7d974a1" providerId="ADAL" clId="{AEF8C081-C111-432F-BC45-58BA363AD73A}" dt="2022-02-01T14:50:28.659" v="1672" actId="478"/>
          <ac:spMkLst>
            <pc:docMk/>
            <pc:sldMk cId="1403410889" sldId="270"/>
            <ac:spMk id="229" creationId="{E20EA047-AE4B-46DC-B3FD-8070BE1F374C}"/>
          </ac:spMkLst>
        </pc:spChg>
        <pc:spChg chg="add mod">
          <ac:chgData name="Charlotte Morton" userId="0320701e-c37e-4bb7-b74a-31ebc7d974a1" providerId="ADAL" clId="{AEF8C081-C111-432F-BC45-58BA363AD73A}" dt="2022-02-01T14:50:40.012" v="1675" actId="1076"/>
          <ac:spMkLst>
            <pc:docMk/>
            <pc:sldMk cId="1403410889" sldId="270"/>
            <ac:spMk id="230" creationId="{0A679C24-705C-4225-A784-37D2B5022161}"/>
          </ac:spMkLst>
        </pc:spChg>
        <pc:spChg chg="add del mod">
          <ac:chgData name="Charlotte Morton" userId="0320701e-c37e-4bb7-b74a-31ebc7d974a1" providerId="ADAL" clId="{AEF8C081-C111-432F-BC45-58BA363AD73A}" dt="2022-02-01T15:39:42.737" v="1874" actId="478"/>
          <ac:spMkLst>
            <pc:docMk/>
            <pc:sldMk cId="1403410889" sldId="270"/>
            <ac:spMk id="231" creationId="{BCDCDA4E-3BA9-4A7E-ACEB-2F9C272B1B21}"/>
          </ac:spMkLst>
        </pc:spChg>
        <pc:grpChg chg="add mod">
          <ac:chgData name="Charlotte Morton" userId="0320701e-c37e-4bb7-b74a-31ebc7d974a1" providerId="ADAL" clId="{AEF8C081-C111-432F-BC45-58BA363AD73A}" dt="2022-02-01T15:40:15.805" v="1886" actId="478"/>
          <ac:grpSpMkLst>
            <pc:docMk/>
            <pc:sldMk cId="1403410889" sldId="270"/>
            <ac:grpSpMk id="17" creationId="{6A18E1B1-2EC6-4FE9-948A-CBF19330388B}"/>
          </ac:grpSpMkLst>
        </pc:grpChg>
        <pc:cxnChg chg="add mod">
          <ac:chgData name="Charlotte Morton" userId="0320701e-c37e-4bb7-b74a-31ebc7d974a1" providerId="ADAL" clId="{AEF8C081-C111-432F-BC45-58BA363AD73A}" dt="2022-02-01T15:50:30.997" v="1939" actId="1076"/>
          <ac:cxnSpMkLst>
            <pc:docMk/>
            <pc:sldMk cId="1403410889" sldId="270"/>
            <ac:cxnSpMk id="233" creationId="{79B1D739-2D77-429B-AB7B-965CD29B908E}"/>
          </ac:cxnSpMkLst>
        </pc:cxnChg>
        <pc:cxnChg chg="add mod">
          <ac:chgData name="Charlotte Morton" userId="0320701e-c37e-4bb7-b74a-31ebc7d974a1" providerId="ADAL" clId="{AEF8C081-C111-432F-BC45-58BA363AD73A}" dt="2022-02-01T15:40:45.505" v="1890" actId="14100"/>
          <ac:cxnSpMkLst>
            <pc:docMk/>
            <pc:sldMk cId="1403410889" sldId="270"/>
            <ac:cxnSpMk id="234" creationId="{6B742E45-9A7E-46A4-A898-06CEEFA3F839}"/>
          </ac:cxnSpMkLst>
        </pc:cxnChg>
        <pc:cxnChg chg="add mod">
          <ac:chgData name="Charlotte Morton" userId="0320701e-c37e-4bb7-b74a-31ebc7d974a1" providerId="ADAL" clId="{AEF8C081-C111-432F-BC45-58BA363AD73A}" dt="2022-02-01T15:40:56.104" v="1893" actId="14100"/>
          <ac:cxnSpMkLst>
            <pc:docMk/>
            <pc:sldMk cId="1403410889" sldId="270"/>
            <ac:cxnSpMk id="236" creationId="{D5487AEE-5863-45EF-8141-D35C78DF9CD4}"/>
          </ac:cxnSpMkLst>
        </pc:cxnChg>
        <pc:cxnChg chg="add mod">
          <ac:chgData name="Charlotte Morton" userId="0320701e-c37e-4bb7-b74a-31ebc7d974a1" providerId="ADAL" clId="{AEF8C081-C111-432F-BC45-58BA363AD73A}" dt="2022-02-01T15:41:31.649" v="1898" actId="14100"/>
          <ac:cxnSpMkLst>
            <pc:docMk/>
            <pc:sldMk cId="1403410889" sldId="270"/>
            <ac:cxnSpMk id="238" creationId="{58E06A7A-73A7-43EE-8BA4-DA94B81B3BDD}"/>
          </ac:cxnSpMkLst>
        </pc:cxnChg>
        <pc:cxnChg chg="add mod">
          <ac:chgData name="Charlotte Morton" userId="0320701e-c37e-4bb7-b74a-31ebc7d974a1" providerId="ADAL" clId="{AEF8C081-C111-432F-BC45-58BA363AD73A}" dt="2022-02-01T15:41:46.282" v="1903" actId="14100"/>
          <ac:cxnSpMkLst>
            <pc:docMk/>
            <pc:sldMk cId="1403410889" sldId="270"/>
            <ac:cxnSpMk id="241" creationId="{785EFB1E-AFA6-4C63-8979-8C6DFD6B910D}"/>
          </ac:cxnSpMkLst>
        </pc:cxnChg>
        <pc:cxnChg chg="add mod">
          <ac:chgData name="Charlotte Morton" userId="0320701e-c37e-4bb7-b74a-31ebc7d974a1" providerId="ADAL" clId="{AEF8C081-C111-432F-BC45-58BA363AD73A}" dt="2022-02-01T15:41:59.344" v="1908" actId="1076"/>
          <ac:cxnSpMkLst>
            <pc:docMk/>
            <pc:sldMk cId="1403410889" sldId="270"/>
            <ac:cxnSpMk id="245" creationId="{4A2ED5F9-070F-4296-B053-F8BB0E2F2CC3}"/>
          </ac:cxnSpMkLst>
        </pc:cxnChg>
        <pc:cxnChg chg="add mod">
          <ac:chgData name="Charlotte Morton" userId="0320701e-c37e-4bb7-b74a-31ebc7d974a1" providerId="ADAL" clId="{AEF8C081-C111-432F-BC45-58BA363AD73A}" dt="2022-02-01T15:49:12.985" v="1911" actId="14100"/>
          <ac:cxnSpMkLst>
            <pc:docMk/>
            <pc:sldMk cId="1403410889" sldId="270"/>
            <ac:cxnSpMk id="248" creationId="{6A4A8FF6-57D6-4C37-B5F4-7E1CE2CD66E2}"/>
          </ac:cxnSpMkLst>
        </pc:cxnChg>
        <pc:cxnChg chg="add mod">
          <ac:chgData name="Charlotte Morton" userId="0320701e-c37e-4bb7-b74a-31ebc7d974a1" providerId="ADAL" clId="{AEF8C081-C111-432F-BC45-58BA363AD73A}" dt="2022-02-01T15:49:26.269" v="1915" actId="14100"/>
          <ac:cxnSpMkLst>
            <pc:docMk/>
            <pc:sldMk cId="1403410889" sldId="270"/>
            <ac:cxnSpMk id="250" creationId="{0ED745C7-D97D-4F9C-90DC-F4AE30EF0282}"/>
          </ac:cxnSpMkLst>
        </pc:cxnChg>
        <pc:cxnChg chg="add mod">
          <ac:chgData name="Charlotte Morton" userId="0320701e-c37e-4bb7-b74a-31ebc7d974a1" providerId="ADAL" clId="{AEF8C081-C111-432F-BC45-58BA363AD73A}" dt="2022-02-01T15:49:37.462" v="1919" actId="14100"/>
          <ac:cxnSpMkLst>
            <pc:docMk/>
            <pc:sldMk cId="1403410889" sldId="270"/>
            <ac:cxnSpMk id="253" creationId="{EF37C09D-90C4-45BD-BC32-88998A11DBBA}"/>
          </ac:cxnSpMkLst>
        </pc:cxnChg>
        <pc:cxnChg chg="add mod">
          <ac:chgData name="Charlotte Morton" userId="0320701e-c37e-4bb7-b74a-31ebc7d974a1" providerId="ADAL" clId="{AEF8C081-C111-432F-BC45-58BA363AD73A}" dt="2022-02-01T15:50:05.068" v="1928" actId="1076"/>
          <ac:cxnSpMkLst>
            <pc:docMk/>
            <pc:sldMk cId="1403410889" sldId="270"/>
            <ac:cxnSpMk id="256" creationId="{616AD7B0-9809-420F-B4E2-DB644AF28174}"/>
          </ac:cxnSpMkLst>
        </pc:cxnChg>
        <pc:cxnChg chg="add mod">
          <ac:chgData name="Charlotte Morton" userId="0320701e-c37e-4bb7-b74a-31ebc7d974a1" providerId="ADAL" clId="{AEF8C081-C111-432F-BC45-58BA363AD73A}" dt="2022-02-01T15:50:18.948" v="1934" actId="14100"/>
          <ac:cxnSpMkLst>
            <pc:docMk/>
            <pc:sldMk cId="1403410889" sldId="270"/>
            <ac:cxnSpMk id="260" creationId="{58728BEC-44B1-46E3-B0FE-3CF017EC1001}"/>
          </ac:cxnSpMkLst>
        </pc:cxnChg>
        <pc:cxnChg chg="add mod">
          <ac:chgData name="Charlotte Morton" userId="0320701e-c37e-4bb7-b74a-31ebc7d974a1" providerId="ADAL" clId="{AEF8C081-C111-432F-BC45-58BA363AD73A}" dt="2022-02-01T15:50:28.391" v="1938" actId="14100"/>
          <ac:cxnSpMkLst>
            <pc:docMk/>
            <pc:sldMk cId="1403410889" sldId="270"/>
            <ac:cxnSpMk id="263" creationId="{E4C16CE7-B048-4A62-9C70-9224D3BF5722}"/>
          </ac:cxnSpMkLst>
        </pc:cxnChg>
      </pc:sldChg>
      <pc:sldChg chg="addSp modSp new mod setBg modAnim modNotesTx">
        <pc:chgData name="Charlotte Morton" userId="0320701e-c37e-4bb7-b74a-31ebc7d974a1" providerId="ADAL" clId="{AEF8C081-C111-432F-BC45-58BA363AD73A}" dt="2022-02-02T17:20:54.644" v="9393" actId="14100"/>
        <pc:sldMkLst>
          <pc:docMk/>
          <pc:sldMk cId="3887771054" sldId="271"/>
        </pc:sldMkLst>
        <pc:spChg chg="mod">
          <ac:chgData name="Charlotte Morton" userId="0320701e-c37e-4bb7-b74a-31ebc7d974a1" providerId="ADAL" clId="{AEF8C081-C111-432F-BC45-58BA363AD73A}" dt="2022-02-01T16:07:04.180" v="2244" actId="1076"/>
          <ac:spMkLst>
            <pc:docMk/>
            <pc:sldMk cId="3887771054" sldId="271"/>
            <ac:spMk id="2" creationId="{33EC9858-32CA-43A5-A089-04DB23884215}"/>
          </ac:spMkLst>
        </pc:spChg>
        <pc:spChg chg="mod">
          <ac:chgData name="Charlotte Morton" userId="0320701e-c37e-4bb7-b74a-31ebc7d974a1" providerId="ADAL" clId="{AEF8C081-C111-432F-BC45-58BA363AD73A}" dt="2022-02-02T17:20:54.644" v="9393" actId="14100"/>
          <ac:spMkLst>
            <pc:docMk/>
            <pc:sldMk cId="3887771054" sldId="271"/>
            <ac:spMk id="3" creationId="{188D07D1-8F5A-4497-ADC0-E682EC3A90D9}"/>
          </ac:spMkLst>
        </pc:spChg>
        <pc:spChg chg="add">
          <ac:chgData name="Charlotte Morton" userId="0320701e-c37e-4bb7-b74a-31ebc7d974a1" providerId="ADAL" clId="{AEF8C081-C111-432F-BC45-58BA363AD73A}" dt="2022-02-01T16:06:40.805" v="2239" actId="26606"/>
          <ac:spMkLst>
            <pc:docMk/>
            <pc:sldMk cId="3887771054" sldId="271"/>
            <ac:spMk id="9" creationId="{47942995-B07F-4636-9A06-C6A104B260A8}"/>
          </ac:spMkLst>
        </pc:spChg>
        <pc:spChg chg="add">
          <ac:chgData name="Charlotte Morton" userId="0320701e-c37e-4bb7-b74a-31ebc7d974a1" providerId="ADAL" clId="{AEF8C081-C111-432F-BC45-58BA363AD73A}" dt="2022-02-01T16:06:40.805" v="2239" actId="26606"/>
          <ac:spMkLst>
            <pc:docMk/>
            <pc:sldMk cId="3887771054" sldId="271"/>
            <ac:spMk id="16" creationId="{B81933D1-5615-42C7-9C0B-4EB7105CCE2D}"/>
          </ac:spMkLst>
        </pc:spChg>
        <pc:spChg chg="add">
          <ac:chgData name="Charlotte Morton" userId="0320701e-c37e-4bb7-b74a-31ebc7d974a1" providerId="ADAL" clId="{AEF8C081-C111-432F-BC45-58BA363AD73A}" dt="2022-02-01T16:06:40.805" v="2239" actId="26606"/>
          <ac:spMkLst>
            <pc:docMk/>
            <pc:sldMk cId="3887771054" sldId="271"/>
            <ac:spMk id="18" creationId="{19C9EAEA-39D0-4B0E-A0EB-51E7B26740B1}"/>
          </ac:spMkLst>
        </pc:spChg>
        <pc:grpChg chg="add">
          <ac:chgData name="Charlotte Morton" userId="0320701e-c37e-4bb7-b74a-31ebc7d974a1" providerId="ADAL" clId="{AEF8C081-C111-432F-BC45-58BA363AD73A}" dt="2022-02-01T16:06:40.805" v="2239" actId="26606"/>
          <ac:grpSpMkLst>
            <pc:docMk/>
            <pc:sldMk cId="3887771054" sldId="271"/>
            <ac:grpSpMk id="11" creationId="{032D8612-31EB-44CF-A1D0-14FD4C705424}"/>
          </ac:grpSpMkLst>
        </pc:grpChg>
        <pc:picChg chg="add mod">
          <ac:chgData name="Charlotte Morton" userId="0320701e-c37e-4bb7-b74a-31ebc7d974a1" providerId="ADAL" clId="{AEF8C081-C111-432F-BC45-58BA363AD73A}" dt="2022-02-01T16:06:40.805" v="2239" actId="26606"/>
          <ac:picMkLst>
            <pc:docMk/>
            <pc:sldMk cId="3887771054" sldId="271"/>
            <ac:picMk id="4" creationId="{6091C57D-2B2A-470D-A788-A9CC72559E9A}"/>
          </ac:picMkLst>
        </pc:picChg>
      </pc:sldChg>
      <pc:sldChg chg="addSp delSp modSp new mod setBg modNotesTx">
        <pc:chgData name="Charlotte Morton" userId="0320701e-c37e-4bb7-b74a-31ebc7d974a1" providerId="ADAL" clId="{AEF8C081-C111-432F-BC45-58BA363AD73A}" dt="2022-02-02T15:17:19.107" v="6773" actId="20577"/>
        <pc:sldMkLst>
          <pc:docMk/>
          <pc:sldMk cId="213497316" sldId="272"/>
        </pc:sldMkLst>
        <pc:spChg chg="add del mod">
          <ac:chgData name="Charlotte Morton" userId="0320701e-c37e-4bb7-b74a-31ebc7d974a1" providerId="ADAL" clId="{AEF8C081-C111-432F-BC45-58BA363AD73A}" dt="2022-02-01T16:09:00.130" v="2262" actId="1076"/>
          <ac:spMkLst>
            <pc:docMk/>
            <pc:sldMk cId="213497316" sldId="272"/>
            <ac:spMk id="2" creationId="{CBD65383-EC43-418B-AE96-22DF88CEBA9B}"/>
          </ac:spMkLst>
        </pc:spChg>
        <pc:spChg chg="mod ord">
          <ac:chgData name="Charlotte Morton" userId="0320701e-c37e-4bb7-b74a-31ebc7d974a1" providerId="ADAL" clId="{AEF8C081-C111-432F-BC45-58BA363AD73A}" dt="2022-02-01T16:18:08.149" v="2348" actId="14100"/>
          <ac:spMkLst>
            <pc:docMk/>
            <pc:sldMk cId="213497316" sldId="272"/>
            <ac:spMk id="3" creationId="{C4EF7928-65ED-4BD5-9BB9-06A0EA6D02AE}"/>
          </ac:spMkLst>
        </pc:spChg>
        <pc:spChg chg="add">
          <ac:chgData name="Charlotte Morton" userId="0320701e-c37e-4bb7-b74a-31ebc7d974a1" providerId="ADAL" clId="{AEF8C081-C111-432F-BC45-58BA363AD73A}" dt="2022-02-01T16:08:01.950" v="2251" actId="26606"/>
          <ac:spMkLst>
            <pc:docMk/>
            <pc:sldMk cId="213497316" sldId="272"/>
            <ac:spMk id="9" creationId="{A440A548-C0D4-4418-940E-EDC2F1D9A599}"/>
          </ac:spMkLst>
        </pc:spChg>
        <pc:spChg chg="add">
          <ac:chgData name="Charlotte Morton" userId="0320701e-c37e-4bb7-b74a-31ebc7d974a1" providerId="ADAL" clId="{AEF8C081-C111-432F-BC45-58BA363AD73A}" dt="2022-02-01T16:08:01.950" v="2251" actId="26606"/>
          <ac:spMkLst>
            <pc:docMk/>
            <pc:sldMk cId="213497316" sldId="272"/>
            <ac:spMk id="11" creationId="{E708B267-8CD2-4684-A57B-9F1070769203}"/>
          </ac:spMkLst>
        </pc:spChg>
        <pc:grpChg chg="add">
          <ac:chgData name="Charlotte Morton" userId="0320701e-c37e-4bb7-b74a-31ebc7d974a1" providerId="ADAL" clId="{AEF8C081-C111-432F-BC45-58BA363AD73A}" dt="2022-02-01T16:08:01.950" v="2251" actId="26606"/>
          <ac:grpSpMkLst>
            <pc:docMk/>
            <pc:sldMk cId="213497316" sldId="272"/>
            <ac:grpSpMk id="13" creationId="{41E5AB36-9328-47E9-95AD-E38AC1C0E18D}"/>
          </ac:grpSpMkLst>
        </pc:grpChg>
        <pc:picChg chg="add mod">
          <ac:chgData name="Charlotte Morton" userId="0320701e-c37e-4bb7-b74a-31ebc7d974a1" providerId="ADAL" clId="{AEF8C081-C111-432F-BC45-58BA363AD73A}" dt="2022-02-01T16:08:18.816" v="2255" actId="1076"/>
          <ac:picMkLst>
            <pc:docMk/>
            <pc:sldMk cId="213497316" sldId="272"/>
            <ac:picMk id="4" creationId="{C6787DCC-4CDA-4DDC-8C51-3779C56883B8}"/>
          </ac:picMkLst>
        </pc:picChg>
      </pc:sldChg>
      <pc:sldChg chg="addSp delSp modSp new mod setBg">
        <pc:chgData name="Charlotte Morton" userId="0320701e-c37e-4bb7-b74a-31ebc7d974a1" providerId="ADAL" clId="{AEF8C081-C111-432F-BC45-58BA363AD73A}" dt="2022-02-01T16:18:33.348" v="2357" actId="27636"/>
        <pc:sldMkLst>
          <pc:docMk/>
          <pc:sldMk cId="3282998787" sldId="273"/>
        </pc:sldMkLst>
        <pc:spChg chg="mod">
          <ac:chgData name="Charlotte Morton" userId="0320701e-c37e-4bb7-b74a-31ebc7d974a1" providerId="ADAL" clId="{AEF8C081-C111-432F-BC45-58BA363AD73A}" dt="2022-02-01T16:17:10.278" v="2332" actId="255"/>
          <ac:spMkLst>
            <pc:docMk/>
            <pc:sldMk cId="3282998787" sldId="273"/>
            <ac:spMk id="2" creationId="{50551BCF-AFFB-49B2-ABC7-B02457AA89AC}"/>
          </ac:spMkLst>
        </pc:spChg>
        <pc:spChg chg="mod ord">
          <ac:chgData name="Charlotte Morton" userId="0320701e-c37e-4bb7-b74a-31ebc7d974a1" providerId="ADAL" clId="{AEF8C081-C111-432F-BC45-58BA363AD73A}" dt="2022-02-01T16:18:33.348" v="2357" actId="27636"/>
          <ac:spMkLst>
            <pc:docMk/>
            <pc:sldMk cId="3282998787" sldId="273"/>
            <ac:spMk id="3" creationId="{355F9389-112B-4B93-ACD9-E53B91226F37}"/>
          </ac:spMkLst>
        </pc:spChg>
        <pc:spChg chg="add del">
          <ac:chgData name="Charlotte Morton" userId="0320701e-c37e-4bb7-b74a-31ebc7d974a1" providerId="ADAL" clId="{AEF8C081-C111-432F-BC45-58BA363AD73A}" dt="2022-02-01T16:15:13.664" v="2316" actId="26606"/>
          <ac:spMkLst>
            <pc:docMk/>
            <pc:sldMk cId="3282998787" sldId="273"/>
            <ac:spMk id="9" creationId="{45D37F4E-DDB4-456B-97E0-9937730A039F}"/>
          </ac:spMkLst>
        </pc:spChg>
        <pc:spChg chg="add del">
          <ac:chgData name="Charlotte Morton" userId="0320701e-c37e-4bb7-b74a-31ebc7d974a1" providerId="ADAL" clId="{AEF8C081-C111-432F-BC45-58BA363AD73A}" dt="2022-02-01T16:15:13.664" v="2316" actId="26606"/>
          <ac:spMkLst>
            <pc:docMk/>
            <pc:sldMk cId="3282998787" sldId="273"/>
            <ac:spMk id="11" creationId="{B2DD41CD-8F47-4F56-AD12-4E2FF7696987}"/>
          </ac:spMkLst>
        </pc:spChg>
        <pc:spChg chg="add del">
          <ac:chgData name="Charlotte Morton" userId="0320701e-c37e-4bb7-b74a-31ebc7d974a1" providerId="ADAL" clId="{AEF8C081-C111-432F-BC45-58BA363AD73A}" dt="2022-02-01T16:16:44.756" v="2330" actId="26606"/>
          <ac:spMkLst>
            <pc:docMk/>
            <pc:sldMk cId="3282998787" sldId="273"/>
            <ac:spMk id="13" creationId="{A6D37EE4-EA1B-46EE-A54B-5233C63C9695}"/>
          </ac:spMkLst>
        </pc:spChg>
        <pc:spChg chg="add del">
          <ac:chgData name="Charlotte Morton" userId="0320701e-c37e-4bb7-b74a-31ebc7d974a1" providerId="ADAL" clId="{AEF8C081-C111-432F-BC45-58BA363AD73A}" dt="2022-02-01T16:16:44.756" v="2330" actId="26606"/>
          <ac:spMkLst>
            <pc:docMk/>
            <pc:sldMk cId="3282998787" sldId="273"/>
            <ac:spMk id="14" creationId="{927D5270-6648-4CC1-8F78-48BE299CAC25}"/>
          </ac:spMkLst>
        </pc:spChg>
        <pc:spChg chg="add del">
          <ac:chgData name="Charlotte Morton" userId="0320701e-c37e-4bb7-b74a-31ebc7d974a1" providerId="ADAL" clId="{AEF8C081-C111-432F-BC45-58BA363AD73A}" dt="2022-02-01T16:16:44.740" v="2329" actId="26606"/>
          <ac:spMkLst>
            <pc:docMk/>
            <pc:sldMk cId="3282998787" sldId="273"/>
            <ac:spMk id="19" creationId="{B6FACB3C-9069-4791-BC5C-0DB7CD19B853}"/>
          </ac:spMkLst>
        </pc:spChg>
        <pc:spChg chg="add del">
          <ac:chgData name="Charlotte Morton" userId="0320701e-c37e-4bb7-b74a-31ebc7d974a1" providerId="ADAL" clId="{AEF8C081-C111-432F-BC45-58BA363AD73A}" dt="2022-02-01T16:16:44.740" v="2329" actId="26606"/>
          <ac:spMkLst>
            <pc:docMk/>
            <pc:sldMk cId="3282998787" sldId="273"/>
            <ac:spMk id="21" creationId="{71F2038E-D777-4B76-81DD-DD13EE91B9DD}"/>
          </ac:spMkLst>
        </pc:spChg>
        <pc:spChg chg="add del">
          <ac:chgData name="Charlotte Morton" userId="0320701e-c37e-4bb7-b74a-31ebc7d974a1" providerId="ADAL" clId="{AEF8C081-C111-432F-BC45-58BA363AD73A}" dt="2022-02-01T16:17:04.108" v="2331" actId="26606"/>
          <ac:spMkLst>
            <pc:docMk/>
            <pc:sldMk cId="3282998787" sldId="273"/>
            <ac:spMk id="29" creationId="{45D37F4E-DDB4-456B-97E0-9937730A039F}"/>
          </ac:spMkLst>
        </pc:spChg>
        <pc:spChg chg="add del">
          <ac:chgData name="Charlotte Morton" userId="0320701e-c37e-4bb7-b74a-31ebc7d974a1" providerId="ADAL" clId="{AEF8C081-C111-432F-BC45-58BA363AD73A}" dt="2022-02-01T16:17:04.108" v="2331" actId="26606"/>
          <ac:spMkLst>
            <pc:docMk/>
            <pc:sldMk cId="3282998787" sldId="273"/>
            <ac:spMk id="30" creationId="{B2DD41CD-8F47-4F56-AD12-4E2FF7696987}"/>
          </ac:spMkLst>
        </pc:spChg>
        <pc:spChg chg="add">
          <ac:chgData name="Charlotte Morton" userId="0320701e-c37e-4bb7-b74a-31ebc7d974a1" providerId="ADAL" clId="{AEF8C081-C111-432F-BC45-58BA363AD73A}" dt="2022-02-01T16:17:04.108" v="2331" actId="26606"/>
          <ac:spMkLst>
            <pc:docMk/>
            <pc:sldMk cId="3282998787" sldId="273"/>
            <ac:spMk id="35" creationId="{A6D37EE4-EA1B-46EE-A54B-5233C63C9695}"/>
          </ac:spMkLst>
        </pc:spChg>
        <pc:spChg chg="add">
          <ac:chgData name="Charlotte Morton" userId="0320701e-c37e-4bb7-b74a-31ebc7d974a1" providerId="ADAL" clId="{AEF8C081-C111-432F-BC45-58BA363AD73A}" dt="2022-02-01T16:17:04.108" v="2331" actId="26606"/>
          <ac:spMkLst>
            <pc:docMk/>
            <pc:sldMk cId="3282998787" sldId="273"/>
            <ac:spMk id="37" creationId="{927D5270-6648-4CC1-8F78-48BE299CAC25}"/>
          </ac:spMkLst>
        </pc:spChg>
        <pc:grpChg chg="add del">
          <ac:chgData name="Charlotte Morton" userId="0320701e-c37e-4bb7-b74a-31ebc7d974a1" providerId="ADAL" clId="{AEF8C081-C111-432F-BC45-58BA363AD73A}" dt="2022-02-01T16:16:44.740" v="2329" actId="26606"/>
          <ac:grpSpMkLst>
            <pc:docMk/>
            <pc:sldMk cId="3282998787" sldId="273"/>
            <ac:grpSpMk id="23" creationId="{DD354807-230F-4402-B1B9-F733A8F1F190}"/>
          </ac:grpSpMkLst>
        </pc:grpChg>
        <pc:picChg chg="add mod ord">
          <ac:chgData name="Charlotte Morton" userId="0320701e-c37e-4bb7-b74a-31ebc7d974a1" providerId="ADAL" clId="{AEF8C081-C111-432F-BC45-58BA363AD73A}" dt="2022-02-01T16:17:04.108" v="2331" actId="26606"/>
          <ac:picMkLst>
            <pc:docMk/>
            <pc:sldMk cId="3282998787" sldId="273"/>
            <ac:picMk id="4" creationId="{68F60AFF-2091-410D-A86F-1BEFFC1FB542}"/>
          </ac:picMkLst>
        </pc:picChg>
      </pc:sldChg>
      <pc:sldChg chg="addSp delSp modSp new mod modNotesTx">
        <pc:chgData name="Charlotte Morton" userId="0320701e-c37e-4bb7-b74a-31ebc7d974a1" providerId="ADAL" clId="{AEF8C081-C111-432F-BC45-58BA363AD73A}" dt="2022-02-02T10:34:11.014" v="3201" actId="1076"/>
        <pc:sldMkLst>
          <pc:docMk/>
          <pc:sldMk cId="32654988" sldId="274"/>
        </pc:sldMkLst>
        <pc:spChg chg="mod">
          <ac:chgData name="Charlotte Morton" userId="0320701e-c37e-4bb7-b74a-31ebc7d974a1" providerId="ADAL" clId="{AEF8C081-C111-432F-BC45-58BA363AD73A}" dt="2022-02-01T16:19:39.656" v="2374" actId="20577"/>
          <ac:spMkLst>
            <pc:docMk/>
            <pc:sldMk cId="32654988" sldId="274"/>
            <ac:spMk id="2" creationId="{C8F0A6AE-1771-4E75-B93F-56ABE17D6096}"/>
          </ac:spMkLst>
        </pc:spChg>
        <pc:spChg chg="del">
          <ac:chgData name="Charlotte Morton" userId="0320701e-c37e-4bb7-b74a-31ebc7d974a1" providerId="ADAL" clId="{AEF8C081-C111-432F-BC45-58BA363AD73A}" dt="2022-02-01T16:20:07.546" v="2378" actId="478"/>
          <ac:spMkLst>
            <pc:docMk/>
            <pc:sldMk cId="32654988" sldId="274"/>
            <ac:spMk id="3" creationId="{1F237A63-2D87-4219-AC98-69DFC8AD8B53}"/>
          </ac:spMkLst>
        </pc:spChg>
        <pc:spChg chg="add del mod">
          <ac:chgData name="Charlotte Morton" userId="0320701e-c37e-4bb7-b74a-31ebc7d974a1" providerId="ADAL" clId="{AEF8C081-C111-432F-BC45-58BA363AD73A}" dt="2022-02-02T10:33:10.863" v="3168"/>
          <ac:spMkLst>
            <pc:docMk/>
            <pc:sldMk cId="32654988" sldId="274"/>
            <ac:spMk id="10" creationId="{A5D2DA36-0DB6-4C55-9B28-7ABB0C471C25}"/>
          </ac:spMkLst>
        </pc:spChg>
        <pc:spChg chg="add del mod">
          <ac:chgData name="Charlotte Morton" userId="0320701e-c37e-4bb7-b74a-31ebc7d974a1" providerId="ADAL" clId="{AEF8C081-C111-432F-BC45-58BA363AD73A}" dt="2022-02-02T10:33:33.337" v="3175" actId="478"/>
          <ac:spMkLst>
            <pc:docMk/>
            <pc:sldMk cId="32654988" sldId="274"/>
            <ac:spMk id="11" creationId="{ABCA5F59-6BBE-483A-8A9A-E7F226A3B76A}"/>
          </ac:spMkLst>
        </pc:spChg>
        <pc:spChg chg="add mod">
          <ac:chgData name="Charlotte Morton" userId="0320701e-c37e-4bb7-b74a-31ebc7d974a1" providerId="ADAL" clId="{AEF8C081-C111-432F-BC45-58BA363AD73A}" dt="2022-02-02T10:34:11.014" v="3201" actId="1076"/>
          <ac:spMkLst>
            <pc:docMk/>
            <pc:sldMk cId="32654988" sldId="274"/>
            <ac:spMk id="13" creationId="{3C4D00B0-FAB9-4154-909C-A4432C7D5DD4}"/>
          </ac:spMkLst>
        </pc:spChg>
        <pc:picChg chg="add mod">
          <ac:chgData name="Charlotte Morton" userId="0320701e-c37e-4bb7-b74a-31ebc7d974a1" providerId="ADAL" clId="{AEF8C081-C111-432F-BC45-58BA363AD73A}" dt="2022-02-01T16:21:39.911" v="2394" actId="1076"/>
          <ac:picMkLst>
            <pc:docMk/>
            <pc:sldMk cId="32654988" sldId="274"/>
            <ac:picMk id="4" creationId="{DD20C9C8-A739-4B9F-9594-03D314C773CE}"/>
          </ac:picMkLst>
        </pc:picChg>
        <pc:picChg chg="add mod">
          <ac:chgData name="Charlotte Morton" userId="0320701e-c37e-4bb7-b74a-31ebc7d974a1" providerId="ADAL" clId="{AEF8C081-C111-432F-BC45-58BA363AD73A}" dt="2022-02-01T16:20:28.968" v="2380" actId="1076"/>
          <ac:picMkLst>
            <pc:docMk/>
            <pc:sldMk cId="32654988" sldId="274"/>
            <ac:picMk id="5" creationId="{1D02FBAE-A759-4AEA-B3ED-F236B0AE96CC}"/>
          </ac:picMkLst>
        </pc:picChg>
        <pc:picChg chg="add mod">
          <ac:chgData name="Charlotte Morton" userId="0320701e-c37e-4bb7-b74a-31ebc7d974a1" providerId="ADAL" clId="{AEF8C081-C111-432F-BC45-58BA363AD73A}" dt="2022-02-01T16:20:41.826" v="2382" actId="1076"/>
          <ac:picMkLst>
            <pc:docMk/>
            <pc:sldMk cId="32654988" sldId="274"/>
            <ac:picMk id="6" creationId="{47723F7C-525A-4007-907E-618DED815784}"/>
          </ac:picMkLst>
        </pc:picChg>
        <pc:picChg chg="add mod">
          <ac:chgData name="Charlotte Morton" userId="0320701e-c37e-4bb7-b74a-31ebc7d974a1" providerId="ADAL" clId="{AEF8C081-C111-432F-BC45-58BA363AD73A}" dt="2022-02-01T16:21:08.278" v="2388" actId="1076"/>
          <ac:picMkLst>
            <pc:docMk/>
            <pc:sldMk cId="32654988" sldId="274"/>
            <ac:picMk id="7" creationId="{29E15C90-3EF6-4674-AB0A-E8095FFA6F8C}"/>
          </ac:picMkLst>
        </pc:picChg>
        <pc:picChg chg="add mod">
          <ac:chgData name="Charlotte Morton" userId="0320701e-c37e-4bb7-b74a-31ebc7d974a1" providerId="ADAL" clId="{AEF8C081-C111-432F-BC45-58BA363AD73A}" dt="2022-02-01T16:21:21.458" v="2390" actId="1076"/>
          <ac:picMkLst>
            <pc:docMk/>
            <pc:sldMk cId="32654988" sldId="274"/>
            <ac:picMk id="8" creationId="{7D1C4090-BEF7-4014-B7E5-80D6E0E727D0}"/>
          </ac:picMkLst>
        </pc:picChg>
        <pc:picChg chg="add mod">
          <ac:chgData name="Charlotte Morton" userId="0320701e-c37e-4bb7-b74a-31ebc7d974a1" providerId="ADAL" clId="{AEF8C081-C111-432F-BC45-58BA363AD73A}" dt="2022-02-01T16:21:33.267" v="2392" actId="1076"/>
          <ac:picMkLst>
            <pc:docMk/>
            <pc:sldMk cId="32654988" sldId="274"/>
            <ac:picMk id="9" creationId="{B8BCEB8F-B1FF-49E9-A143-BAE742F9604C}"/>
          </ac:picMkLst>
        </pc:picChg>
        <pc:picChg chg="add del mod">
          <ac:chgData name="Charlotte Morton" userId="0320701e-c37e-4bb7-b74a-31ebc7d974a1" providerId="ADAL" clId="{AEF8C081-C111-432F-BC45-58BA363AD73A}" dt="2022-02-02T10:33:40.886" v="3177" actId="478"/>
          <ac:picMkLst>
            <pc:docMk/>
            <pc:sldMk cId="32654988" sldId="274"/>
            <ac:picMk id="12" creationId="{08C8EF48-DD30-4454-B4E5-5E0C9D012957}"/>
          </ac:picMkLst>
        </pc:picChg>
      </pc:sldChg>
      <pc:sldChg chg="addSp delSp modSp new mod setBg modNotesTx">
        <pc:chgData name="Charlotte Morton" userId="0320701e-c37e-4bb7-b74a-31ebc7d974a1" providerId="ADAL" clId="{AEF8C081-C111-432F-BC45-58BA363AD73A}" dt="2022-02-02T15:23:59.797" v="7128" actId="27636"/>
        <pc:sldMkLst>
          <pc:docMk/>
          <pc:sldMk cId="2486273599" sldId="275"/>
        </pc:sldMkLst>
        <pc:spChg chg="del mod">
          <ac:chgData name="Charlotte Morton" userId="0320701e-c37e-4bb7-b74a-31ebc7d974a1" providerId="ADAL" clId="{AEF8C081-C111-432F-BC45-58BA363AD73A}" dt="2022-02-01T16:27:07.356" v="2438" actId="478"/>
          <ac:spMkLst>
            <pc:docMk/>
            <pc:sldMk cId="2486273599" sldId="275"/>
            <ac:spMk id="2" creationId="{48F49B99-B506-4381-80CA-A13FC09136CA}"/>
          </ac:spMkLst>
        </pc:spChg>
        <pc:spChg chg="mod">
          <ac:chgData name="Charlotte Morton" userId="0320701e-c37e-4bb7-b74a-31ebc7d974a1" providerId="ADAL" clId="{AEF8C081-C111-432F-BC45-58BA363AD73A}" dt="2022-02-02T15:23:59.797" v="7128" actId="27636"/>
          <ac:spMkLst>
            <pc:docMk/>
            <pc:sldMk cId="2486273599" sldId="275"/>
            <ac:spMk id="3" creationId="{78B037D2-053C-4C04-BF5C-D68A95832AF4}"/>
          </ac:spMkLst>
        </pc:spChg>
        <pc:spChg chg="add mod">
          <ac:chgData name="Charlotte Morton" userId="0320701e-c37e-4bb7-b74a-31ebc7d974a1" providerId="ADAL" clId="{AEF8C081-C111-432F-BC45-58BA363AD73A}" dt="2022-02-02T15:22:22.146" v="7054" actId="1076"/>
          <ac:spMkLst>
            <pc:docMk/>
            <pc:sldMk cId="2486273599" sldId="275"/>
            <ac:spMk id="5" creationId="{EA4EE4A8-B86D-4CED-B02B-02751EB2A11A}"/>
          </ac:spMkLst>
        </pc:spChg>
        <pc:spChg chg="add">
          <ac:chgData name="Charlotte Morton" userId="0320701e-c37e-4bb7-b74a-31ebc7d974a1" providerId="ADAL" clId="{AEF8C081-C111-432F-BC45-58BA363AD73A}" dt="2022-02-01T16:26:33.696" v="2433" actId="26606"/>
          <ac:spMkLst>
            <pc:docMk/>
            <pc:sldMk cId="2486273599" sldId="275"/>
            <ac:spMk id="9" creationId="{91F32EBA-ED97-466E-8CFA-8382584155D0}"/>
          </ac:spMkLst>
        </pc:spChg>
        <pc:spChg chg="add">
          <ac:chgData name="Charlotte Morton" userId="0320701e-c37e-4bb7-b74a-31ebc7d974a1" providerId="ADAL" clId="{AEF8C081-C111-432F-BC45-58BA363AD73A}" dt="2022-02-01T16:26:33.696" v="2433" actId="26606"/>
          <ac:spMkLst>
            <pc:docMk/>
            <pc:sldMk cId="2486273599" sldId="275"/>
            <ac:spMk id="11" creationId="{62A38935-BB53-4DF7-A56E-48DD25B685D7}"/>
          </ac:spMkLst>
        </pc:spChg>
        <pc:picChg chg="add mod">
          <ac:chgData name="Charlotte Morton" userId="0320701e-c37e-4bb7-b74a-31ebc7d974a1" providerId="ADAL" clId="{AEF8C081-C111-432F-BC45-58BA363AD73A}" dt="2022-02-01T16:26:33.696" v="2433" actId="26606"/>
          <ac:picMkLst>
            <pc:docMk/>
            <pc:sldMk cId="2486273599" sldId="275"/>
            <ac:picMk id="4" creationId="{E9064F77-744F-4283-B196-4AAC78466615}"/>
          </ac:picMkLst>
        </pc:picChg>
      </pc:sldChg>
      <pc:sldChg chg="addSp delSp modSp new mod setBg modNotesTx">
        <pc:chgData name="Charlotte Morton" userId="0320701e-c37e-4bb7-b74a-31ebc7d974a1" providerId="ADAL" clId="{AEF8C081-C111-432F-BC45-58BA363AD73A}" dt="2022-02-02T16:11:53.439" v="7392" actId="2710"/>
        <pc:sldMkLst>
          <pc:docMk/>
          <pc:sldMk cId="1665673853" sldId="276"/>
        </pc:sldMkLst>
        <pc:spChg chg="del mod">
          <ac:chgData name="Charlotte Morton" userId="0320701e-c37e-4bb7-b74a-31ebc7d974a1" providerId="ADAL" clId="{AEF8C081-C111-432F-BC45-58BA363AD73A}" dt="2022-02-01T18:17:12.274" v="2516" actId="478"/>
          <ac:spMkLst>
            <pc:docMk/>
            <pc:sldMk cId="1665673853" sldId="276"/>
            <ac:spMk id="2" creationId="{7610D585-5D73-4A25-984C-34707180CF1C}"/>
          </ac:spMkLst>
        </pc:spChg>
        <pc:spChg chg="mod ord">
          <ac:chgData name="Charlotte Morton" userId="0320701e-c37e-4bb7-b74a-31ebc7d974a1" providerId="ADAL" clId="{AEF8C081-C111-432F-BC45-58BA363AD73A}" dt="2022-02-02T16:11:53.439" v="7392" actId="2710"/>
          <ac:spMkLst>
            <pc:docMk/>
            <pc:sldMk cId="1665673853" sldId="276"/>
            <ac:spMk id="3" creationId="{8743F381-BAD8-45B4-A37D-6327D2F5AF90}"/>
          </ac:spMkLst>
        </pc:spChg>
        <pc:spChg chg="add del mod">
          <ac:chgData name="Charlotte Morton" userId="0320701e-c37e-4bb7-b74a-31ebc7d974a1" providerId="ADAL" clId="{AEF8C081-C111-432F-BC45-58BA363AD73A}" dt="2022-02-01T18:16:56.438" v="2508" actId="478"/>
          <ac:spMkLst>
            <pc:docMk/>
            <pc:sldMk cId="1665673853" sldId="276"/>
            <ac:spMk id="5" creationId="{3F2F91FC-A9FF-450E-9029-31649034EA4A}"/>
          </ac:spMkLst>
        </pc:spChg>
        <pc:spChg chg="add mod">
          <ac:chgData name="Charlotte Morton" userId="0320701e-c37e-4bb7-b74a-31ebc7d974a1" providerId="ADAL" clId="{AEF8C081-C111-432F-BC45-58BA363AD73A}" dt="2022-02-01T18:22:00.811" v="2599" actId="255"/>
          <ac:spMkLst>
            <pc:docMk/>
            <pc:sldMk cId="1665673853" sldId="276"/>
            <ac:spMk id="6" creationId="{FA0F7732-FFB5-4842-BC6B-CAA2C2F55463}"/>
          </ac:spMkLst>
        </pc:spChg>
        <pc:spChg chg="add del mod">
          <ac:chgData name="Charlotte Morton" userId="0320701e-c37e-4bb7-b74a-31ebc7d974a1" providerId="ADAL" clId="{AEF8C081-C111-432F-BC45-58BA363AD73A}" dt="2022-02-01T18:17:14.277" v="2517" actId="478"/>
          <ac:spMkLst>
            <pc:docMk/>
            <pc:sldMk cId="1665673853" sldId="276"/>
            <ac:spMk id="8" creationId="{28FE1F58-A2B7-47F3-B1D0-C1BC14E7EA43}"/>
          </ac:spMkLst>
        </pc:spChg>
        <pc:spChg chg="add">
          <ac:chgData name="Charlotte Morton" userId="0320701e-c37e-4bb7-b74a-31ebc7d974a1" providerId="ADAL" clId="{AEF8C081-C111-432F-BC45-58BA363AD73A}" dt="2022-02-01T18:21:11.477" v="2595" actId="26606"/>
          <ac:spMkLst>
            <pc:docMk/>
            <pc:sldMk cId="1665673853" sldId="276"/>
            <ac:spMk id="14" creationId="{201CC55D-ED54-4C5C-95E6-10947BD1103B}"/>
          </ac:spMkLst>
        </pc:spChg>
        <pc:spChg chg="add">
          <ac:chgData name="Charlotte Morton" userId="0320701e-c37e-4bb7-b74a-31ebc7d974a1" providerId="ADAL" clId="{AEF8C081-C111-432F-BC45-58BA363AD73A}" dt="2022-02-01T18:21:11.477" v="2595" actId="26606"/>
          <ac:spMkLst>
            <pc:docMk/>
            <pc:sldMk cId="1665673853" sldId="276"/>
            <ac:spMk id="20" creationId="{3873B707-463F-40B0-8227-E8CC6C67EB25}"/>
          </ac:spMkLst>
        </pc:spChg>
        <pc:spChg chg="add">
          <ac:chgData name="Charlotte Morton" userId="0320701e-c37e-4bb7-b74a-31ebc7d974a1" providerId="ADAL" clId="{AEF8C081-C111-432F-BC45-58BA363AD73A}" dt="2022-02-01T18:21:11.477" v="2595" actId="26606"/>
          <ac:spMkLst>
            <pc:docMk/>
            <pc:sldMk cId="1665673853" sldId="276"/>
            <ac:spMk id="22" creationId="{C13237C8-E62C-4F0D-A318-BD6FB6C2D138}"/>
          </ac:spMkLst>
        </pc:spChg>
        <pc:spChg chg="add">
          <ac:chgData name="Charlotte Morton" userId="0320701e-c37e-4bb7-b74a-31ebc7d974a1" providerId="ADAL" clId="{AEF8C081-C111-432F-BC45-58BA363AD73A}" dt="2022-02-01T18:21:11.477" v="2595" actId="26606"/>
          <ac:spMkLst>
            <pc:docMk/>
            <pc:sldMk cId="1665673853" sldId="276"/>
            <ac:spMk id="24" creationId="{19C9EAEA-39D0-4B0E-A0EB-51E7B26740B1}"/>
          </ac:spMkLst>
        </pc:spChg>
        <pc:grpChg chg="add">
          <ac:chgData name="Charlotte Morton" userId="0320701e-c37e-4bb7-b74a-31ebc7d974a1" providerId="ADAL" clId="{AEF8C081-C111-432F-BC45-58BA363AD73A}" dt="2022-02-01T18:21:11.477" v="2595" actId="26606"/>
          <ac:grpSpMkLst>
            <pc:docMk/>
            <pc:sldMk cId="1665673853" sldId="276"/>
            <ac:grpSpMk id="16" creationId="{1DE889C7-FAD6-4397-98E2-05D503484459}"/>
          </ac:grpSpMkLst>
        </pc:grpChg>
        <pc:picChg chg="add mod">
          <ac:chgData name="Charlotte Morton" userId="0320701e-c37e-4bb7-b74a-31ebc7d974a1" providerId="ADAL" clId="{AEF8C081-C111-432F-BC45-58BA363AD73A}" dt="2022-02-01T18:21:11.477" v="2595" actId="26606"/>
          <ac:picMkLst>
            <pc:docMk/>
            <pc:sldMk cId="1665673853" sldId="276"/>
            <ac:picMk id="9" creationId="{A5455F35-1DE5-4D57-B656-CC763BCAE26D}"/>
          </ac:picMkLst>
        </pc:picChg>
        <pc:picChg chg="add del mod">
          <ac:chgData name="Charlotte Morton" userId="0320701e-c37e-4bb7-b74a-31ebc7d974a1" providerId="ADAL" clId="{AEF8C081-C111-432F-BC45-58BA363AD73A}" dt="2022-02-01T18:21:06.589" v="2594" actId="478"/>
          <ac:picMkLst>
            <pc:docMk/>
            <pc:sldMk cId="1665673853" sldId="276"/>
            <ac:picMk id="10" creationId="{4230289A-81F5-4EED-A35A-62873A0C7782}"/>
          </ac:picMkLst>
        </pc:picChg>
        <pc:picChg chg="add mod">
          <ac:chgData name="Charlotte Morton" userId="0320701e-c37e-4bb7-b74a-31ebc7d974a1" providerId="ADAL" clId="{AEF8C081-C111-432F-BC45-58BA363AD73A}" dt="2022-02-01T18:23:50.229" v="2632" actId="1076"/>
          <ac:picMkLst>
            <pc:docMk/>
            <pc:sldMk cId="1665673853" sldId="276"/>
            <ac:picMk id="19" creationId="{9D1DB4C6-5952-45EB-B431-E12170DAD499}"/>
          </ac:picMkLst>
        </pc:picChg>
      </pc:sldChg>
      <pc:sldChg chg="addSp delSp modSp new mod setBg modNotesTx">
        <pc:chgData name="Charlotte Morton" userId="0320701e-c37e-4bb7-b74a-31ebc7d974a1" providerId="ADAL" clId="{AEF8C081-C111-432F-BC45-58BA363AD73A}" dt="2022-02-02T17:30:58.149" v="9661" actId="20577"/>
        <pc:sldMkLst>
          <pc:docMk/>
          <pc:sldMk cId="2021521402" sldId="277"/>
        </pc:sldMkLst>
        <pc:spChg chg="mod">
          <ac:chgData name="Charlotte Morton" userId="0320701e-c37e-4bb7-b74a-31ebc7d974a1" providerId="ADAL" clId="{AEF8C081-C111-432F-BC45-58BA363AD73A}" dt="2022-02-02T17:30:58.149" v="9661" actId="20577"/>
          <ac:spMkLst>
            <pc:docMk/>
            <pc:sldMk cId="2021521402" sldId="277"/>
            <ac:spMk id="2" creationId="{5514F4E9-2511-4D36-ACE4-B78ACA577237}"/>
          </ac:spMkLst>
        </pc:spChg>
        <pc:spChg chg="add del mod">
          <ac:chgData name="Charlotte Morton" userId="0320701e-c37e-4bb7-b74a-31ebc7d974a1" providerId="ADAL" clId="{AEF8C081-C111-432F-BC45-58BA363AD73A}" dt="2022-02-02T10:19:13.964" v="2957" actId="26606"/>
          <ac:spMkLst>
            <pc:docMk/>
            <pc:sldMk cId="2021521402" sldId="277"/>
            <ac:spMk id="3" creationId="{3E0E69FD-E7A9-43EB-A533-E8B243CFC21D}"/>
          </ac:spMkLst>
        </pc:spChg>
        <pc:spChg chg="add del">
          <ac:chgData name="Charlotte Morton" userId="0320701e-c37e-4bb7-b74a-31ebc7d974a1" providerId="ADAL" clId="{AEF8C081-C111-432F-BC45-58BA363AD73A}" dt="2022-02-02T10:19:13.913" v="2956" actId="26606"/>
          <ac:spMkLst>
            <pc:docMk/>
            <pc:sldMk cId="2021521402" sldId="277"/>
            <ac:spMk id="9" creationId="{BACC6370-2D7E-4714-9D71-7542949D7D5D}"/>
          </ac:spMkLst>
        </pc:spChg>
        <pc:spChg chg="add del">
          <ac:chgData name="Charlotte Morton" userId="0320701e-c37e-4bb7-b74a-31ebc7d974a1" providerId="ADAL" clId="{AEF8C081-C111-432F-BC45-58BA363AD73A}" dt="2022-02-02T10:19:13.913" v="2956" actId="26606"/>
          <ac:spMkLst>
            <pc:docMk/>
            <pc:sldMk cId="2021521402" sldId="277"/>
            <ac:spMk id="11" creationId="{F68B3F68-107C-434F-AA38-110D5EA91B85}"/>
          </ac:spMkLst>
        </pc:spChg>
        <pc:spChg chg="add del">
          <ac:chgData name="Charlotte Morton" userId="0320701e-c37e-4bb7-b74a-31ebc7d974a1" providerId="ADAL" clId="{AEF8C081-C111-432F-BC45-58BA363AD73A}" dt="2022-02-02T10:19:13.913" v="2956" actId="26606"/>
          <ac:spMkLst>
            <pc:docMk/>
            <pc:sldMk cId="2021521402" sldId="277"/>
            <ac:spMk id="13" creationId="{AAD0DBB9-1A4B-4391-81D4-CB19F9AB918A}"/>
          </ac:spMkLst>
        </pc:spChg>
        <pc:spChg chg="add del">
          <ac:chgData name="Charlotte Morton" userId="0320701e-c37e-4bb7-b74a-31ebc7d974a1" providerId="ADAL" clId="{AEF8C081-C111-432F-BC45-58BA363AD73A}" dt="2022-02-02T10:19:13.913" v="2956" actId="26606"/>
          <ac:spMkLst>
            <pc:docMk/>
            <pc:sldMk cId="2021521402" sldId="277"/>
            <ac:spMk id="15" creationId="{063BBA22-50EA-4C4D-BE05-F1CE4E63AA56}"/>
          </ac:spMkLst>
        </pc:spChg>
        <pc:spChg chg="add del">
          <ac:chgData name="Charlotte Morton" userId="0320701e-c37e-4bb7-b74a-31ebc7d974a1" providerId="ADAL" clId="{AEF8C081-C111-432F-BC45-58BA363AD73A}" dt="2022-02-02T10:19:54.666" v="2964" actId="26606"/>
          <ac:spMkLst>
            <pc:docMk/>
            <pc:sldMk cId="2021521402" sldId="277"/>
            <ac:spMk id="17" creationId="{AE2B703B-46F9-481A-A605-82E2A828C4FA}"/>
          </ac:spMkLst>
        </pc:spChg>
        <pc:spChg chg="add del">
          <ac:chgData name="Charlotte Morton" userId="0320701e-c37e-4bb7-b74a-31ebc7d974a1" providerId="ADAL" clId="{AEF8C081-C111-432F-BC45-58BA363AD73A}" dt="2022-02-02T10:19:54.666" v="2964" actId="26606"/>
          <ac:spMkLst>
            <pc:docMk/>
            <pc:sldMk cId="2021521402" sldId="277"/>
            <ac:spMk id="18" creationId="{F13BE4D7-0C3D-4906-B230-A1C5B4665CCF}"/>
          </ac:spMkLst>
        </pc:spChg>
        <pc:spChg chg="add del">
          <ac:chgData name="Charlotte Morton" userId="0320701e-c37e-4bb7-b74a-31ebc7d974a1" providerId="ADAL" clId="{AEF8C081-C111-432F-BC45-58BA363AD73A}" dt="2022-02-02T10:19:42.504" v="2959" actId="26606"/>
          <ac:spMkLst>
            <pc:docMk/>
            <pc:sldMk cId="2021521402" sldId="277"/>
            <ac:spMk id="24" creationId="{1D63C574-BFD2-41A1-A567-B0C3CC7FDD4F}"/>
          </ac:spMkLst>
        </pc:spChg>
        <pc:spChg chg="add del">
          <ac:chgData name="Charlotte Morton" userId="0320701e-c37e-4bb7-b74a-31ebc7d974a1" providerId="ADAL" clId="{AEF8C081-C111-432F-BC45-58BA363AD73A}" dt="2022-02-02T10:19:42.504" v="2959" actId="26606"/>
          <ac:spMkLst>
            <pc:docMk/>
            <pc:sldMk cId="2021521402" sldId="277"/>
            <ac:spMk id="26" creationId="{E2A46BAB-8C31-42B2-90E8-B26DD3E81D37}"/>
          </ac:spMkLst>
        </pc:spChg>
        <pc:spChg chg="add del">
          <ac:chgData name="Charlotte Morton" userId="0320701e-c37e-4bb7-b74a-31ebc7d974a1" providerId="ADAL" clId="{AEF8C081-C111-432F-BC45-58BA363AD73A}" dt="2022-02-02T10:19:50.048" v="2961" actId="26606"/>
          <ac:spMkLst>
            <pc:docMk/>
            <pc:sldMk cId="2021521402" sldId="277"/>
            <ac:spMk id="41" creationId="{AE2B703B-46F9-481A-A605-82E2A828C4FA}"/>
          </ac:spMkLst>
        </pc:spChg>
        <pc:spChg chg="add del">
          <ac:chgData name="Charlotte Morton" userId="0320701e-c37e-4bb7-b74a-31ebc7d974a1" providerId="ADAL" clId="{AEF8C081-C111-432F-BC45-58BA363AD73A}" dt="2022-02-02T10:19:50.048" v="2961" actId="26606"/>
          <ac:spMkLst>
            <pc:docMk/>
            <pc:sldMk cId="2021521402" sldId="277"/>
            <ac:spMk id="42" creationId="{F13BE4D7-0C3D-4906-B230-A1C5B4665CCF}"/>
          </ac:spMkLst>
        </pc:spChg>
        <pc:spChg chg="add del">
          <ac:chgData name="Charlotte Morton" userId="0320701e-c37e-4bb7-b74a-31ebc7d974a1" providerId="ADAL" clId="{AEF8C081-C111-432F-BC45-58BA363AD73A}" dt="2022-02-02T10:19:54.638" v="2963" actId="26606"/>
          <ac:spMkLst>
            <pc:docMk/>
            <pc:sldMk cId="2021521402" sldId="277"/>
            <ac:spMk id="44" creationId="{AE2B703B-46F9-481A-A605-82E2A828C4FA}"/>
          </ac:spMkLst>
        </pc:spChg>
        <pc:spChg chg="add del">
          <ac:chgData name="Charlotte Morton" userId="0320701e-c37e-4bb7-b74a-31ebc7d974a1" providerId="ADAL" clId="{AEF8C081-C111-432F-BC45-58BA363AD73A}" dt="2022-02-02T10:19:54.638" v="2963" actId="26606"/>
          <ac:spMkLst>
            <pc:docMk/>
            <pc:sldMk cId="2021521402" sldId="277"/>
            <ac:spMk id="45" creationId="{F13BE4D7-0C3D-4906-B230-A1C5B4665CCF}"/>
          </ac:spMkLst>
        </pc:spChg>
        <pc:spChg chg="add">
          <ac:chgData name="Charlotte Morton" userId="0320701e-c37e-4bb7-b74a-31ebc7d974a1" providerId="ADAL" clId="{AEF8C081-C111-432F-BC45-58BA363AD73A}" dt="2022-02-02T10:19:54.666" v="2964" actId="26606"/>
          <ac:spMkLst>
            <pc:docMk/>
            <pc:sldMk cId="2021521402" sldId="277"/>
            <ac:spMk id="47" creationId="{AE2B703B-46F9-481A-A605-82E2A828C4FA}"/>
          </ac:spMkLst>
        </pc:spChg>
        <pc:spChg chg="add">
          <ac:chgData name="Charlotte Morton" userId="0320701e-c37e-4bb7-b74a-31ebc7d974a1" providerId="ADAL" clId="{AEF8C081-C111-432F-BC45-58BA363AD73A}" dt="2022-02-02T10:19:54.666" v="2964" actId="26606"/>
          <ac:spMkLst>
            <pc:docMk/>
            <pc:sldMk cId="2021521402" sldId="277"/>
            <ac:spMk id="48" creationId="{F13BE4D7-0C3D-4906-B230-A1C5B4665CCF}"/>
          </ac:spMkLst>
        </pc:spChg>
        <pc:grpChg chg="add del">
          <ac:chgData name="Charlotte Morton" userId="0320701e-c37e-4bb7-b74a-31ebc7d974a1" providerId="ADAL" clId="{AEF8C081-C111-432F-BC45-58BA363AD73A}" dt="2022-02-02T10:19:42.504" v="2959" actId="26606"/>
          <ac:grpSpMkLst>
            <pc:docMk/>
            <pc:sldMk cId="2021521402" sldId="277"/>
            <ac:grpSpMk id="28" creationId="{B3F7A3C7-0737-4E57-B30E-8EEFE638B401}"/>
          </ac:grpSpMkLst>
        </pc:grpChg>
        <pc:grpChg chg="add del">
          <ac:chgData name="Charlotte Morton" userId="0320701e-c37e-4bb7-b74a-31ebc7d974a1" providerId="ADAL" clId="{AEF8C081-C111-432F-BC45-58BA363AD73A}" dt="2022-02-02T10:19:42.504" v="2959" actId="26606"/>
          <ac:grpSpMkLst>
            <pc:docMk/>
            <pc:sldMk cId="2021521402" sldId="277"/>
            <ac:grpSpMk id="32" creationId="{43F5E015-E085-4624-B431-B42414448684}"/>
          </ac:grpSpMkLst>
        </pc:grpChg>
        <pc:graphicFrameChg chg="add del">
          <ac:chgData name="Charlotte Morton" userId="0320701e-c37e-4bb7-b74a-31ebc7d974a1" providerId="ADAL" clId="{AEF8C081-C111-432F-BC45-58BA363AD73A}" dt="2022-02-02T10:19:13.913" v="2956" actId="26606"/>
          <ac:graphicFrameMkLst>
            <pc:docMk/>
            <pc:sldMk cId="2021521402" sldId="277"/>
            <ac:graphicFrameMk id="5" creationId="{D4CC5C0E-8FC1-4080-B6B6-AEDE1957624E}"/>
          </ac:graphicFrameMkLst>
        </pc:graphicFrameChg>
        <pc:graphicFrameChg chg="add mod modGraphic">
          <ac:chgData name="Charlotte Morton" userId="0320701e-c37e-4bb7-b74a-31ebc7d974a1" providerId="ADAL" clId="{AEF8C081-C111-432F-BC45-58BA363AD73A}" dt="2022-02-02T10:31:09.575" v="3107"/>
          <ac:graphicFrameMkLst>
            <pc:docMk/>
            <pc:sldMk cId="2021521402" sldId="277"/>
            <ac:graphicFrameMk id="19" creationId="{32872916-8524-4733-9079-B6A4B5E65429}"/>
          </ac:graphicFrameMkLst>
        </pc:graphicFrameChg>
        <pc:picChg chg="add del mod">
          <ac:chgData name="Charlotte Morton" userId="0320701e-c37e-4bb7-b74a-31ebc7d974a1" providerId="ADAL" clId="{AEF8C081-C111-432F-BC45-58BA363AD73A}" dt="2022-02-02T10:30:47.116" v="3104" actId="478"/>
          <ac:picMkLst>
            <pc:docMk/>
            <pc:sldMk cId="2021521402" sldId="277"/>
            <ac:picMk id="6" creationId="{D0EF5E39-9B34-4C38-9F77-866785676D32}"/>
          </ac:picMkLst>
        </pc:picChg>
      </pc:sldChg>
      <pc:sldChg chg="addSp modSp new mod setBg modNotesTx">
        <pc:chgData name="Charlotte Morton" userId="0320701e-c37e-4bb7-b74a-31ebc7d974a1" providerId="ADAL" clId="{AEF8C081-C111-432F-BC45-58BA363AD73A}" dt="2022-02-02T16:47:20.991" v="8438" actId="113"/>
        <pc:sldMkLst>
          <pc:docMk/>
          <pc:sldMk cId="551612452" sldId="278"/>
        </pc:sldMkLst>
        <pc:spChg chg="mod">
          <ac:chgData name="Charlotte Morton" userId="0320701e-c37e-4bb7-b74a-31ebc7d974a1" providerId="ADAL" clId="{AEF8C081-C111-432F-BC45-58BA363AD73A}" dt="2022-02-02T16:46:30.680" v="8431" actId="26606"/>
          <ac:spMkLst>
            <pc:docMk/>
            <pc:sldMk cId="551612452" sldId="278"/>
            <ac:spMk id="2" creationId="{8E250CA6-42C6-49C5-817D-F3E38033A257}"/>
          </ac:spMkLst>
        </pc:spChg>
        <pc:spChg chg="mod">
          <ac:chgData name="Charlotte Morton" userId="0320701e-c37e-4bb7-b74a-31ebc7d974a1" providerId="ADAL" clId="{AEF8C081-C111-432F-BC45-58BA363AD73A}" dt="2022-02-02T16:47:20.991" v="8438" actId="113"/>
          <ac:spMkLst>
            <pc:docMk/>
            <pc:sldMk cId="551612452" sldId="278"/>
            <ac:spMk id="3" creationId="{EFE23743-17CB-4B1D-B3CC-EAD50CBC95A1}"/>
          </ac:spMkLst>
        </pc:spChg>
        <pc:spChg chg="add">
          <ac:chgData name="Charlotte Morton" userId="0320701e-c37e-4bb7-b74a-31ebc7d974a1" providerId="ADAL" clId="{AEF8C081-C111-432F-BC45-58BA363AD73A}" dt="2022-02-02T16:46:30.680" v="8431" actId="26606"/>
          <ac:spMkLst>
            <pc:docMk/>
            <pc:sldMk cId="551612452" sldId="278"/>
            <ac:spMk id="8" creationId="{907EF6B7-1338-4443-8C46-6A318D952DFD}"/>
          </ac:spMkLst>
        </pc:spChg>
        <pc:spChg chg="add">
          <ac:chgData name="Charlotte Morton" userId="0320701e-c37e-4bb7-b74a-31ebc7d974a1" providerId="ADAL" clId="{AEF8C081-C111-432F-BC45-58BA363AD73A}" dt="2022-02-02T16:46:30.680" v="8431" actId="26606"/>
          <ac:spMkLst>
            <pc:docMk/>
            <pc:sldMk cId="551612452" sldId="278"/>
            <ac:spMk id="10" creationId="{DAAE4CDD-124C-4DCF-9584-B6033B545DD5}"/>
          </ac:spMkLst>
        </pc:spChg>
        <pc:spChg chg="add">
          <ac:chgData name="Charlotte Morton" userId="0320701e-c37e-4bb7-b74a-31ebc7d974a1" providerId="ADAL" clId="{AEF8C081-C111-432F-BC45-58BA363AD73A}" dt="2022-02-02T16:46:30.680" v="8431" actId="26606"/>
          <ac:spMkLst>
            <pc:docMk/>
            <pc:sldMk cId="551612452" sldId="278"/>
            <ac:spMk id="12" creationId="{081E4A58-353D-44AE-B2FC-2A74E2E400F7}"/>
          </ac:spMkLst>
        </pc:spChg>
      </pc:sldChg>
      <pc:sldChg chg="addSp delSp modSp new mod setBg modNotesTx">
        <pc:chgData name="Charlotte Morton" userId="0320701e-c37e-4bb7-b74a-31ebc7d974a1" providerId="ADAL" clId="{AEF8C081-C111-432F-BC45-58BA363AD73A}" dt="2022-02-02T16:59:18.097" v="8804" actId="207"/>
        <pc:sldMkLst>
          <pc:docMk/>
          <pc:sldMk cId="1239529224" sldId="279"/>
        </pc:sldMkLst>
        <pc:spChg chg="mod">
          <ac:chgData name="Charlotte Morton" userId="0320701e-c37e-4bb7-b74a-31ebc7d974a1" providerId="ADAL" clId="{AEF8C081-C111-432F-BC45-58BA363AD73A}" dt="2022-02-02T16:59:08.730" v="8803" actId="255"/>
          <ac:spMkLst>
            <pc:docMk/>
            <pc:sldMk cId="1239529224" sldId="279"/>
            <ac:spMk id="2" creationId="{8A525D13-6454-49A4-9892-A0A915263CF5}"/>
          </ac:spMkLst>
        </pc:spChg>
        <pc:spChg chg="mod ord">
          <ac:chgData name="Charlotte Morton" userId="0320701e-c37e-4bb7-b74a-31ebc7d974a1" providerId="ADAL" clId="{AEF8C081-C111-432F-BC45-58BA363AD73A}" dt="2022-02-02T16:59:18.097" v="8804" actId="207"/>
          <ac:spMkLst>
            <pc:docMk/>
            <pc:sldMk cId="1239529224" sldId="279"/>
            <ac:spMk id="3" creationId="{FA1CD5E1-3E59-4309-8730-1DD6C238273D}"/>
          </ac:spMkLst>
        </pc:spChg>
        <pc:spChg chg="add del">
          <ac:chgData name="Charlotte Morton" userId="0320701e-c37e-4bb7-b74a-31ebc7d974a1" providerId="ADAL" clId="{AEF8C081-C111-432F-BC45-58BA363AD73A}" dt="2022-02-02T16:58:23.883" v="8792" actId="26606"/>
          <ac:spMkLst>
            <pc:docMk/>
            <pc:sldMk cId="1239529224" sldId="279"/>
            <ac:spMk id="73" creationId="{46F7435D-E3DB-47B1-BA61-B00ACC83A9DE}"/>
          </ac:spMkLst>
        </pc:spChg>
        <pc:spChg chg="add del">
          <ac:chgData name="Charlotte Morton" userId="0320701e-c37e-4bb7-b74a-31ebc7d974a1" providerId="ADAL" clId="{AEF8C081-C111-432F-BC45-58BA363AD73A}" dt="2022-02-02T16:58:23.883" v="8792" actId="26606"/>
          <ac:spMkLst>
            <pc:docMk/>
            <pc:sldMk cId="1239529224" sldId="279"/>
            <ac:spMk id="75" creationId="{F263A0B5-F8C4-4116-809F-78A768EA79A6}"/>
          </ac:spMkLst>
        </pc:spChg>
        <pc:spChg chg="add del">
          <ac:chgData name="Charlotte Morton" userId="0320701e-c37e-4bb7-b74a-31ebc7d974a1" providerId="ADAL" clId="{AEF8C081-C111-432F-BC45-58BA363AD73A}" dt="2022-02-02T16:58:28.363" v="8794" actId="26606"/>
          <ac:spMkLst>
            <pc:docMk/>
            <pc:sldMk cId="1239529224" sldId="279"/>
            <ac:spMk id="77" creationId="{8101159E-D455-456F-8FE1-396AB1590C2F}"/>
          </ac:spMkLst>
        </pc:spChg>
        <pc:spChg chg="add del">
          <ac:chgData name="Charlotte Morton" userId="0320701e-c37e-4bb7-b74a-31ebc7d974a1" providerId="ADAL" clId="{AEF8C081-C111-432F-BC45-58BA363AD73A}" dt="2022-02-02T16:58:28.363" v="8794" actId="26606"/>
          <ac:spMkLst>
            <pc:docMk/>
            <pc:sldMk cId="1239529224" sldId="279"/>
            <ac:spMk id="79" creationId="{1F9FDF39-7A42-411B-85F1-9DE812C7A75B}"/>
          </ac:spMkLst>
        </pc:spChg>
        <pc:spChg chg="add del">
          <ac:chgData name="Charlotte Morton" userId="0320701e-c37e-4bb7-b74a-31ebc7d974a1" providerId="ADAL" clId="{AEF8C081-C111-432F-BC45-58BA363AD73A}" dt="2022-02-02T16:58:28.363" v="8794" actId="26606"/>
          <ac:spMkLst>
            <pc:docMk/>
            <pc:sldMk cId="1239529224" sldId="279"/>
            <ac:spMk id="7174" creationId="{F944E337-3E5D-4A1F-A5A1-2057F25B8A7B}"/>
          </ac:spMkLst>
        </pc:spChg>
        <pc:spChg chg="add del">
          <ac:chgData name="Charlotte Morton" userId="0320701e-c37e-4bb7-b74a-31ebc7d974a1" providerId="ADAL" clId="{AEF8C081-C111-432F-BC45-58BA363AD73A}" dt="2022-02-02T16:58:28.363" v="8794" actId="26606"/>
          <ac:spMkLst>
            <pc:docMk/>
            <pc:sldMk cId="1239529224" sldId="279"/>
            <ac:spMk id="7175" creationId="{75AEBDD3-B56F-481F-B681-E422663D247D}"/>
          </ac:spMkLst>
        </pc:spChg>
        <pc:spChg chg="add del">
          <ac:chgData name="Charlotte Morton" userId="0320701e-c37e-4bb7-b74a-31ebc7d974a1" providerId="ADAL" clId="{AEF8C081-C111-432F-BC45-58BA363AD73A}" dt="2022-02-02T16:58:32.605" v="8796" actId="26606"/>
          <ac:spMkLst>
            <pc:docMk/>
            <pc:sldMk cId="1239529224" sldId="279"/>
            <ac:spMk id="7177" creationId="{79BB35BC-D5C2-4C8B-A22A-A71E6191913B}"/>
          </ac:spMkLst>
        </pc:spChg>
        <pc:spChg chg="add del">
          <ac:chgData name="Charlotte Morton" userId="0320701e-c37e-4bb7-b74a-31ebc7d974a1" providerId="ADAL" clId="{AEF8C081-C111-432F-BC45-58BA363AD73A}" dt="2022-02-02T16:58:41.589" v="8798" actId="26606"/>
          <ac:spMkLst>
            <pc:docMk/>
            <pc:sldMk cId="1239529224" sldId="279"/>
            <ac:spMk id="7179" creationId="{45D37F4E-DDB4-456B-97E0-9937730A039F}"/>
          </ac:spMkLst>
        </pc:spChg>
        <pc:spChg chg="add del">
          <ac:chgData name="Charlotte Morton" userId="0320701e-c37e-4bb7-b74a-31ebc7d974a1" providerId="ADAL" clId="{AEF8C081-C111-432F-BC45-58BA363AD73A}" dt="2022-02-02T16:58:41.589" v="8798" actId="26606"/>
          <ac:spMkLst>
            <pc:docMk/>
            <pc:sldMk cId="1239529224" sldId="279"/>
            <ac:spMk id="7180" creationId="{B2DD41CD-8F47-4F56-AD12-4E2FF7696987}"/>
          </ac:spMkLst>
        </pc:spChg>
        <pc:spChg chg="add del">
          <ac:chgData name="Charlotte Morton" userId="0320701e-c37e-4bb7-b74a-31ebc7d974a1" providerId="ADAL" clId="{AEF8C081-C111-432F-BC45-58BA363AD73A}" dt="2022-02-02T16:58:46.690" v="8800" actId="26606"/>
          <ac:spMkLst>
            <pc:docMk/>
            <pc:sldMk cId="1239529224" sldId="279"/>
            <ac:spMk id="7182" creationId="{79BB35BC-D5C2-4C8B-A22A-A71E6191913B}"/>
          </ac:spMkLst>
        </pc:spChg>
        <pc:spChg chg="add">
          <ac:chgData name="Charlotte Morton" userId="0320701e-c37e-4bb7-b74a-31ebc7d974a1" providerId="ADAL" clId="{AEF8C081-C111-432F-BC45-58BA363AD73A}" dt="2022-02-02T16:58:46.701" v="8801" actId="26606"/>
          <ac:spMkLst>
            <pc:docMk/>
            <pc:sldMk cId="1239529224" sldId="279"/>
            <ac:spMk id="7184" creationId="{45D37F4E-DDB4-456B-97E0-9937730A039F}"/>
          </ac:spMkLst>
        </pc:spChg>
        <pc:spChg chg="add">
          <ac:chgData name="Charlotte Morton" userId="0320701e-c37e-4bb7-b74a-31ebc7d974a1" providerId="ADAL" clId="{AEF8C081-C111-432F-BC45-58BA363AD73A}" dt="2022-02-02T16:58:46.701" v="8801" actId="26606"/>
          <ac:spMkLst>
            <pc:docMk/>
            <pc:sldMk cId="1239529224" sldId="279"/>
            <ac:spMk id="7185" creationId="{B2DD41CD-8F47-4F56-AD12-4E2FF7696987}"/>
          </ac:spMkLst>
        </pc:spChg>
        <pc:picChg chg="add del mod">
          <ac:chgData name="Charlotte Morton" userId="0320701e-c37e-4bb7-b74a-31ebc7d974a1" providerId="ADAL" clId="{AEF8C081-C111-432F-BC45-58BA363AD73A}" dt="2022-02-02T16:58:09.239" v="8787"/>
          <ac:picMkLst>
            <pc:docMk/>
            <pc:sldMk cId="1239529224" sldId="279"/>
            <ac:picMk id="7170" creationId="{BF8AF2F4-19E3-4FC3-B74D-00B6D36B2E40}"/>
          </ac:picMkLst>
        </pc:picChg>
        <pc:picChg chg="add mod">
          <ac:chgData name="Charlotte Morton" userId="0320701e-c37e-4bb7-b74a-31ebc7d974a1" providerId="ADAL" clId="{AEF8C081-C111-432F-BC45-58BA363AD73A}" dt="2022-02-02T16:58:46.701" v="8801" actId="26606"/>
          <ac:picMkLst>
            <pc:docMk/>
            <pc:sldMk cId="1239529224" sldId="279"/>
            <ac:picMk id="7172" creationId="{F43743F4-506B-45F7-84BC-372CAB2A0308}"/>
          </ac:picMkLst>
        </pc:picChg>
      </pc:sldChg>
      <pc:sldChg chg="addSp delSp modSp new mod setBg">
        <pc:chgData name="Charlotte Morton" userId="0320701e-c37e-4bb7-b74a-31ebc7d974a1" providerId="ADAL" clId="{AEF8C081-C111-432F-BC45-58BA363AD73A}" dt="2022-02-02T23:39:54.010" v="14148" actId="20577"/>
        <pc:sldMkLst>
          <pc:docMk/>
          <pc:sldMk cId="121404576" sldId="280"/>
        </pc:sldMkLst>
        <pc:spChg chg="mod">
          <ac:chgData name="Charlotte Morton" userId="0320701e-c37e-4bb7-b74a-31ebc7d974a1" providerId="ADAL" clId="{AEF8C081-C111-432F-BC45-58BA363AD73A}" dt="2022-02-02T23:39:54.010" v="14148" actId="20577"/>
          <ac:spMkLst>
            <pc:docMk/>
            <pc:sldMk cId="121404576" sldId="280"/>
            <ac:spMk id="2" creationId="{C8C49C35-4AFB-4825-A797-6F54544C76C4}"/>
          </ac:spMkLst>
        </pc:spChg>
        <pc:spChg chg="del">
          <ac:chgData name="Charlotte Morton" userId="0320701e-c37e-4bb7-b74a-31ebc7d974a1" providerId="ADAL" clId="{AEF8C081-C111-432F-BC45-58BA363AD73A}" dt="2022-02-01T18:26:41.055" v="2724"/>
          <ac:spMkLst>
            <pc:docMk/>
            <pc:sldMk cId="121404576" sldId="280"/>
            <ac:spMk id="3" creationId="{190D45E6-3184-429F-B21B-F0451B8E372B}"/>
          </ac:spMkLst>
        </pc:spChg>
        <pc:spChg chg="add">
          <ac:chgData name="Charlotte Morton" userId="0320701e-c37e-4bb7-b74a-31ebc7d974a1" providerId="ADAL" clId="{AEF8C081-C111-432F-BC45-58BA363AD73A}" dt="2022-02-01T18:26:50.633" v="2725" actId="26606"/>
          <ac:spMkLst>
            <pc:docMk/>
            <pc:sldMk cId="121404576" sldId="280"/>
            <ac:spMk id="9" creationId="{BA79A7CF-01AF-4178-9369-94E0C90EB046}"/>
          </ac:spMkLst>
        </pc:spChg>
        <pc:spChg chg="add">
          <ac:chgData name="Charlotte Morton" userId="0320701e-c37e-4bb7-b74a-31ebc7d974a1" providerId="ADAL" clId="{AEF8C081-C111-432F-BC45-58BA363AD73A}" dt="2022-02-01T18:26:50.633" v="2725" actId="26606"/>
          <ac:spMkLst>
            <pc:docMk/>
            <pc:sldMk cId="121404576" sldId="280"/>
            <ac:spMk id="11" creationId="{99413ED5-9ED4-4772-BCE4-2BCAE6B12E35}"/>
          </ac:spMkLst>
        </pc:spChg>
        <pc:spChg chg="add">
          <ac:chgData name="Charlotte Morton" userId="0320701e-c37e-4bb7-b74a-31ebc7d974a1" providerId="ADAL" clId="{AEF8C081-C111-432F-BC45-58BA363AD73A}" dt="2022-02-01T18:26:50.633" v="2725" actId="26606"/>
          <ac:spMkLst>
            <pc:docMk/>
            <pc:sldMk cId="121404576" sldId="280"/>
            <ac:spMk id="13" creationId="{04357C93-F0CB-4A1C-8F77-4E9063789819}"/>
          </ac:spMkLst>
        </pc:spChg>
        <pc:spChg chg="add">
          <ac:chgData name="Charlotte Morton" userId="0320701e-c37e-4bb7-b74a-31ebc7d974a1" providerId="ADAL" clId="{AEF8C081-C111-432F-BC45-58BA363AD73A}" dt="2022-02-01T18:26:50.633" v="2725" actId="26606"/>
          <ac:spMkLst>
            <pc:docMk/>
            <pc:sldMk cId="121404576" sldId="280"/>
            <ac:spMk id="15" creationId="{90F533E9-6690-41A8-A372-4C6C622D028D}"/>
          </ac:spMkLst>
        </pc:spChg>
        <pc:picChg chg="add mod">
          <ac:chgData name="Charlotte Morton" userId="0320701e-c37e-4bb7-b74a-31ebc7d974a1" providerId="ADAL" clId="{AEF8C081-C111-432F-BC45-58BA363AD73A}" dt="2022-02-01T18:27:21.257" v="2729" actId="1076"/>
          <ac:picMkLst>
            <pc:docMk/>
            <pc:sldMk cId="121404576" sldId="280"/>
            <ac:picMk id="4" creationId="{2E3C7408-1671-47F1-974A-31B9410F4BDA}"/>
          </ac:picMkLst>
        </pc:picChg>
      </pc:sldChg>
      <pc:sldChg chg="addSp delSp modSp new mod modNotesTx">
        <pc:chgData name="Charlotte Morton" userId="0320701e-c37e-4bb7-b74a-31ebc7d974a1" providerId="ADAL" clId="{AEF8C081-C111-432F-BC45-58BA363AD73A}" dt="2022-02-02T23:03:49.958" v="12030" actId="20577"/>
        <pc:sldMkLst>
          <pc:docMk/>
          <pc:sldMk cId="168178259" sldId="281"/>
        </pc:sldMkLst>
        <pc:spChg chg="del mod">
          <ac:chgData name="Charlotte Morton" userId="0320701e-c37e-4bb7-b74a-31ebc7d974a1" providerId="ADAL" clId="{AEF8C081-C111-432F-BC45-58BA363AD73A}" dt="2022-02-02T17:30:06.651" v="9646" actId="478"/>
          <ac:spMkLst>
            <pc:docMk/>
            <pc:sldMk cId="168178259" sldId="281"/>
            <ac:spMk id="2" creationId="{D8E08E0A-37A9-4289-8BDD-E5E16A96DA2D}"/>
          </ac:spMkLst>
        </pc:spChg>
        <pc:spChg chg="del">
          <ac:chgData name="Charlotte Morton" userId="0320701e-c37e-4bb7-b74a-31ebc7d974a1" providerId="ADAL" clId="{AEF8C081-C111-432F-BC45-58BA363AD73A}" dt="2022-02-02T17:08:09.900" v="9013"/>
          <ac:spMkLst>
            <pc:docMk/>
            <pc:sldMk cId="168178259" sldId="281"/>
            <ac:spMk id="3" creationId="{82F164EF-602B-4841-860A-A2A13B58FA85}"/>
          </ac:spMkLst>
        </pc:spChg>
        <pc:spChg chg="add mod">
          <ac:chgData name="Charlotte Morton" userId="0320701e-c37e-4bb7-b74a-31ebc7d974a1" providerId="ADAL" clId="{AEF8C081-C111-432F-BC45-58BA363AD73A}" dt="2022-02-02T17:30:27.354" v="9651" actId="1076"/>
          <ac:spMkLst>
            <pc:docMk/>
            <pc:sldMk cId="168178259" sldId="281"/>
            <ac:spMk id="7" creationId="{6B99762C-CEA3-4C71-8162-5D36AEAEC198}"/>
          </ac:spMkLst>
        </pc:spChg>
        <pc:spChg chg="add del mod">
          <ac:chgData name="Charlotte Morton" userId="0320701e-c37e-4bb7-b74a-31ebc7d974a1" providerId="ADAL" clId="{AEF8C081-C111-432F-BC45-58BA363AD73A}" dt="2022-02-02T17:30:12.741" v="9648" actId="478"/>
          <ac:spMkLst>
            <pc:docMk/>
            <pc:sldMk cId="168178259" sldId="281"/>
            <ac:spMk id="9" creationId="{41BA3CD2-A520-4FCA-ADCA-545F12D2F283}"/>
          </ac:spMkLst>
        </pc:spChg>
        <pc:picChg chg="add mod">
          <ac:chgData name="Charlotte Morton" userId="0320701e-c37e-4bb7-b74a-31ebc7d974a1" providerId="ADAL" clId="{AEF8C081-C111-432F-BC45-58BA363AD73A}" dt="2022-02-02T17:08:12.031" v="9014" actId="1076"/>
          <ac:picMkLst>
            <pc:docMk/>
            <pc:sldMk cId="168178259" sldId="281"/>
            <ac:picMk id="4" creationId="{5010CEB3-5E06-47CC-B1E6-6E3B0F55F77C}"/>
          </ac:picMkLst>
        </pc:picChg>
        <pc:picChg chg="add mod">
          <ac:chgData name="Charlotte Morton" userId="0320701e-c37e-4bb7-b74a-31ebc7d974a1" providerId="ADAL" clId="{AEF8C081-C111-432F-BC45-58BA363AD73A}" dt="2022-02-02T17:15:55.026" v="9351" actId="1076"/>
          <ac:picMkLst>
            <pc:docMk/>
            <pc:sldMk cId="168178259" sldId="281"/>
            <ac:picMk id="5" creationId="{A881705D-6AC5-46ED-AA66-A4A2FA7D2D06}"/>
          </ac:picMkLst>
        </pc:picChg>
        <pc:picChg chg="add mod">
          <ac:chgData name="Charlotte Morton" userId="0320701e-c37e-4bb7-b74a-31ebc7d974a1" providerId="ADAL" clId="{AEF8C081-C111-432F-BC45-58BA363AD73A}" dt="2022-02-02T17:15:53.046" v="9350" actId="14100"/>
          <ac:picMkLst>
            <pc:docMk/>
            <pc:sldMk cId="168178259" sldId="281"/>
            <ac:picMk id="6" creationId="{1EF31A73-9F31-4F14-8C77-E5D53D76BF6F}"/>
          </ac:picMkLst>
        </pc:picChg>
      </pc:sldChg>
      <pc:sldChg chg="addSp modSp new mod ord setBg">
        <pc:chgData name="Charlotte Morton" userId="0320701e-c37e-4bb7-b74a-31ebc7d974a1" providerId="ADAL" clId="{AEF8C081-C111-432F-BC45-58BA363AD73A}" dt="2022-02-02T10:32:23.803" v="3146" actId="14100"/>
        <pc:sldMkLst>
          <pc:docMk/>
          <pc:sldMk cId="2541091341" sldId="282"/>
        </pc:sldMkLst>
        <pc:spChg chg="mod">
          <ac:chgData name="Charlotte Morton" userId="0320701e-c37e-4bb7-b74a-31ebc7d974a1" providerId="ADAL" clId="{AEF8C081-C111-432F-BC45-58BA363AD73A}" dt="2022-02-02T10:32:23.803" v="3146" actId="14100"/>
          <ac:spMkLst>
            <pc:docMk/>
            <pc:sldMk cId="2541091341" sldId="282"/>
            <ac:spMk id="2" creationId="{CFD5E246-82EB-4A9C-AB3D-79723FB626BE}"/>
          </ac:spMkLst>
        </pc:spChg>
        <pc:spChg chg="mod">
          <ac:chgData name="Charlotte Morton" userId="0320701e-c37e-4bb7-b74a-31ebc7d974a1" providerId="ADAL" clId="{AEF8C081-C111-432F-BC45-58BA363AD73A}" dt="2022-02-02T10:32:15.211" v="3145" actId="255"/>
          <ac:spMkLst>
            <pc:docMk/>
            <pc:sldMk cId="2541091341" sldId="282"/>
            <ac:spMk id="3" creationId="{E58FBDE0-451A-43CD-8A30-C5DC84871735}"/>
          </ac:spMkLst>
        </pc:spChg>
        <pc:spChg chg="add">
          <ac:chgData name="Charlotte Morton" userId="0320701e-c37e-4bb7-b74a-31ebc7d974a1" providerId="ADAL" clId="{AEF8C081-C111-432F-BC45-58BA363AD73A}" dt="2022-02-02T10:32:00.986" v="3111" actId="26606"/>
          <ac:spMkLst>
            <pc:docMk/>
            <pc:sldMk cId="2541091341" sldId="282"/>
            <ac:spMk id="8" creationId="{327D73B4-9F5C-4A64-A179-51B9500CB8B5}"/>
          </ac:spMkLst>
        </pc:spChg>
        <pc:spChg chg="add">
          <ac:chgData name="Charlotte Morton" userId="0320701e-c37e-4bb7-b74a-31ebc7d974a1" providerId="ADAL" clId="{AEF8C081-C111-432F-BC45-58BA363AD73A}" dt="2022-02-02T10:32:00.986" v="3111" actId="26606"/>
          <ac:spMkLst>
            <pc:docMk/>
            <pc:sldMk cId="2541091341" sldId="282"/>
            <ac:spMk id="10" creationId="{C1F06963-6374-4B48-844F-071A9BAAAE02}"/>
          </ac:spMkLst>
        </pc:spChg>
        <pc:spChg chg="add">
          <ac:chgData name="Charlotte Morton" userId="0320701e-c37e-4bb7-b74a-31ebc7d974a1" providerId="ADAL" clId="{AEF8C081-C111-432F-BC45-58BA363AD73A}" dt="2022-02-02T10:32:00.986" v="3111" actId="26606"/>
          <ac:spMkLst>
            <pc:docMk/>
            <pc:sldMk cId="2541091341" sldId="282"/>
            <ac:spMk id="12" creationId="{6CB927A4-E432-4310-9CD5-E89FF5063179}"/>
          </ac:spMkLst>
        </pc:spChg>
        <pc:spChg chg="add">
          <ac:chgData name="Charlotte Morton" userId="0320701e-c37e-4bb7-b74a-31ebc7d974a1" providerId="ADAL" clId="{AEF8C081-C111-432F-BC45-58BA363AD73A}" dt="2022-02-02T10:32:00.986" v="3111" actId="26606"/>
          <ac:spMkLst>
            <pc:docMk/>
            <pc:sldMk cId="2541091341" sldId="282"/>
            <ac:spMk id="14" creationId="{1453BF6C-B012-48B7-B4E8-6D7AC7C27D02}"/>
          </ac:spMkLst>
        </pc:spChg>
        <pc:spChg chg="add">
          <ac:chgData name="Charlotte Morton" userId="0320701e-c37e-4bb7-b74a-31ebc7d974a1" providerId="ADAL" clId="{AEF8C081-C111-432F-BC45-58BA363AD73A}" dt="2022-02-02T10:32:00.986" v="3111" actId="26606"/>
          <ac:spMkLst>
            <pc:docMk/>
            <pc:sldMk cId="2541091341" sldId="282"/>
            <ac:spMk id="16" creationId="{E3020543-B24B-4EC4-8FFC-8DD88EEA91A8}"/>
          </ac:spMkLst>
        </pc:spChg>
        <pc:cxnChg chg="add">
          <ac:chgData name="Charlotte Morton" userId="0320701e-c37e-4bb7-b74a-31ebc7d974a1" providerId="ADAL" clId="{AEF8C081-C111-432F-BC45-58BA363AD73A}" dt="2022-02-02T10:32:00.986" v="3111" actId="26606"/>
          <ac:cxnSpMkLst>
            <pc:docMk/>
            <pc:sldMk cId="2541091341" sldId="282"/>
            <ac:cxnSpMk id="18" creationId="{C49DA8F6-BCC1-4447-B54C-57856834B94B}"/>
          </ac:cxnSpMkLst>
        </pc:cxnChg>
      </pc:sldChg>
      <pc:sldChg chg="addSp delSp modSp new mod setBg modNotesTx">
        <pc:chgData name="Charlotte Morton" userId="0320701e-c37e-4bb7-b74a-31ebc7d974a1" providerId="ADAL" clId="{AEF8C081-C111-432F-BC45-58BA363AD73A}" dt="2022-02-02T13:45:53.478" v="6499" actId="20577"/>
        <pc:sldMkLst>
          <pc:docMk/>
          <pc:sldMk cId="1717978317" sldId="283"/>
        </pc:sldMkLst>
        <pc:spChg chg="mod">
          <ac:chgData name="Charlotte Morton" userId="0320701e-c37e-4bb7-b74a-31ebc7d974a1" providerId="ADAL" clId="{AEF8C081-C111-432F-BC45-58BA363AD73A}" dt="2022-02-02T13:45:53.478" v="6499" actId="20577"/>
          <ac:spMkLst>
            <pc:docMk/>
            <pc:sldMk cId="1717978317" sldId="283"/>
            <ac:spMk id="2" creationId="{156DA240-2828-4F06-95EE-D9765DC1F077}"/>
          </ac:spMkLst>
        </pc:spChg>
        <pc:spChg chg="del">
          <ac:chgData name="Charlotte Morton" userId="0320701e-c37e-4bb7-b74a-31ebc7d974a1" providerId="ADAL" clId="{AEF8C081-C111-432F-BC45-58BA363AD73A}" dt="2022-02-02T13:44:22.403" v="6435" actId="931"/>
          <ac:spMkLst>
            <pc:docMk/>
            <pc:sldMk cId="1717978317" sldId="283"/>
            <ac:spMk id="3" creationId="{E1282C73-96BF-473F-87E0-E0FB64B5120C}"/>
          </ac:spMkLst>
        </pc:spChg>
        <pc:spChg chg="add mod">
          <ac:chgData name="Charlotte Morton" userId="0320701e-c37e-4bb7-b74a-31ebc7d974a1" providerId="ADAL" clId="{AEF8C081-C111-432F-BC45-58BA363AD73A}" dt="2022-02-02T13:45:51.656" v="6498" actId="1076"/>
          <ac:spMkLst>
            <pc:docMk/>
            <pc:sldMk cId="1717978317" sldId="283"/>
            <ac:spMk id="9" creationId="{9E7FE93F-7BF8-4FED-8621-86DEAE04454F}"/>
          </ac:spMkLst>
        </pc:spChg>
        <pc:spChg chg="add">
          <ac:chgData name="Charlotte Morton" userId="0320701e-c37e-4bb7-b74a-31ebc7d974a1" providerId="ADAL" clId="{AEF8C081-C111-432F-BC45-58BA363AD73A}" dt="2022-02-02T13:45:08.841" v="6437" actId="26606"/>
          <ac:spMkLst>
            <pc:docMk/>
            <pc:sldMk cId="1717978317" sldId="283"/>
            <ac:spMk id="12" creationId="{46F7435D-E3DB-47B1-BA61-B00ACC83A9DE}"/>
          </ac:spMkLst>
        </pc:spChg>
        <pc:spChg chg="add">
          <ac:chgData name="Charlotte Morton" userId="0320701e-c37e-4bb7-b74a-31ebc7d974a1" providerId="ADAL" clId="{AEF8C081-C111-432F-BC45-58BA363AD73A}" dt="2022-02-02T13:45:08.841" v="6437" actId="26606"/>
          <ac:spMkLst>
            <pc:docMk/>
            <pc:sldMk cId="1717978317" sldId="283"/>
            <ac:spMk id="14" creationId="{F263A0B5-F8C4-4116-809F-78A768EA79A6}"/>
          </ac:spMkLst>
        </pc:spChg>
        <pc:picChg chg="add mod">
          <ac:chgData name="Charlotte Morton" userId="0320701e-c37e-4bb7-b74a-31ebc7d974a1" providerId="ADAL" clId="{AEF8C081-C111-432F-BC45-58BA363AD73A}" dt="2022-02-02T13:45:08.841" v="6437" actId="26606"/>
          <ac:picMkLst>
            <pc:docMk/>
            <pc:sldMk cId="1717978317" sldId="283"/>
            <ac:picMk id="5" creationId="{130F8CAD-9BBA-42A0-AC1A-68E4C40C604E}"/>
          </ac:picMkLst>
        </pc:picChg>
      </pc:sldChg>
      <pc:sldChg chg="addSp delSp modSp new mod setBg modNotesTx">
        <pc:chgData name="Charlotte Morton" userId="0320701e-c37e-4bb7-b74a-31ebc7d974a1" providerId="ADAL" clId="{AEF8C081-C111-432F-BC45-58BA363AD73A}" dt="2022-02-02T22:59:09.360" v="11779" actId="20577"/>
        <pc:sldMkLst>
          <pc:docMk/>
          <pc:sldMk cId="1435628683" sldId="284"/>
        </pc:sldMkLst>
        <pc:spChg chg="mod">
          <ac:chgData name="Charlotte Morton" userId="0320701e-c37e-4bb7-b74a-31ebc7d974a1" providerId="ADAL" clId="{AEF8C081-C111-432F-BC45-58BA363AD73A}" dt="2022-02-02T17:01:41.211" v="8820" actId="26606"/>
          <ac:spMkLst>
            <pc:docMk/>
            <pc:sldMk cId="1435628683" sldId="284"/>
            <ac:spMk id="2" creationId="{7A20EB75-E33B-4B21-94CB-B27A38F0E914}"/>
          </ac:spMkLst>
        </pc:spChg>
        <pc:spChg chg="add del mod">
          <ac:chgData name="Charlotte Morton" userId="0320701e-c37e-4bb7-b74a-31ebc7d974a1" providerId="ADAL" clId="{AEF8C081-C111-432F-BC45-58BA363AD73A}" dt="2022-02-02T16:59:59.109" v="8809" actId="26606"/>
          <ac:spMkLst>
            <pc:docMk/>
            <pc:sldMk cId="1435628683" sldId="284"/>
            <ac:spMk id="3" creationId="{42BA720D-282A-42AF-8227-9D8782E994B6}"/>
          </ac:spMkLst>
        </pc:spChg>
        <pc:spChg chg="add del">
          <ac:chgData name="Charlotte Morton" userId="0320701e-c37e-4bb7-b74a-31ebc7d974a1" providerId="ADAL" clId="{AEF8C081-C111-432F-BC45-58BA363AD73A}" dt="2022-02-02T16:59:50.297" v="8806" actId="26606"/>
          <ac:spMkLst>
            <pc:docMk/>
            <pc:sldMk cId="1435628683" sldId="284"/>
            <ac:spMk id="8" creationId="{B6CDA21F-E7AF-4C75-8395-33F58D5B0E45}"/>
          </ac:spMkLst>
        </pc:spChg>
        <pc:spChg chg="add del">
          <ac:chgData name="Charlotte Morton" userId="0320701e-c37e-4bb7-b74a-31ebc7d974a1" providerId="ADAL" clId="{AEF8C081-C111-432F-BC45-58BA363AD73A}" dt="2022-02-02T16:59:59.094" v="8808" actId="26606"/>
          <ac:spMkLst>
            <pc:docMk/>
            <pc:sldMk cId="1435628683" sldId="284"/>
            <ac:spMk id="9" creationId="{B819A166-7571-4003-A6B8-B62034C3ED30}"/>
          </ac:spMkLst>
        </pc:spChg>
        <pc:spChg chg="add del">
          <ac:chgData name="Charlotte Morton" userId="0320701e-c37e-4bb7-b74a-31ebc7d974a1" providerId="ADAL" clId="{AEF8C081-C111-432F-BC45-58BA363AD73A}" dt="2022-02-02T17:00:10.662" v="8812" actId="26606"/>
          <ac:spMkLst>
            <pc:docMk/>
            <pc:sldMk cId="1435628683" sldId="284"/>
            <ac:spMk id="11" creationId="{777A147A-9ED8-46B4-8660-1B3C2AA880B5}"/>
          </ac:spMkLst>
        </pc:spChg>
        <pc:spChg chg="add del">
          <ac:chgData name="Charlotte Morton" userId="0320701e-c37e-4bb7-b74a-31ebc7d974a1" providerId="ADAL" clId="{AEF8C081-C111-432F-BC45-58BA363AD73A}" dt="2022-02-02T17:00:10.662" v="8812" actId="26606"/>
          <ac:spMkLst>
            <pc:docMk/>
            <pc:sldMk cId="1435628683" sldId="284"/>
            <ac:spMk id="12" creationId="{5D6C15A0-C087-4593-8414-2B4EC1CDC3DE}"/>
          </ac:spMkLst>
        </pc:spChg>
        <pc:spChg chg="add del mod">
          <ac:chgData name="Charlotte Morton" userId="0320701e-c37e-4bb7-b74a-31ebc7d974a1" providerId="ADAL" clId="{AEF8C081-C111-432F-BC45-58BA363AD73A}" dt="2022-02-02T17:00:10.662" v="8812" actId="26606"/>
          <ac:spMkLst>
            <pc:docMk/>
            <pc:sldMk cId="1435628683" sldId="284"/>
            <ac:spMk id="13" creationId="{42BA720D-282A-42AF-8227-9D8782E994B6}"/>
          </ac:spMkLst>
        </pc:spChg>
        <pc:spChg chg="add del">
          <ac:chgData name="Charlotte Morton" userId="0320701e-c37e-4bb7-b74a-31ebc7d974a1" providerId="ADAL" clId="{AEF8C081-C111-432F-BC45-58BA363AD73A}" dt="2022-02-02T16:59:50.297" v="8806" actId="26606"/>
          <ac:spMkLst>
            <pc:docMk/>
            <pc:sldMk cId="1435628683" sldId="284"/>
            <ac:spMk id="15" creationId="{D5B0017B-2ECA-49AF-B397-DC140825DF8D}"/>
          </ac:spMkLst>
        </pc:spChg>
        <pc:spChg chg="add del">
          <ac:chgData name="Charlotte Morton" userId="0320701e-c37e-4bb7-b74a-31ebc7d974a1" providerId="ADAL" clId="{AEF8C081-C111-432F-BC45-58BA363AD73A}" dt="2022-02-02T17:01:41.211" v="8820" actId="26606"/>
          <ac:spMkLst>
            <pc:docMk/>
            <pc:sldMk cId="1435628683" sldId="284"/>
            <ac:spMk id="19" creationId="{2E442304-DDBD-4F7B-8017-36BCC863FB40}"/>
          </ac:spMkLst>
        </pc:spChg>
        <pc:spChg chg="add del">
          <ac:chgData name="Charlotte Morton" userId="0320701e-c37e-4bb7-b74a-31ebc7d974a1" providerId="ADAL" clId="{AEF8C081-C111-432F-BC45-58BA363AD73A}" dt="2022-02-02T17:01:41.211" v="8820" actId="26606"/>
          <ac:spMkLst>
            <pc:docMk/>
            <pc:sldMk cId="1435628683" sldId="284"/>
            <ac:spMk id="21" creationId="{5E107275-3853-46FD-A241-DE4355A42675}"/>
          </ac:spMkLst>
        </pc:spChg>
        <pc:spChg chg="add">
          <ac:chgData name="Charlotte Morton" userId="0320701e-c37e-4bb7-b74a-31ebc7d974a1" providerId="ADAL" clId="{AEF8C081-C111-432F-BC45-58BA363AD73A}" dt="2022-02-02T17:01:41.211" v="8820" actId="26606"/>
          <ac:spMkLst>
            <pc:docMk/>
            <pc:sldMk cId="1435628683" sldId="284"/>
            <ac:spMk id="26" creationId="{955A2079-FA98-4876-80F0-72364A7D2EA4}"/>
          </ac:spMkLst>
        </pc:spChg>
        <pc:grpChg chg="add del">
          <ac:chgData name="Charlotte Morton" userId="0320701e-c37e-4bb7-b74a-31ebc7d974a1" providerId="ADAL" clId="{AEF8C081-C111-432F-BC45-58BA363AD73A}" dt="2022-02-02T16:59:50.297" v="8806" actId="26606"/>
          <ac:grpSpMkLst>
            <pc:docMk/>
            <pc:sldMk cId="1435628683" sldId="284"/>
            <ac:grpSpMk id="10" creationId="{AE1C45F0-260A-458C-96ED-C1F6D2151219}"/>
          </ac:grpSpMkLst>
        </pc:grpChg>
        <pc:graphicFrameChg chg="add del">
          <ac:chgData name="Charlotte Morton" userId="0320701e-c37e-4bb7-b74a-31ebc7d974a1" providerId="ADAL" clId="{AEF8C081-C111-432F-BC45-58BA363AD73A}" dt="2022-02-02T16:59:59.094" v="8808" actId="26606"/>
          <ac:graphicFrameMkLst>
            <pc:docMk/>
            <pc:sldMk cId="1435628683" sldId="284"/>
            <ac:graphicFrameMk id="5" creationId="{6C2F432C-D856-42BD-BE2B-B5182E277C11}"/>
          </ac:graphicFrameMkLst>
        </pc:graphicFrameChg>
        <pc:graphicFrameChg chg="add mod">
          <ac:chgData name="Charlotte Morton" userId="0320701e-c37e-4bb7-b74a-31ebc7d974a1" providerId="ADAL" clId="{AEF8C081-C111-432F-BC45-58BA363AD73A}" dt="2022-02-02T22:59:09.360" v="11779" actId="20577"/>
          <ac:graphicFrameMkLst>
            <pc:docMk/>
            <pc:sldMk cId="1435628683" sldId="284"/>
            <ac:graphicFrameMk id="16" creationId="{4539E40D-5353-4E96-B5E9-1855F68B70B9}"/>
          </ac:graphicFrameMkLst>
        </pc:graphicFrameChg>
        <pc:cxnChg chg="add del">
          <ac:chgData name="Charlotte Morton" userId="0320701e-c37e-4bb7-b74a-31ebc7d974a1" providerId="ADAL" clId="{AEF8C081-C111-432F-BC45-58BA363AD73A}" dt="2022-02-02T16:59:50.297" v="8806" actId="26606"/>
          <ac:cxnSpMkLst>
            <pc:docMk/>
            <pc:sldMk cId="1435628683" sldId="284"/>
            <ac:cxnSpMk id="17" creationId="{6CF1BAF6-AD41-4082-B212-8A1F9A2E8779}"/>
          </ac:cxnSpMkLst>
        </pc:cxnChg>
      </pc:sldChg>
      <pc:sldChg chg="addSp delSp modSp new mod setBg modNotesTx">
        <pc:chgData name="Charlotte Morton" userId="0320701e-c37e-4bb7-b74a-31ebc7d974a1" providerId="ADAL" clId="{AEF8C081-C111-432F-BC45-58BA363AD73A}" dt="2022-02-02T17:03:07.301" v="8897" actId="113"/>
        <pc:sldMkLst>
          <pc:docMk/>
          <pc:sldMk cId="1198824208" sldId="285"/>
        </pc:sldMkLst>
        <pc:spChg chg="mod">
          <ac:chgData name="Charlotte Morton" userId="0320701e-c37e-4bb7-b74a-31ebc7d974a1" providerId="ADAL" clId="{AEF8C081-C111-432F-BC45-58BA363AD73A}" dt="2022-02-02T13:25:59.081" v="5922" actId="1076"/>
          <ac:spMkLst>
            <pc:docMk/>
            <pc:sldMk cId="1198824208" sldId="285"/>
            <ac:spMk id="2" creationId="{1B0C3ED3-588D-423B-9416-6189C095C18C}"/>
          </ac:spMkLst>
        </pc:spChg>
        <pc:spChg chg="add del">
          <ac:chgData name="Charlotte Morton" userId="0320701e-c37e-4bb7-b74a-31ebc7d974a1" providerId="ADAL" clId="{AEF8C081-C111-432F-BC45-58BA363AD73A}" dt="2022-02-02T10:35:45.438" v="3233" actId="931"/>
          <ac:spMkLst>
            <pc:docMk/>
            <pc:sldMk cId="1198824208" sldId="285"/>
            <ac:spMk id="3" creationId="{9548772C-9E92-4242-9583-A10295682C92}"/>
          </ac:spMkLst>
        </pc:spChg>
        <pc:spChg chg="add del mod">
          <ac:chgData name="Charlotte Morton" userId="0320701e-c37e-4bb7-b74a-31ebc7d974a1" providerId="ADAL" clId="{AEF8C081-C111-432F-BC45-58BA363AD73A}" dt="2022-02-02T13:20:12.718" v="5811" actId="26606"/>
          <ac:spMkLst>
            <pc:docMk/>
            <pc:sldMk cId="1198824208" sldId="285"/>
            <ac:spMk id="8" creationId="{7B73FAFA-A3F6-45CF-BFB5-1079592EA493}"/>
          </ac:spMkLst>
        </pc:spChg>
        <pc:spChg chg="add del mod">
          <ac:chgData name="Charlotte Morton" userId="0320701e-c37e-4bb7-b74a-31ebc7d974a1" providerId="ADAL" clId="{AEF8C081-C111-432F-BC45-58BA363AD73A}" dt="2022-02-02T13:25:31.527" v="5919"/>
          <ac:spMkLst>
            <pc:docMk/>
            <pc:sldMk cId="1198824208" sldId="285"/>
            <ac:spMk id="9" creationId="{79C976CE-B90C-4FD8-948C-A168ABF4721A}"/>
          </ac:spMkLst>
        </pc:spChg>
        <pc:spChg chg="add del">
          <ac:chgData name="Charlotte Morton" userId="0320701e-c37e-4bb7-b74a-31ebc7d974a1" providerId="ADAL" clId="{AEF8C081-C111-432F-BC45-58BA363AD73A}" dt="2022-02-02T13:19:18.744" v="5792" actId="26606"/>
          <ac:spMkLst>
            <pc:docMk/>
            <pc:sldMk cId="1198824208" sldId="285"/>
            <ac:spMk id="12" creationId="{7B73FAFA-A3F6-45CF-BFB5-1079592EA493}"/>
          </ac:spMkLst>
        </pc:spChg>
        <pc:spChg chg="add del">
          <ac:chgData name="Charlotte Morton" userId="0320701e-c37e-4bb7-b74a-31ebc7d974a1" providerId="ADAL" clId="{AEF8C081-C111-432F-BC45-58BA363AD73A}" dt="2022-02-02T13:19:06.774" v="5786" actId="26606"/>
          <ac:spMkLst>
            <pc:docMk/>
            <pc:sldMk cId="1198824208" sldId="285"/>
            <ac:spMk id="13" creationId="{8E20FA99-AAAC-4AF3-9FAE-707420324F1C}"/>
          </ac:spMkLst>
        </pc:spChg>
        <pc:spChg chg="add del">
          <ac:chgData name="Charlotte Morton" userId="0320701e-c37e-4bb7-b74a-31ebc7d974a1" providerId="ADAL" clId="{AEF8C081-C111-432F-BC45-58BA363AD73A}" dt="2022-02-02T13:19:18.744" v="5792" actId="26606"/>
          <ac:spMkLst>
            <pc:docMk/>
            <pc:sldMk cId="1198824208" sldId="285"/>
            <ac:spMk id="14" creationId="{59A309A7-1751-4ABE-A3C1-EEC40366AD89}"/>
          </ac:spMkLst>
        </pc:spChg>
        <pc:spChg chg="add del">
          <ac:chgData name="Charlotte Morton" userId="0320701e-c37e-4bb7-b74a-31ebc7d974a1" providerId="ADAL" clId="{AEF8C081-C111-432F-BC45-58BA363AD73A}" dt="2022-02-02T13:19:06.774" v="5786" actId="26606"/>
          <ac:spMkLst>
            <pc:docMk/>
            <pc:sldMk cId="1198824208" sldId="285"/>
            <ac:spMk id="15" creationId="{9573BE85-6043-4C3A-A7DD-483A0A5FB740}"/>
          </ac:spMkLst>
        </pc:spChg>
        <pc:spChg chg="add del">
          <ac:chgData name="Charlotte Morton" userId="0320701e-c37e-4bb7-b74a-31ebc7d974a1" providerId="ADAL" clId="{AEF8C081-C111-432F-BC45-58BA363AD73A}" dt="2022-02-02T13:19:18.744" v="5792" actId="26606"/>
          <ac:spMkLst>
            <pc:docMk/>
            <pc:sldMk cId="1198824208" sldId="285"/>
            <ac:spMk id="16" creationId="{967D8EB6-EAE1-4F9C-B398-83321E287204}"/>
          </ac:spMkLst>
        </pc:spChg>
        <pc:spChg chg="add del">
          <ac:chgData name="Charlotte Morton" userId="0320701e-c37e-4bb7-b74a-31ebc7d974a1" providerId="ADAL" clId="{AEF8C081-C111-432F-BC45-58BA363AD73A}" dt="2022-02-02T13:19:12.815" v="5788" actId="26606"/>
          <ac:spMkLst>
            <pc:docMk/>
            <pc:sldMk cId="1198824208" sldId="285"/>
            <ac:spMk id="17" creationId="{85F55C16-BC21-49EF-A4FF-C3155BB93BD3}"/>
          </ac:spMkLst>
        </pc:spChg>
        <pc:spChg chg="add del">
          <ac:chgData name="Charlotte Morton" userId="0320701e-c37e-4bb7-b74a-31ebc7d974a1" providerId="ADAL" clId="{AEF8C081-C111-432F-BC45-58BA363AD73A}" dt="2022-02-02T13:19:12.815" v="5788" actId="26606"/>
          <ac:spMkLst>
            <pc:docMk/>
            <pc:sldMk cId="1198824208" sldId="285"/>
            <ac:spMk id="18" creationId="{0C5F069E-AFE6-4825-8945-46F2918A5019}"/>
          </ac:spMkLst>
        </pc:spChg>
        <pc:spChg chg="add del">
          <ac:chgData name="Charlotte Morton" userId="0320701e-c37e-4bb7-b74a-31ebc7d974a1" providerId="ADAL" clId="{AEF8C081-C111-432F-BC45-58BA363AD73A}" dt="2022-02-02T13:19:23.411" v="5794" actId="26606"/>
          <ac:spMkLst>
            <pc:docMk/>
            <pc:sldMk cId="1198824208" sldId="285"/>
            <ac:spMk id="19" creationId="{39DED1F1-52C4-44BA-AC9E-1AF38A11D544}"/>
          </ac:spMkLst>
        </pc:spChg>
        <pc:spChg chg="add del">
          <ac:chgData name="Charlotte Morton" userId="0320701e-c37e-4bb7-b74a-31ebc7d974a1" providerId="ADAL" clId="{AEF8C081-C111-432F-BC45-58BA363AD73A}" dt="2022-02-02T13:19:23.411" v="5794" actId="26606"/>
          <ac:spMkLst>
            <pc:docMk/>
            <pc:sldMk cId="1198824208" sldId="285"/>
            <ac:spMk id="20" creationId="{13EFA6C3-82DC-4131-9929-2523E6FD0B81}"/>
          </ac:spMkLst>
        </pc:spChg>
        <pc:spChg chg="add del">
          <ac:chgData name="Charlotte Morton" userId="0320701e-c37e-4bb7-b74a-31ebc7d974a1" providerId="ADAL" clId="{AEF8C081-C111-432F-BC45-58BA363AD73A}" dt="2022-02-02T13:19:23.411" v="5794" actId="26606"/>
          <ac:spMkLst>
            <pc:docMk/>
            <pc:sldMk cId="1198824208" sldId="285"/>
            <ac:spMk id="21" creationId="{64AF1A56-FA4A-4156-B01E-296B70DD2608}"/>
          </ac:spMkLst>
        </pc:spChg>
        <pc:spChg chg="add del">
          <ac:chgData name="Charlotte Morton" userId="0320701e-c37e-4bb7-b74a-31ebc7d974a1" providerId="ADAL" clId="{AEF8C081-C111-432F-BC45-58BA363AD73A}" dt="2022-02-02T13:19:23.411" v="5794" actId="26606"/>
          <ac:spMkLst>
            <pc:docMk/>
            <pc:sldMk cId="1198824208" sldId="285"/>
            <ac:spMk id="22" creationId="{AEC9469E-14CA-4358-BABC-CBF836A6142D}"/>
          </ac:spMkLst>
        </pc:spChg>
        <pc:spChg chg="add del">
          <ac:chgData name="Charlotte Morton" userId="0320701e-c37e-4bb7-b74a-31ebc7d974a1" providerId="ADAL" clId="{AEF8C081-C111-432F-BC45-58BA363AD73A}" dt="2022-02-02T13:19:23.411" v="5794" actId="26606"/>
          <ac:spMkLst>
            <pc:docMk/>
            <pc:sldMk cId="1198824208" sldId="285"/>
            <ac:spMk id="23" creationId="{048EB4C9-ACAF-4CCA-BA6E-9314431923B2}"/>
          </ac:spMkLst>
        </pc:spChg>
        <pc:spChg chg="add del">
          <ac:chgData name="Charlotte Morton" userId="0320701e-c37e-4bb7-b74a-31ebc7d974a1" providerId="ADAL" clId="{AEF8C081-C111-432F-BC45-58BA363AD73A}" dt="2022-02-02T13:19:23.411" v="5794" actId="26606"/>
          <ac:spMkLst>
            <pc:docMk/>
            <pc:sldMk cId="1198824208" sldId="285"/>
            <ac:spMk id="24" creationId="{7B73FAFA-A3F6-45CF-BFB5-1079592EA493}"/>
          </ac:spMkLst>
        </pc:spChg>
        <pc:spChg chg="add del">
          <ac:chgData name="Charlotte Morton" userId="0320701e-c37e-4bb7-b74a-31ebc7d974a1" providerId="ADAL" clId="{AEF8C081-C111-432F-BC45-58BA363AD73A}" dt="2022-02-02T13:19:27.935" v="5796" actId="26606"/>
          <ac:spMkLst>
            <pc:docMk/>
            <pc:sldMk cId="1198824208" sldId="285"/>
            <ac:spMk id="26" creationId="{91F32EBA-ED97-466E-8CFA-8382584155D0}"/>
          </ac:spMkLst>
        </pc:spChg>
        <pc:spChg chg="add del">
          <ac:chgData name="Charlotte Morton" userId="0320701e-c37e-4bb7-b74a-31ebc7d974a1" providerId="ADAL" clId="{AEF8C081-C111-432F-BC45-58BA363AD73A}" dt="2022-02-02T13:19:27.935" v="5796" actId="26606"/>
          <ac:spMkLst>
            <pc:docMk/>
            <pc:sldMk cId="1198824208" sldId="285"/>
            <ac:spMk id="27" creationId="{7B73FAFA-A3F6-45CF-BFB5-1079592EA493}"/>
          </ac:spMkLst>
        </pc:spChg>
        <pc:spChg chg="add del">
          <ac:chgData name="Charlotte Morton" userId="0320701e-c37e-4bb7-b74a-31ebc7d974a1" providerId="ADAL" clId="{AEF8C081-C111-432F-BC45-58BA363AD73A}" dt="2022-02-02T13:19:27.935" v="5796" actId="26606"/>
          <ac:spMkLst>
            <pc:docMk/>
            <pc:sldMk cId="1198824208" sldId="285"/>
            <ac:spMk id="28" creationId="{62A38935-BB53-4DF7-A56E-48DD25B685D7}"/>
          </ac:spMkLst>
        </pc:spChg>
        <pc:spChg chg="add del">
          <ac:chgData name="Charlotte Morton" userId="0320701e-c37e-4bb7-b74a-31ebc7d974a1" providerId="ADAL" clId="{AEF8C081-C111-432F-BC45-58BA363AD73A}" dt="2022-02-02T13:19:30.695" v="5798" actId="26606"/>
          <ac:spMkLst>
            <pc:docMk/>
            <pc:sldMk cId="1198824208" sldId="285"/>
            <ac:spMk id="30" creationId="{85F55C16-BC21-49EF-A4FF-C3155BB93BD3}"/>
          </ac:spMkLst>
        </pc:spChg>
        <pc:spChg chg="add del">
          <ac:chgData name="Charlotte Morton" userId="0320701e-c37e-4bb7-b74a-31ebc7d974a1" providerId="ADAL" clId="{AEF8C081-C111-432F-BC45-58BA363AD73A}" dt="2022-02-02T13:19:30.695" v="5798" actId="26606"/>
          <ac:spMkLst>
            <pc:docMk/>
            <pc:sldMk cId="1198824208" sldId="285"/>
            <ac:spMk id="31" creationId="{0C5F069E-AFE6-4825-8945-46F2918A5019}"/>
          </ac:spMkLst>
        </pc:spChg>
        <pc:spChg chg="add del">
          <ac:chgData name="Charlotte Morton" userId="0320701e-c37e-4bb7-b74a-31ebc7d974a1" providerId="ADAL" clId="{AEF8C081-C111-432F-BC45-58BA363AD73A}" dt="2022-02-02T13:19:30.695" v="5798" actId="26606"/>
          <ac:spMkLst>
            <pc:docMk/>
            <pc:sldMk cId="1198824208" sldId="285"/>
            <ac:spMk id="32" creationId="{7B73FAFA-A3F6-45CF-BFB5-1079592EA493}"/>
          </ac:spMkLst>
        </pc:spChg>
        <pc:spChg chg="add del">
          <ac:chgData name="Charlotte Morton" userId="0320701e-c37e-4bb7-b74a-31ebc7d974a1" providerId="ADAL" clId="{AEF8C081-C111-432F-BC45-58BA363AD73A}" dt="2022-02-02T13:19:52.349" v="5800" actId="26606"/>
          <ac:spMkLst>
            <pc:docMk/>
            <pc:sldMk cId="1198824208" sldId="285"/>
            <ac:spMk id="34" creationId="{7B73FAFA-A3F6-45CF-BFB5-1079592EA493}"/>
          </ac:spMkLst>
        </pc:spChg>
        <pc:spChg chg="add del">
          <ac:chgData name="Charlotte Morton" userId="0320701e-c37e-4bb7-b74a-31ebc7d974a1" providerId="ADAL" clId="{AEF8C081-C111-432F-BC45-58BA363AD73A}" dt="2022-02-02T13:19:52.349" v="5800" actId="26606"/>
          <ac:spMkLst>
            <pc:docMk/>
            <pc:sldMk cId="1198824208" sldId="285"/>
            <ac:spMk id="35" creationId="{59A309A7-1751-4ABE-A3C1-EEC40366AD89}"/>
          </ac:spMkLst>
        </pc:spChg>
        <pc:spChg chg="add del">
          <ac:chgData name="Charlotte Morton" userId="0320701e-c37e-4bb7-b74a-31ebc7d974a1" providerId="ADAL" clId="{AEF8C081-C111-432F-BC45-58BA363AD73A}" dt="2022-02-02T13:19:52.349" v="5800" actId="26606"/>
          <ac:spMkLst>
            <pc:docMk/>
            <pc:sldMk cId="1198824208" sldId="285"/>
            <ac:spMk id="36" creationId="{967D8EB6-EAE1-4F9C-B398-83321E287204}"/>
          </ac:spMkLst>
        </pc:spChg>
        <pc:spChg chg="add del">
          <ac:chgData name="Charlotte Morton" userId="0320701e-c37e-4bb7-b74a-31ebc7d974a1" providerId="ADAL" clId="{AEF8C081-C111-432F-BC45-58BA363AD73A}" dt="2022-02-02T13:19:59.302" v="5802" actId="26606"/>
          <ac:spMkLst>
            <pc:docMk/>
            <pc:sldMk cId="1198824208" sldId="285"/>
            <ac:spMk id="38" creationId="{85F55C16-BC21-49EF-A4FF-C3155BB93BD3}"/>
          </ac:spMkLst>
        </pc:spChg>
        <pc:spChg chg="add del">
          <ac:chgData name="Charlotte Morton" userId="0320701e-c37e-4bb7-b74a-31ebc7d974a1" providerId="ADAL" clId="{AEF8C081-C111-432F-BC45-58BA363AD73A}" dt="2022-02-02T13:19:59.302" v="5802" actId="26606"/>
          <ac:spMkLst>
            <pc:docMk/>
            <pc:sldMk cId="1198824208" sldId="285"/>
            <ac:spMk id="39" creationId="{0C5F069E-AFE6-4825-8945-46F2918A5019}"/>
          </ac:spMkLst>
        </pc:spChg>
        <pc:spChg chg="add del">
          <ac:chgData name="Charlotte Morton" userId="0320701e-c37e-4bb7-b74a-31ebc7d974a1" providerId="ADAL" clId="{AEF8C081-C111-432F-BC45-58BA363AD73A}" dt="2022-02-02T13:19:59.302" v="5802" actId="26606"/>
          <ac:spMkLst>
            <pc:docMk/>
            <pc:sldMk cId="1198824208" sldId="285"/>
            <ac:spMk id="40" creationId="{7B73FAFA-A3F6-45CF-BFB5-1079592EA493}"/>
          </ac:spMkLst>
        </pc:spChg>
        <pc:spChg chg="add del">
          <ac:chgData name="Charlotte Morton" userId="0320701e-c37e-4bb7-b74a-31ebc7d974a1" providerId="ADAL" clId="{AEF8C081-C111-432F-BC45-58BA363AD73A}" dt="2022-02-02T13:20:01.053" v="5804" actId="26606"/>
          <ac:spMkLst>
            <pc:docMk/>
            <pc:sldMk cId="1198824208" sldId="285"/>
            <ac:spMk id="42" creationId="{91F32EBA-ED97-466E-8CFA-8382584155D0}"/>
          </ac:spMkLst>
        </pc:spChg>
        <pc:spChg chg="add del">
          <ac:chgData name="Charlotte Morton" userId="0320701e-c37e-4bb7-b74a-31ebc7d974a1" providerId="ADAL" clId="{AEF8C081-C111-432F-BC45-58BA363AD73A}" dt="2022-02-02T13:20:01.053" v="5804" actId="26606"/>
          <ac:spMkLst>
            <pc:docMk/>
            <pc:sldMk cId="1198824208" sldId="285"/>
            <ac:spMk id="43" creationId="{7B73FAFA-A3F6-45CF-BFB5-1079592EA493}"/>
          </ac:spMkLst>
        </pc:spChg>
        <pc:spChg chg="add del">
          <ac:chgData name="Charlotte Morton" userId="0320701e-c37e-4bb7-b74a-31ebc7d974a1" providerId="ADAL" clId="{AEF8C081-C111-432F-BC45-58BA363AD73A}" dt="2022-02-02T13:20:01.053" v="5804" actId="26606"/>
          <ac:spMkLst>
            <pc:docMk/>
            <pc:sldMk cId="1198824208" sldId="285"/>
            <ac:spMk id="44" creationId="{62A38935-BB53-4DF7-A56E-48DD25B685D7}"/>
          </ac:spMkLst>
        </pc:spChg>
        <pc:spChg chg="add del">
          <ac:chgData name="Charlotte Morton" userId="0320701e-c37e-4bb7-b74a-31ebc7d974a1" providerId="ADAL" clId="{AEF8C081-C111-432F-BC45-58BA363AD73A}" dt="2022-02-02T13:20:06.367" v="5806" actId="26606"/>
          <ac:spMkLst>
            <pc:docMk/>
            <pc:sldMk cId="1198824208" sldId="285"/>
            <ac:spMk id="47" creationId="{7B73FAFA-A3F6-45CF-BFB5-1079592EA493}"/>
          </ac:spMkLst>
        </pc:spChg>
        <pc:spChg chg="add del">
          <ac:chgData name="Charlotte Morton" userId="0320701e-c37e-4bb7-b74a-31ebc7d974a1" providerId="ADAL" clId="{AEF8C081-C111-432F-BC45-58BA363AD73A}" dt="2022-02-02T13:20:09.069" v="5808" actId="26606"/>
          <ac:spMkLst>
            <pc:docMk/>
            <pc:sldMk cId="1198824208" sldId="285"/>
            <ac:spMk id="49" creationId="{7B73FAFA-A3F6-45CF-BFB5-1079592EA493}"/>
          </ac:spMkLst>
        </pc:spChg>
        <pc:spChg chg="add del">
          <ac:chgData name="Charlotte Morton" userId="0320701e-c37e-4bb7-b74a-31ebc7d974a1" providerId="ADAL" clId="{AEF8C081-C111-432F-BC45-58BA363AD73A}" dt="2022-02-02T13:20:09.069" v="5808" actId="26606"/>
          <ac:spMkLst>
            <pc:docMk/>
            <pc:sldMk cId="1198824208" sldId="285"/>
            <ac:spMk id="50" creationId="{59A309A7-1751-4ABE-A3C1-EEC40366AD89}"/>
          </ac:spMkLst>
        </pc:spChg>
        <pc:spChg chg="add del">
          <ac:chgData name="Charlotte Morton" userId="0320701e-c37e-4bb7-b74a-31ebc7d974a1" providerId="ADAL" clId="{AEF8C081-C111-432F-BC45-58BA363AD73A}" dt="2022-02-02T13:20:09.069" v="5808" actId="26606"/>
          <ac:spMkLst>
            <pc:docMk/>
            <pc:sldMk cId="1198824208" sldId="285"/>
            <ac:spMk id="51" creationId="{967D8EB6-EAE1-4F9C-B398-83321E287204}"/>
          </ac:spMkLst>
        </pc:spChg>
        <pc:spChg chg="add del">
          <ac:chgData name="Charlotte Morton" userId="0320701e-c37e-4bb7-b74a-31ebc7d974a1" providerId="ADAL" clId="{AEF8C081-C111-432F-BC45-58BA363AD73A}" dt="2022-02-02T13:20:12.708" v="5810" actId="26606"/>
          <ac:spMkLst>
            <pc:docMk/>
            <pc:sldMk cId="1198824208" sldId="285"/>
            <ac:spMk id="53" creationId="{85F55C16-BC21-49EF-A4FF-C3155BB93BD3}"/>
          </ac:spMkLst>
        </pc:spChg>
        <pc:spChg chg="add del">
          <ac:chgData name="Charlotte Morton" userId="0320701e-c37e-4bb7-b74a-31ebc7d974a1" providerId="ADAL" clId="{AEF8C081-C111-432F-BC45-58BA363AD73A}" dt="2022-02-02T13:20:12.708" v="5810" actId="26606"/>
          <ac:spMkLst>
            <pc:docMk/>
            <pc:sldMk cId="1198824208" sldId="285"/>
            <ac:spMk id="54" creationId="{0C5F069E-AFE6-4825-8945-46F2918A5019}"/>
          </ac:spMkLst>
        </pc:spChg>
        <pc:spChg chg="add del">
          <ac:chgData name="Charlotte Morton" userId="0320701e-c37e-4bb7-b74a-31ebc7d974a1" providerId="ADAL" clId="{AEF8C081-C111-432F-BC45-58BA363AD73A}" dt="2022-02-02T13:20:12.708" v="5810" actId="26606"/>
          <ac:spMkLst>
            <pc:docMk/>
            <pc:sldMk cId="1198824208" sldId="285"/>
            <ac:spMk id="55" creationId="{7B73FAFA-A3F6-45CF-BFB5-1079592EA493}"/>
          </ac:spMkLst>
        </pc:spChg>
        <pc:spChg chg="add mod ord">
          <ac:chgData name="Charlotte Morton" userId="0320701e-c37e-4bb7-b74a-31ebc7d974a1" providerId="ADAL" clId="{AEF8C081-C111-432F-BC45-58BA363AD73A}" dt="2022-02-02T17:03:07.301" v="8897" actId="113"/>
          <ac:spMkLst>
            <pc:docMk/>
            <pc:sldMk cId="1198824208" sldId="285"/>
            <ac:spMk id="57" creationId="{7B73FAFA-A3F6-45CF-BFB5-1079592EA493}"/>
          </ac:spMkLst>
        </pc:spChg>
        <pc:spChg chg="add del">
          <ac:chgData name="Charlotte Morton" userId="0320701e-c37e-4bb7-b74a-31ebc7d974a1" providerId="ADAL" clId="{AEF8C081-C111-432F-BC45-58BA363AD73A}" dt="2022-02-02T13:21:23.114" v="5825" actId="26606"/>
          <ac:spMkLst>
            <pc:docMk/>
            <pc:sldMk cId="1198824208" sldId="285"/>
            <ac:spMk id="58" creationId="{59A309A7-1751-4ABE-A3C1-EEC40366AD89}"/>
          </ac:spMkLst>
        </pc:spChg>
        <pc:spChg chg="add del">
          <ac:chgData name="Charlotte Morton" userId="0320701e-c37e-4bb7-b74a-31ebc7d974a1" providerId="ADAL" clId="{AEF8C081-C111-432F-BC45-58BA363AD73A}" dt="2022-02-02T13:21:23.114" v="5825" actId="26606"/>
          <ac:spMkLst>
            <pc:docMk/>
            <pc:sldMk cId="1198824208" sldId="285"/>
            <ac:spMk id="59" creationId="{967D8EB6-EAE1-4F9C-B398-83321E287204}"/>
          </ac:spMkLst>
        </pc:spChg>
        <pc:spChg chg="add del">
          <ac:chgData name="Charlotte Morton" userId="0320701e-c37e-4bb7-b74a-31ebc7d974a1" providerId="ADAL" clId="{AEF8C081-C111-432F-BC45-58BA363AD73A}" dt="2022-02-02T13:21:21.866" v="5822" actId="26606"/>
          <ac:spMkLst>
            <pc:docMk/>
            <pc:sldMk cId="1198824208" sldId="285"/>
            <ac:spMk id="64" creationId="{91F32EBA-ED97-466E-8CFA-8382584155D0}"/>
          </ac:spMkLst>
        </pc:spChg>
        <pc:spChg chg="add del">
          <ac:chgData name="Charlotte Morton" userId="0320701e-c37e-4bb7-b74a-31ebc7d974a1" providerId="ADAL" clId="{AEF8C081-C111-432F-BC45-58BA363AD73A}" dt="2022-02-02T13:21:21.866" v="5822" actId="26606"/>
          <ac:spMkLst>
            <pc:docMk/>
            <pc:sldMk cId="1198824208" sldId="285"/>
            <ac:spMk id="66" creationId="{62A38935-BB53-4DF7-A56E-48DD25B685D7}"/>
          </ac:spMkLst>
        </pc:spChg>
        <pc:spChg chg="add del">
          <ac:chgData name="Charlotte Morton" userId="0320701e-c37e-4bb7-b74a-31ebc7d974a1" providerId="ADAL" clId="{AEF8C081-C111-432F-BC45-58BA363AD73A}" dt="2022-02-02T13:24:36.685" v="5907" actId="26606"/>
          <ac:spMkLst>
            <pc:docMk/>
            <pc:sldMk cId="1198824208" sldId="285"/>
            <ac:spMk id="70" creationId="{91F32EBA-ED97-466E-8CFA-8382584155D0}"/>
          </ac:spMkLst>
        </pc:spChg>
        <pc:spChg chg="add del">
          <ac:chgData name="Charlotte Morton" userId="0320701e-c37e-4bb7-b74a-31ebc7d974a1" providerId="ADAL" clId="{AEF8C081-C111-432F-BC45-58BA363AD73A}" dt="2022-02-02T13:24:36.685" v="5907" actId="26606"/>
          <ac:spMkLst>
            <pc:docMk/>
            <pc:sldMk cId="1198824208" sldId="285"/>
            <ac:spMk id="71" creationId="{62A38935-BB53-4DF7-A56E-48DD25B685D7}"/>
          </ac:spMkLst>
        </pc:spChg>
        <pc:spChg chg="add">
          <ac:chgData name="Charlotte Morton" userId="0320701e-c37e-4bb7-b74a-31ebc7d974a1" providerId="ADAL" clId="{AEF8C081-C111-432F-BC45-58BA363AD73A}" dt="2022-02-02T13:24:36.685" v="5907" actId="26606"/>
          <ac:spMkLst>
            <pc:docMk/>
            <pc:sldMk cId="1198824208" sldId="285"/>
            <ac:spMk id="76" creationId="{91F32EBA-ED97-466E-8CFA-8382584155D0}"/>
          </ac:spMkLst>
        </pc:spChg>
        <pc:spChg chg="add">
          <ac:chgData name="Charlotte Morton" userId="0320701e-c37e-4bb7-b74a-31ebc7d974a1" providerId="ADAL" clId="{AEF8C081-C111-432F-BC45-58BA363AD73A}" dt="2022-02-02T13:24:36.685" v="5907" actId="26606"/>
          <ac:spMkLst>
            <pc:docMk/>
            <pc:sldMk cId="1198824208" sldId="285"/>
            <ac:spMk id="78" creationId="{62A38935-BB53-4DF7-A56E-48DD25B685D7}"/>
          </ac:spMkLst>
        </pc:spChg>
        <pc:graphicFrameChg chg="add del">
          <ac:chgData name="Charlotte Morton" userId="0320701e-c37e-4bb7-b74a-31ebc7d974a1" providerId="ADAL" clId="{AEF8C081-C111-432F-BC45-58BA363AD73A}" dt="2022-02-02T13:19:14.095" v="5790" actId="26606"/>
          <ac:graphicFrameMkLst>
            <pc:docMk/>
            <pc:sldMk cId="1198824208" sldId="285"/>
            <ac:graphicFrameMk id="10" creationId="{72213B3F-2E3D-4651-AC3F-7FD3A227A605}"/>
          </ac:graphicFrameMkLst>
        </pc:graphicFrameChg>
        <pc:picChg chg="add del mod">
          <ac:chgData name="Charlotte Morton" userId="0320701e-c37e-4bb7-b74a-31ebc7d974a1" providerId="ADAL" clId="{AEF8C081-C111-432F-BC45-58BA363AD73A}" dt="2022-02-02T10:35:36.873" v="3232" actId="931"/>
          <ac:picMkLst>
            <pc:docMk/>
            <pc:sldMk cId="1198824208" sldId="285"/>
            <ac:picMk id="5" creationId="{49E22570-9324-4CA4-B9A3-00A9816F4946}"/>
          </ac:picMkLst>
        </pc:picChg>
        <pc:picChg chg="add mod">
          <ac:chgData name="Charlotte Morton" userId="0320701e-c37e-4bb7-b74a-31ebc7d974a1" providerId="ADAL" clId="{AEF8C081-C111-432F-BC45-58BA363AD73A}" dt="2022-02-02T13:21:34.249" v="5826" actId="207"/>
          <ac:picMkLst>
            <pc:docMk/>
            <pc:sldMk cId="1198824208" sldId="285"/>
            <ac:picMk id="7" creationId="{8B21348C-927C-4F63-941C-BE1ED933ABC7}"/>
          </ac:picMkLst>
        </pc:picChg>
        <pc:cxnChg chg="add del">
          <ac:chgData name="Charlotte Morton" userId="0320701e-c37e-4bb7-b74a-31ebc7d974a1" providerId="ADAL" clId="{AEF8C081-C111-432F-BC45-58BA363AD73A}" dt="2022-02-02T13:20:06.367" v="5806" actId="26606"/>
          <ac:cxnSpMkLst>
            <pc:docMk/>
            <pc:sldMk cId="1198824208" sldId="285"/>
            <ac:cxnSpMk id="46" creationId="{39B7FDC9-F0CE-43A7-9F2A-83DD09DC3453}"/>
          </ac:cxnSpMkLst>
        </pc:cxnChg>
        <pc:cxnChg chg="add del">
          <ac:chgData name="Charlotte Morton" userId="0320701e-c37e-4bb7-b74a-31ebc7d974a1" providerId="ADAL" clId="{AEF8C081-C111-432F-BC45-58BA363AD73A}" dt="2022-02-02T13:21:23.107" v="5824" actId="26606"/>
          <ac:cxnSpMkLst>
            <pc:docMk/>
            <pc:sldMk cId="1198824208" sldId="285"/>
            <ac:cxnSpMk id="68" creationId="{39B7FDC9-F0CE-43A7-9F2A-83DD09DC3453}"/>
          </ac:cxnSpMkLst>
        </pc:cxnChg>
      </pc:sldChg>
      <pc:sldChg chg="addSp delSp modSp new del mod">
        <pc:chgData name="Charlotte Morton" userId="0320701e-c37e-4bb7-b74a-31ebc7d974a1" providerId="ADAL" clId="{AEF8C081-C111-432F-BC45-58BA363AD73A}" dt="2022-02-02T10:35:22.349" v="3228" actId="2696"/>
        <pc:sldMkLst>
          <pc:docMk/>
          <pc:sldMk cId="1201052524" sldId="285"/>
        </pc:sldMkLst>
        <pc:spChg chg="mod">
          <ac:chgData name="Charlotte Morton" userId="0320701e-c37e-4bb7-b74a-31ebc7d974a1" providerId="ADAL" clId="{AEF8C081-C111-432F-BC45-58BA363AD73A}" dt="2022-02-02T10:34:51.239" v="3225" actId="20577"/>
          <ac:spMkLst>
            <pc:docMk/>
            <pc:sldMk cId="1201052524" sldId="285"/>
            <ac:spMk id="2" creationId="{A25CC2C1-CF47-4B4B-8ED0-870674DBF63A}"/>
          </ac:spMkLst>
        </pc:spChg>
        <pc:spChg chg="del">
          <ac:chgData name="Charlotte Morton" userId="0320701e-c37e-4bb7-b74a-31ebc7d974a1" providerId="ADAL" clId="{AEF8C081-C111-432F-BC45-58BA363AD73A}" dt="2022-02-02T10:35:07.851" v="3226" actId="931"/>
          <ac:spMkLst>
            <pc:docMk/>
            <pc:sldMk cId="1201052524" sldId="285"/>
            <ac:spMk id="3" creationId="{C3FFB76A-C38F-42C0-9C57-00563849D024}"/>
          </ac:spMkLst>
        </pc:spChg>
        <pc:picChg chg="add mod">
          <ac:chgData name="Charlotte Morton" userId="0320701e-c37e-4bb7-b74a-31ebc7d974a1" providerId="ADAL" clId="{AEF8C081-C111-432F-BC45-58BA363AD73A}" dt="2022-02-02T10:35:11.557" v="3227" actId="1076"/>
          <ac:picMkLst>
            <pc:docMk/>
            <pc:sldMk cId="1201052524" sldId="285"/>
            <ac:picMk id="5" creationId="{A8C73485-A3E0-4F26-8506-A882D34E644B}"/>
          </ac:picMkLst>
        </pc:picChg>
      </pc:sldChg>
      <pc:sldChg chg="addSp delSp modSp new mod setBg modNotesTx">
        <pc:chgData name="Charlotte Morton" userId="0320701e-c37e-4bb7-b74a-31ebc7d974a1" providerId="ADAL" clId="{AEF8C081-C111-432F-BC45-58BA363AD73A}" dt="2022-02-02T17:22:18.888" v="9554" actId="255"/>
        <pc:sldMkLst>
          <pc:docMk/>
          <pc:sldMk cId="1527038705" sldId="286"/>
        </pc:sldMkLst>
        <pc:spChg chg="mod">
          <ac:chgData name="Charlotte Morton" userId="0320701e-c37e-4bb7-b74a-31ebc7d974a1" providerId="ADAL" clId="{AEF8C081-C111-432F-BC45-58BA363AD73A}" dt="2022-02-02T17:22:18.888" v="9554" actId="255"/>
          <ac:spMkLst>
            <pc:docMk/>
            <pc:sldMk cId="1527038705" sldId="286"/>
            <ac:spMk id="2" creationId="{F7F00D4D-56B1-4B2F-8A23-D632A3BF3C9F}"/>
          </ac:spMkLst>
        </pc:spChg>
        <pc:spChg chg="mod ord">
          <ac:chgData name="Charlotte Morton" userId="0320701e-c37e-4bb7-b74a-31ebc7d974a1" providerId="ADAL" clId="{AEF8C081-C111-432F-BC45-58BA363AD73A}" dt="2022-02-02T17:06:29.462" v="9012" actId="255"/>
          <ac:spMkLst>
            <pc:docMk/>
            <pc:sldMk cId="1527038705" sldId="286"/>
            <ac:spMk id="3" creationId="{15C50AFA-B26F-4CD7-B261-488000CD69B2}"/>
          </ac:spMkLst>
        </pc:spChg>
        <pc:spChg chg="add del">
          <ac:chgData name="Charlotte Morton" userId="0320701e-c37e-4bb7-b74a-31ebc7d974a1" providerId="ADAL" clId="{AEF8C081-C111-432F-BC45-58BA363AD73A}" dt="2022-02-02T13:24:29.645" v="5906" actId="26606"/>
          <ac:spMkLst>
            <pc:docMk/>
            <pc:sldMk cId="1527038705" sldId="286"/>
            <ac:spMk id="9" creationId="{91F32EBA-ED97-466E-8CFA-8382584155D0}"/>
          </ac:spMkLst>
        </pc:spChg>
        <pc:spChg chg="add del">
          <ac:chgData name="Charlotte Morton" userId="0320701e-c37e-4bb7-b74a-31ebc7d974a1" providerId="ADAL" clId="{AEF8C081-C111-432F-BC45-58BA363AD73A}" dt="2022-02-02T13:24:29.645" v="5906" actId="26606"/>
          <ac:spMkLst>
            <pc:docMk/>
            <pc:sldMk cId="1527038705" sldId="286"/>
            <ac:spMk id="11" creationId="{62A38935-BB53-4DF7-A56E-48DD25B685D7}"/>
          </ac:spMkLst>
        </pc:spChg>
        <pc:spChg chg="add">
          <ac:chgData name="Charlotte Morton" userId="0320701e-c37e-4bb7-b74a-31ebc7d974a1" providerId="ADAL" clId="{AEF8C081-C111-432F-BC45-58BA363AD73A}" dt="2022-02-02T13:24:29.645" v="5906" actId="26606"/>
          <ac:spMkLst>
            <pc:docMk/>
            <pc:sldMk cId="1527038705" sldId="286"/>
            <ac:spMk id="16" creationId="{8E20FA99-AAAC-4AF3-9FAE-707420324F1C}"/>
          </ac:spMkLst>
        </pc:spChg>
        <pc:spChg chg="add">
          <ac:chgData name="Charlotte Morton" userId="0320701e-c37e-4bb7-b74a-31ebc7d974a1" providerId="ADAL" clId="{AEF8C081-C111-432F-BC45-58BA363AD73A}" dt="2022-02-02T13:24:29.645" v="5906" actId="26606"/>
          <ac:spMkLst>
            <pc:docMk/>
            <pc:sldMk cId="1527038705" sldId="286"/>
            <ac:spMk id="18" creationId="{9573BE85-6043-4C3A-A7DD-483A0A5FB740}"/>
          </ac:spMkLst>
        </pc:spChg>
        <pc:picChg chg="add mod">
          <ac:chgData name="Charlotte Morton" userId="0320701e-c37e-4bb7-b74a-31ebc7d974a1" providerId="ADAL" clId="{AEF8C081-C111-432F-BC45-58BA363AD73A}" dt="2022-02-02T13:24:29.645" v="5906" actId="26606"/>
          <ac:picMkLst>
            <pc:docMk/>
            <pc:sldMk cId="1527038705" sldId="286"/>
            <ac:picMk id="4" creationId="{6D5546ED-9BB1-43C5-8896-52264EF164EF}"/>
          </ac:picMkLst>
        </pc:picChg>
      </pc:sldChg>
      <pc:sldChg chg="new del">
        <pc:chgData name="Charlotte Morton" userId="0320701e-c37e-4bb7-b74a-31ebc7d974a1" providerId="ADAL" clId="{AEF8C081-C111-432F-BC45-58BA363AD73A}" dt="2022-02-02T10:32:33.249" v="3147" actId="47"/>
        <pc:sldMkLst>
          <pc:docMk/>
          <pc:sldMk cId="2732802035" sldId="286"/>
        </pc:sldMkLst>
      </pc:sldChg>
      <pc:sldChg chg="addSp delSp modSp new mod modAnim">
        <pc:chgData name="Charlotte Morton" userId="0320701e-c37e-4bb7-b74a-31ebc7d974a1" providerId="ADAL" clId="{AEF8C081-C111-432F-BC45-58BA363AD73A}" dt="2022-02-02T23:05:54.009" v="12036"/>
        <pc:sldMkLst>
          <pc:docMk/>
          <pc:sldMk cId="4113313150" sldId="287"/>
        </pc:sldMkLst>
        <pc:spChg chg="del">
          <ac:chgData name="Charlotte Morton" userId="0320701e-c37e-4bb7-b74a-31ebc7d974a1" providerId="ADAL" clId="{AEF8C081-C111-432F-BC45-58BA363AD73A}" dt="2022-02-02T16:02:31.437" v="7291"/>
          <ac:spMkLst>
            <pc:docMk/>
            <pc:sldMk cId="4113313150" sldId="287"/>
            <ac:spMk id="2" creationId="{370DB3D7-B4DA-44B3-9367-37C7C15D709B}"/>
          </ac:spMkLst>
        </pc:spChg>
        <pc:spChg chg="mod">
          <ac:chgData name="Charlotte Morton" userId="0320701e-c37e-4bb7-b74a-31ebc7d974a1" providerId="ADAL" clId="{AEF8C081-C111-432F-BC45-58BA363AD73A}" dt="2022-02-02T16:11:00.148" v="7378" actId="1076"/>
          <ac:spMkLst>
            <pc:docMk/>
            <pc:sldMk cId="4113313150" sldId="287"/>
            <ac:spMk id="3" creationId="{08DDA012-2C79-46A8-8D79-3F2B2485D295}"/>
          </ac:spMkLst>
        </pc:spChg>
        <pc:spChg chg="add mod">
          <ac:chgData name="Charlotte Morton" userId="0320701e-c37e-4bb7-b74a-31ebc7d974a1" providerId="ADAL" clId="{AEF8C081-C111-432F-BC45-58BA363AD73A}" dt="2022-02-02T16:09:45.757" v="7368" actId="1076"/>
          <ac:spMkLst>
            <pc:docMk/>
            <pc:sldMk cId="4113313150" sldId="287"/>
            <ac:spMk id="4" creationId="{E224E5FC-0D1C-4EFA-9B48-956B8DDFEB42}"/>
          </ac:spMkLst>
        </pc:spChg>
        <pc:spChg chg="add mod">
          <ac:chgData name="Charlotte Morton" userId="0320701e-c37e-4bb7-b74a-31ebc7d974a1" providerId="ADAL" clId="{AEF8C081-C111-432F-BC45-58BA363AD73A}" dt="2022-02-02T16:05:16.524" v="7359" actId="1076"/>
          <ac:spMkLst>
            <pc:docMk/>
            <pc:sldMk cId="4113313150" sldId="287"/>
            <ac:spMk id="13" creationId="{3CF6391E-3F97-4BF8-91C6-649F95560E5E}"/>
          </ac:spMkLst>
        </pc:spChg>
        <pc:picChg chg="add mod">
          <ac:chgData name="Charlotte Morton" userId="0320701e-c37e-4bb7-b74a-31ebc7d974a1" providerId="ADAL" clId="{AEF8C081-C111-432F-BC45-58BA363AD73A}" dt="2022-02-02T16:11:03.199" v="7380" actId="1076"/>
          <ac:picMkLst>
            <pc:docMk/>
            <pc:sldMk cId="4113313150" sldId="287"/>
            <ac:picMk id="5122" creationId="{12D9F23A-487D-449A-9E1C-60A5F3885E35}"/>
          </ac:picMkLst>
        </pc:picChg>
        <pc:picChg chg="add del mod">
          <ac:chgData name="Charlotte Morton" userId="0320701e-c37e-4bb7-b74a-31ebc7d974a1" providerId="ADAL" clId="{AEF8C081-C111-432F-BC45-58BA363AD73A}" dt="2022-02-02T16:10:50.302" v="7375" actId="478"/>
          <ac:picMkLst>
            <pc:docMk/>
            <pc:sldMk cId="4113313150" sldId="287"/>
            <ac:picMk id="5124" creationId="{038F5DBD-E7CE-48B9-8623-F4E3323B8D2F}"/>
          </ac:picMkLst>
        </pc:picChg>
        <pc:picChg chg="add mod">
          <ac:chgData name="Charlotte Morton" userId="0320701e-c37e-4bb7-b74a-31ebc7d974a1" providerId="ADAL" clId="{AEF8C081-C111-432F-BC45-58BA363AD73A}" dt="2022-02-02T16:11:14.482" v="7384" actId="1076"/>
          <ac:picMkLst>
            <pc:docMk/>
            <pc:sldMk cId="4113313150" sldId="287"/>
            <ac:picMk id="5125" creationId="{68447FBE-079E-45BA-A9E9-BEC48065D12A}"/>
          </ac:picMkLst>
        </pc:picChg>
        <pc:picChg chg="add mod">
          <ac:chgData name="Charlotte Morton" userId="0320701e-c37e-4bb7-b74a-31ebc7d974a1" providerId="ADAL" clId="{AEF8C081-C111-432F-BC45-58BA363AD73A}" dt="2022-02-02T16:11:01.389" v="7379" actId="1076"/>
          <ac:picMkLst>
            <pc:docMk/>
            <pc:sldMk cId="4113313150" sldId="287"/>
            <ac:picMk id="5126" creationId="{282523D3-568A-436F-98AD-D7C243F8CE81}"/>
          </ac:picMkLst>
        </pc:picChg>
        <pc:picChg chg="add mod">
          <ac:chgData name="Charlotte Morton" userId="0320701e-c37e-4bb7-b74a-31ebc7d974a1" providerId="ADAL" clId="{AEF8C081-C111-432F-BC45-58BA363AD73A}" dt="2022-02-02T16:04:52.830" v="7338" actId="1076"/>
          <ac:picMkLst>
            <pc:docMk/>
            <pc:sldMk cId="4113313150" sldId="287"/>
            <ac:picMk id="5127" creationId="{CFA29759-74BF-47EF-88EC-0934F950DC9D}"/>
          </ac:picMkLst>
        </pc:picChg>
        <pc:picChg chg="add mod">
          <ac:chgData name="Charlotte Morton" userId="0320701e-c37e-4bb7-b74a-31ebc7d974a1" providerId="ADAL" clId="{AEF8C081-C111-432F-BC45-58BA363AD73A}" dt="2022-02-02T16:05:21.443" v="7361" actId="14100"/>
          <ac:picMkLst>
            <pc:docMk/>
            <pc:sldMk cId="4113313150" sldId="287"/>
            <ac:picMk id="5129" creationId="{A0297FEB-0F1B-4CA5-9086-0D5DDDAA2F57}"/>
          </ac:picMkLst>
        </pc:picChg>
        <pc:picChg chg="add mod">
          <ac:chgData name="Charlotte Morton" userId="0320701e-c37e-4bb7-b74a-31ebc7d974a1" providerId="ADAL" clId="{AEF8C081-C111-432F-BC45-58BA363AD73A}" dt="2022-02-02T16:04:55.601" v="7339" actId="14100"/>
          <ac:picMkLst>
            <pc:docMk/>
            <pc:sldMk cId="4113313150" sldId="287"/>
            <ac:picMk id="5130" creationId="{5EF3A538-0CD4-453E-AC8B-0421A1686815}"/>
          </ac:picMkLst>
        </pc:picChg>
        <pc:picChg chg="add mod">
          <ac:chgData name="Charlotte Morton" userId="0320701e-c37e-4bb7-b74a-31ebc7d974a1" providerId="ADAL" clId="{AEF8C081-C111-432F-BC45-58BA363AD73A}" dt="2022-02-02T16:10:55.342" v="7377" actId="1076"/>
          <ac:picMkLst>
            <pc:docMk/>
            <pc:sldMk cId="4113313150" sldId="287"/>
            <ac:picMk id="5131" creationId="{A673EC71-B0EC-4F0C-BD52-CC1E33107E76}"/>
          </ac:picMkLst>
        </pc:picChg>
        <pc:picChg chg="add mod">
          <ac:chgData name="Charlotte Morton" userId="0320701e-c37e-4bb7-b74a-31ebc7d974a1" providerId="ADAL" clId="{AEF8C081-C111-432F-BC45-58BA363AD73A}" dt="2022-02-02T16:11:06.446" v="7381" actId="14100"/>
          <ac:picMkLst>
            <pc:docMk/>
            <pc:sldMk cId="4113313150" sldId="287"/>
            <ac:picMk id="5133" creationId="{82B4F5AD-BDEA-4334-A8A4-5351B509B2CA}"/>
          </ac:picMkLst>
        </pc:picChg>
        <pc:picChg chg="add mod">
          <ac:chgData name="Charlotte Morton" userId="0320701e-c37e-4bb7-b74a-31ebc7d974a1" providerId="ADAL" clId="{AEF8C081-C111-432F-BC45-58BA363AD73A}" dt="2022-02-02T16:11:33.092" v="7390" actId="14100"/>
          <ac:picMkLst>
            <pc:docMk/>
            <pc:sldMk cId="4113313150" sldId="287"/>
            <ac:picMk id="5134" creationId="{6749011E-1AE1-46DF-9C49-E9D4591A9353}"/>
          </ac:picMkLst>
        </pc:picChg>
        <pc:picChg chg="add mod">
          <ac:chgData name="Charlotte Morton" userId="0320701e-c37e-4bb7-b74a-31ebc7d974a1" providerId="ADAL" clId="{AEF8C081-C111-432F-BC45-58BA363AD73A}" dt="2022-02-02T16:11:29.775" v="7389" actId="14100"/>
          <ac:picMkLst>
            <pc:docMk/>
            <pc:sldMk cId="4113313150" sldId="287"/>
            <ac:picMk id="5135" creationId="{F2407665-A7DB-47D9-B354-0E7B5DFF4656}"/>
          </ac:picMkLst>
        </pc:picChg>
        <pc:cxnChg chg="add mod">
          <ac:chgData name="Charlotte Morton" userId="0320701e-c37e-4bb7-b74a-31ebc7d974a1" providerId="ADAL" clId="{AEF8C081-C111-432F-BC45-58BA363AD73A}" dt="2022-02-02T16:10:09.972" v="7372" actId="1076"/>
          <ac:cxnSpMkLst>
            <pc:docMk/>
            <pc:sldMk cId="4113313150" sldId="287"/>
            <ac:cxnSpMk id="6" creationId="{49AF7EDA-734E-47E1-A52C-221CF7BB26AA}"/>
          </ac:cxnSpMkLst>
        </pc:cxnChg>
      </pc:sldChg>
      <pc:sldChg chg="addSp delSp modSp new mod setBg modNotesTx">
        <pc:chgData name="Charlotte Morton" userId="0320701e-c37e-4bb7-b74a-31ebc7d974a1" providerId="ADAL" clId="{AEF8C081-C111-432F-BC45-58BA363AD73A}" dt="2022-02-02T17:21:49.327" v="9553" actId="20577"/>
        <pc:sldMkLst>
          <pc:docMk/>
          <pc:sldMk cId="1482547321" sldId="288"/>
        </pc:sldMkLst>
        <pc:spChg chg="mod">
          <ac:chgData name="Charlotte Morton" userId="0320701e-c37e-4bb7-b74a-31ebc7d974a1" providerId="ADAL" clId="{AEF8C081-C111-432F-BC45-58BA363AD73A}" dt="2022-02-02T16:26:04.525" v="8010" actId="255"/>
          <ac:spMkLst>
            <pc:docMk/>
            <pc:sldMk cId="1482547321" sldId="288"/>
            <ac:spMk id="2" creationId="{32F5DB49-4227-49E0-94AB-7FE9E9F5A78D}"/>
          </ac:spMkLst>
        </pc:spChg>
        <pc:spChg chg="mod">
          <ac:chgData name="Charlotte Morton" userId="0320701e-c37e-4bb7-b74a-31ebc7d974a1" providerId="ADAL" clId="{AEF8C081-C111-432F-BC45-58BA363AD73A}" dt="2022-02-02T17:21:18.402" v="9396" actId="20577"/>
          <ac:spMkLst>
            <pc:docMk/>
            <pc:sldMk cId="1482547321" sldId="288"/>
            <ac:spMk id="3" creationId="{B0302457-1DA8-41A9-BB8B-D5BE38C7C52D}"/>
          </ac:spMkLst>
        </pc:spChg>
        <pc:spChg chg="add del">
          <ac:chgData name="Charlotte Morton" userId="0320701e-c37e-4bb7-b74a-31ebc7d974a1" providerId="ADAL" clId="{AEF8C081-C111-432F-BC45-58BA363AD73A}" dt="2022-02-02T16:24:26.709" v="7985" actId="26606"/>
          <ac:spMkLst>
            <pc:docMk/>
            <pc:sldMk cId="1482547321" sldId="288"/>
            <ac:spMk id="71" creationId="{AAAE94E3-A7DB-4868-B1E3-E49703488BBC}"/>
          </ac:spMkLst>
        </pc:spChg>
        <pc:spChg chg="add del">
          <ac:chgData name="Charlotte Morton" userId="0320701e-c37e-4bb7-b74a-31ebc7d974a1" providerId="ADAL" clId="{AEF8C081-C111-432F-BC45-58BA363AD73A}" dt="2022-02-02T16:24:26.709" v="7985" actId="26606"/>
          <ac:spMkLst>
            <pc:docMk/>
            <pc:sldMk cId="1482547321" sldId="288"/>
            <ac:spMk id="77" creationId="{3873B707-463F-40B0-8227-E8CC6C67EB25}"/>
          </ac:spMkLst>
        </pc:spChg>
        <pc:spChg chg="add">
          <ac:chgData name="Charlotte Morton" userId="0320701e-c37e-4bb7-b74a-31ebc7d974a1" providerId="ADAL" clId="{AEF8C081-C111-432F-BC45-58BA363AD73A}" dt="2022-02-02T16:25:34.509" v="8008" actId="26606"/>
          <ac:spMkLst>
            <pc:docMk/>
            <pc:sldMk cId="1482547321" sldId="288"/>
            <ac:spMk id="78" creationId="{D5B0017B-2ECA-49AF-B397-DC140825DF8D}"/>
          </ac:spMkLst>
        </pc:spChg>
        <pc:spChg chg="add del">
          <ac:chgData name="Charlotte Morton" userId="0320701e-c37e-4bb7-b74a-31ebc7d974a1" providerId="ADAL" clId="{AEF8C081-C111-432F-BC45-58BA363AD73A}" dt="2022-02-02T16:24:26.709" v="7985" actId="26606"/>
          <ac:spMkLst>
            <pc:docMk/>
            <pc:sldMk cId="1482547321" sldId="288"/>
            <ac:spMk id="79" creationId="{C13237C8-E62C-4F0D-A318-BD6FB6C2D138}"/>
          </ac:spMkLst>
        </pc:spChg>
        <pc:spChg chg="add">
          <ac:chgData name="Charlotte Morton" userId="0320701e-c37e-4bb7-b74a-31ebc7d974a1" providerId="ADAL" clId="{AEF8C081-C111-432F-BC45-58BA363AD73A}" dt="2022-02-02T16:25:34.509" v="8008" actId="26606"/>
          <ac:spMkLst>
            <pc:docMk/>
            <pc:sldMk cId="1482547321" sldId="288"/>
            <ac:spMk id="80" creationId="{395ECC94-3D5E-46A7-A7A1-DE807E1563B4}"/>
          </ac:spMkLst>
        </pc:spChg>
        <pc:spChg chg="add del">
          <ac:chgData name="Charlotte Morton" userId="0320701e-c37e-4bb7-b74a-31ebc7d974a1" providerId="ADAL" clId="{AEF8C081-C111-432F-BC45-58BA363AD73A}" dt="2022-02-02T16:24:26.709" v="7985" actId="26606"/>
          <ac:spMkLst>
            <pc:docMk/>
            <pc:sldMk cId="1482547321" sldId="288"/>
            <ac:spMk id="81" creationId="{19C9EAEA-39D0-4B0E-A0EB-51E7B26740B1}"/>
          </ac:spMkLst>
        </pc:spChg>
        <pc:spChg chg="add">
          <ac:chgData name="Charlotte Morton" userId="0320701e-c37e-4bb7-b74a-31ebc7d974a1" providerId="ADAL" clId="{AEF8C081-C111-432F-BC45-58BA363AD73A}" dt="2022-02-02T16:25:34.509" v="8008" actId="26606"/>
          <ac:spMkLst>
            <pc:docMk/>
            <pc:sldMk cId="1482547321" sldId="288"/>
            <ac:spMk id="82" creationId="{7E549738-9961-462D-81B7-4A7A44691102}"/>
          </ac:spMkLst>
        </pc:spChg>
        <pc:spChg chg="add del">
          <ac:chgData name="Charlotte Morton" userId="0320701e-c37e-4bb7-b74a-31ebc7d974a1" providerId="ADAL" clId="{AEF8C081-C111-432F-BC45-58BA363AD73A}" dt="2022-02-02T16:24:26.709" v="7985" actId="26606"/>
          <ac:spMkLst>
            <pc:docMk/>
            <pc:sldMk cId="1482547321" sldId="288"/>
            <ac:spMk id="83" creationId="{8CB5D2D7-DF65-4E86-BFBA-FFB9B5ACEB64}"/>
          </ac:spMkLst>
        </pc:spChg>
        <pc:spChg chg="add del">
          <ac:chgData name="Charlotte Morton" userId="0320701e-c37e-4bb7-b74a-31ebc7d974a1" providerId="ADAL" clId="{AEF8C081-C111-432F-BC45-58BA363AD73A}" dt="2022-02-02T16:24:30.942" v="7987" actId="26606"/>
          <ac:spMkLst>
            <pc:docMk/>
            <pc:sldMk cId="1482547321" sldId="288"/>
            <ac:spMk id="6148" creationId="{61293230-B0F6-45B1-96D1-13D18E242995}"/>
          </ac:spMkLst>
        </pc:spChg>
        <pc:spChg chg="add del">
          <ac:chgData name="Charlotte Morton" userId="0320701e-c37e-4bb7-b74a-31ebc7d974a1" providerId="ADAL" clId="{AEF8C081-C111-432F-BC45-58BA363AD73A}" dt="2022-02-02T16:24:30.942" v="7987" actId="26606"/>
          <ac:spMkLst>
            <pc:docMk/>
            <pc:sldMk cId="1482547321" sldId="288"/>
            <ac:spMk id="6149" creationId="{DB74BAD7-F0FC-4719-A31F-1ABDB62116DA}"/>
          </ac:spMkLst>
        </pc:spChg>
        <pc:spChg chg="add del">
          <ac:chgData name="Charlotte Morton" userId="0320701e-c37e-4bb7-b74a-31ebc7d974a1" providerId="ADAL" clId="{AEF8C081-C111-432F-BC45-58BA363AD73A}" dt="2022-02-02T16:25:34.495" v="8007" actId="26606"/>
          <ac:spMkLst>
            <pc:docMk/>
            <pc:sldMk cId="1482547321" sldId="288"/>
            <ac:spMk id="6150" creationId="{352BEC0E-22F8-46D0-9632-375DB541B06C}"/>
          </ac:spMkLst>
        </pc:spChg>
        <pc:spChg chg="add del">
          <ac:chgData name="Charlotte Morton" userId="0320701e-c37e-4bb7-b74a-31ebc7d974a1" providerId="ADAL" clId="{AEF8C081-C111-432F-BC45-58BA363AD73A}" dt="2022-02-02T16:24:36.417" v="7989" actId="26606"/>
          <ac:spMkLst>
            <pc:docMk/>
            <pc:sldMk cId="1482547321" sldId="288"/>
            <ac:spMk id="6151" creationId="{AAAE94E3-A7DB-4868-B1E3-E49703488BBC}"/>
          </ac:spMkLst>
        </pc:spChg>
        <pc:spChg chg="add del">
          <ac:chgData name="Charlotte Morton" userId="0320701e-c37e-4bb7-b74a-31ebc7d974a1" providerId="ADAL" clId="{AEF8C081-C111-432F-BC45-58BA363AD73A}" dt="2022-02-02T16:24:36.417" v="7989" actId="26606"/>
          <ac:spMkLst>
            <pc:docMk/>
            <pc:sldMk cId="1482547321" sldId="288"/>
            <ac:spMk id="6153" creationId="{3873B707-463F-40B0-8227-E8CC6C67EB25}"/>
          </ac:spMkLst>
        </pc:spChg>
        <pc:spChg chg="add del">
          <ac:chgData name="Charlotte Morton" userId="0320701e-c37e-4bb7-b74a-31ebc7d974a1" providerId="ADAL" clId="{AEF8C081-C111-432F-BC45-58BA363AD73A}" dt="2022-02-02T16:24:36.417" v="7989" actId="26606"/>
          <ac:spMkLst>
            <pc:docMk/>
            <pc:sldMk cId="1482547321" sldId="288"/>
            <ac:spMk id="6154" creationId="{C13237C8-E62C-4F0D-A318-BD6FB6C2D138}"/>
          </ac:spMkLst>
        </pc:spChg>
        <pc:spChg chg="add del">
          <ac:chgData name="Charlotte Morton" userId="0320701e-c37e-4bb7-b74a-31ebc7d974a1" providerId="ADAL" clId="{AEF8C081-C111-432F-BC45-58BA363AD73A}" dt="2022-02-02T16:24:36.417" v="7989" actId="26606"/>
          <ac:spMkLst>
            <pc:docMk/>
            <pc:sldMk cId="1482547321" sldId="288"/>
            <ac:spMk id="6155" creationId="{19C9EAEA-39D0-4B0E-A0EB-51E7B26740B1}"/>
          </ac:spMkLst>
        </pc:spChg>
        <pc:spChg chg="add del">
          <ac:chgData name="Charlotte Morton" userId="0320701e-c37e-4bb7-b74a-31ebc7d974a1" providerId="ADAL" clId="{AEF8C081-C111-432F-BC45-58BA363AD73A}" dt="2022-02-02T16:24:36.417" v="7989" actId="26606"/>
          <ac:spMkLst>
            <pc:docMk/>
            <pc:sldMk cId="1482547321" sldId="288"/>
            <ac:spMk id="6156" creationId="{8CB5D2D7-DF65-4E86-BFBA-FFB9B5ACEB64}"/>
          </ac:spMkLst>
        </pc:spChg>
        <pc:spChg chg="add del">
          <ac:chgData name="Charlotte Morton" userId="0320701e-c37e-4bb7-b74a-31ebc7d974a1" providerId="ADAL" clId="{AEF8C081-C111-432F-BC45-58BA363AD73A}" dt="2022-02-02T16:25:34.495" v="8007" actId="26606"/>
          <ac:spMkLst>
            <pc:docMk/>
            <pc:sldMk cId="1482547321" sldId="288"/>
            <ac:spMk id="6157" creationId="{3FCFB1DE-0B7E-48CC-BA90-B2AB0889F9D6}"/>
          </ac:spMkLst>
        </pc:spChg>
        <pc:spChg chg="add del">
          <ac:chgData name="Charlotte Morton" userId="0320701e-c37e-4bb7-b74a-31ebc7d974a1" providerId="ADAL" clId="{AEF8C081-C111-432F-BC45-58BA363AD73A}" dt="2022-02-02T16:24:40.514" v="7991" actId="26606"/>
          <ac:spMkLst>
            <pc:docMk/>
            <pc:sldMk cId="1482547321" sldId="288"/>
            <ac:spMk id="6158" creationId="{91F32EBA-ED97-466E-8CFA-8382584155D0}"/>
          </ac:spMkLst>
        </pc:spChg>
        <pc:spChg chg="add del">
          <ac:chgData name="Charlotte Morton" userId="0320701e-c37e-4bb7-b74a-31ebc7d974a1" providerId="ADAL" clId="{AEF8C081-C111-432F-BC45-58BA363AD73A}" dt="2022-02-02T16:24:40.514" v="7991" actId="26606"/>
          <ac:spMkLst>
            <pc:docMk/>
            <pc:sldMk cId="1482547321" sldId="288"/>
            <ac:spMk id="6159" creationId="{912C5E87-CB8A-4EB6-9DF9-90164F54C680}"/>
          </ac:spMkLst>
        </pc:spChg>
        <pc:spChg chg="add">
          <ac:chgData name="Charlotte Morton" userId="0320701e-c37e-4bb7-b74a-31ebc7d974a1" providerId="ADAL" clId="{AEF8C081-C111-432F-BC45-58BA363AD73A}" dt="2022-02-02T16:25:34.509" v="8008" actId="26606"/>
          <ac:spMkLst>
            <pc:docMk/>
            <pc:sldMk cId="1482547321" sldId="288"/>
            <ac:spMk id="6160" creationId="{922F19F4-FE70-43DC-856F-2CE5F521DC48}"/>
          </ac:spMkLst>
        </pc:spChg>
        <pc:spChg chg="add del">
          <ac:chgData name="Charlotte Morton" userId="0320701e-c37e-4bb7-b74a-31ebc7d974a1" providerId="ADAL" clId="{AEF8C081-C111-432F-BC45-58BA363AD73A}" dt="2022-02-02T16:25:00.884" v="7996" actId="26606"/>
          <ac:spMkLst>
            <pc:docMk/>
            <pc:sldMk cId="1482547321" sldId="288"/>
            <ac:spMk id="6161" creationId="{AAAE94E3-A7DB-4868-B1E3-E49703488BBC}"/>
          </ac:spMkLst>
        </pc:spChg>
        <pc:spChg chg="add del">
          <ac:chgData name="Charlotte Morton" userId="0320701e-c37e-4bb7-b74a-31ebc7d974a1" providerId="ADAL" clId="{AEF8C081-C111-432F-BC45-58BA363AD73A}" dt="2022-02-02T16:25:00.884" v="7996" actId="26606"/>
          <ac:spMkLst>
            <pc:docMk/>
            <pc:sldMk cId="1482547321" sldId="288"/>
            <ac:spMk id="6163" creationId="{3873B707-463F-40B0-8227-E8CC6C67EB25}"/>
          </ac:spMkLst>
        </pc:spChg>
        <pc:spChg chg="add del">
          <ac:chgData name="Charlotte Morton" userId="0320701e-c37e-4bb7-b74a-31ebc7d974a1" providerId="ADAL" clId="{AEF8C081-C111-432F-BC45-58BA363AD73A}" dt="2022-02-02T16:25:00.884" v="7996" actId="26606"/>
          <ac:spMkLst>
            <pc:docMk/>
            <pc:sldMk cId="1482547321" sldId="288"/>
            <ac:spMk id="6164" creationId="{C13237C8-E62C-4F0D-A318-BD6FB6C2D138}"/>
          </ac:spMkLst>
        </pc:spChg>
        <pc:spChg chg="add del">
          <ac:chgData name="Charlotte Morton" userId="0320701e-c37e-4bb7-b74a-31ebc7d974a1" providerId="ADAL" clId="{AEF8C081-C111-432F-BC45-58BA363AD73A}" dt="2022-02-02T16:25:00.884" v="7996" actId="26606"/>
          <ac:spMkLst>
            <pc:docMk/>
            <pc:sldMk cId="1482547321" sldId="288"/>
            <ac:spMk id="6165" creationId="{19C9EAEA-39D0-4B0E-A0EB-51E7B26740B1}"/>
          </ac:spMkLst>
        </pc:spChg>
        <pc:spChg chg="add del">
          <ac:chgData name="Charlotte Morton" userId="0320701e-c37e-4bb7-b74a-31ebc7d974a1" providerId="ADAL" clId="{AEF8C081-C111-432F-BC45-58BA363AD73A}" dt="2022-02-02T16:25:00.884" v="7996" actId="26606"/>
          <ac:spMkLst>
            <pc:docMk/>
            <pc:sldMk cId="1482547321" sldId="288"/>
            <ac:spMk id="6166" creationId="{8CB5D2D7-DF65-4E86-BFBA-FFB9B5ACEB64}"/>
          </ac:spMkLst>
        </pc:spChg>
        <pc:grpChg chg="add del">
          <ac:chgData name="Charlotte Morton" userId="0320701e-c37e-4bb7-b74a-31ebc7d974a1" providerId="ADAL" clId="{AEF8C081-C111-432F-BC45-58BA363AD73A}" dt="2022-02-02T16:24:26.709" v="7985" actId="26606"/>
          <ac:grpSpMkLst>
            <pc:docMk/>
            <pc:sldMk cId="1482547321" sldId="288"/>
            <ac:grpSpMk id="73" creationId="{1DE889C7-FAD6-4397-98E2-05D503484459}"/>
          </ac:grpSpMkLst>
        </pc:grpChg>
        <pc:grpChg chg="add del">
          <ac:chgData name="Charlotte Morton" userId="0320701e-c37e-4bb7-b74a-31ebc7d974a1" providerId="ADAL" clId="{AEF8C081-C111-432F-BC45-58BA363AD73A}" dt="2022-02-02T16:24:36.417" v="7989" actId="26606"/>
          <ac:grpSpMkLst>
            <pc:docMk/>
            <pc:sldMk cId="1482547321" sldId="288"/>
            <ac:grpSpMk id="6152" creationId="{1DE889C7-FAD6-4397-98E2-05D503484459}"/>
          </ac:grpSpMkLst>
        </pc:grpChg>
        <pc:grpChg chg="add del">
          <ac:chgData name="Charlotte Morton" userId="0320701e-c37e-4bb7-b74a-31ebc7d974a1" providerId="ADAL" clId="{AEF8C081-C111-432F-BC45-58BA363AD73A}" dt="2022-02-02T16:25:00.884" v="7996" actId="26606"/>
          <ac:grpSpMkLst>
            <pc:docMk/>
            <pc:sldMk cId="1482547321" sldId="288"/>
            <ac:grpSpMk id="6162" creationId="{1DE889C7-FAD6-4397-98E2-05D503484459}"/>
          </ac:grpSpMkLst>
        </pc:grpChg>
        <pc:grpChg chg="add">
          <ac:chgData name="Charlotte Morton" userId="0320701e-c37e-4bb7-b74a-31ebc7d974a1" providerId="ADAL" clId="{AEF8C081-C111-432F-BC45-58BA363AD73A}" dt="2022-02-02T16:25:34.509" v="8008" actId="26606"/>
          <ac:grpSpMkLst>
            <pc:docMk/>
            <pc:sldMk cId="1482547321" sldId="288"/>
            <ac:grpSpMk id="6167" creationId="{AE1C45F0-260A-458C-96ED-C1F6D2151219}"/>
          </ac:grpSpMkLst>
        </pc:grpChg>
        <pc:picChg chg="add del mod">
          <ac:chgData name="Charlotte Morton" userId="0320701e-c37e-4bb7-b74a-31ebc7d974a1" providerId="ADAL" clId="{AEF8C081-C111-432F-BC45-58BA363AD73A}" dt="2022-02-02T16:23:05.450" v="7979" actId="478"/>
          <ac:picMkLst>
            <pc:docMk/>
            <pc:sldMk cId="1482547321" sldId="288"/>
            <ac:picMk id="4" creationId="{71F273AD-C6C8-4B3D-9C4E-7FD273B2BB7F}"/>
          </ac:picMkLst>
        </pc:picChg>
        <pc:picChg chg="add del mod">
          <ac:chgData name="Charlotte Morton" userId="0320701e-c37e-4bb7-b74a-31ebc7d974a1" providerId="ADAL" clId="{AEF8C081-C111-432F-BC45-58BA363AD73A}" dt="2022-02-02T16:29:39.815" v="8084" actId="478"/>
          <ac:picMkLst>
            <pc:docMk/>
            <pc:sldMk cId="1482547321" sldId="288"/>
            <ac:picMk id="6" creationId="{E3759546-3CCA-4F79-8A3B-781338183110}"/>
          </ac:picMkLst>
        </pc:picChg>
        <pc:picChg chg="add mod ord">
          <ac:chgData name="Charlotte Morton" userId="0320701e-c37e-4bb7-b74a-31ebc7d974a1" providerId="ADAL" clId="{AEF8C081-C111-432F-BC45-58BA363AD73A}" dt="2022-02-02T16:25:34.509" v="8008" actId="26606"/>
          <ac:picMkLst>
            <pc:docMk/>
            <pc:sldMk cId="1482547321" sldId="288"/>
            <ac:picMk id="6146" creationId="{1119122B-D608-4005-B40E-89C9C909B10F}"/>
          </ac:picMkLst>
        </pc:picChg>
        <pc:cxnChg chg="add">
          <ac:chgData name="Charlotte Morton" userId="0320701e-c37e-4bb7-b74a-31ebc7d974a1" providerId="ADAL" clId="{AEF8C081-C111-432F-BC45-58BA363AD73A}" dt="2022-02-02T16:25:34.509" v="8008" actId="26606"/>
          <ac:cxnSpMkLst>
            <pc:docMk/>
            <pc:sldMk cId="1482547321" sldId="288"/>
            <ac:cxnSpMk id="84" creationId="{6CF1BAF6-AD41-4082-B212-8A1F9A2E8779}"/>
          </ac:cxnSpMkLst>
        </pc:cxnChg>
      </pc:sldChg>
      <pc:sldChg chg="addSp modSp new mod setBg">
        <pc:chgData name="Charlotte Morton" userId="0320701e-c37e-4bb7-b74a-31ebc7d974a1" providerId="ADAL" clId="{AEF8C081-C111-432F-BC45-58BA363AD73A}" dt="2022-02-02T17:24:54.214" v="9581" actId="1076"/>
        <pc:sldMkLst>
          <pc:docMk/>
          <pc:sldMk cId="260829438" sldId="289"/>
        </pc:sldMkLst>
        <pc:spChg chg="mod">
          <ac:chgData name="Charlotte Morton" userId="0320701e-c37e-4bb7-b74a-31ebc7d974a1" providerId="ADAL" clId="{AEF8C081-C111-432F-BC45-58BA363AD73A}" dt="2022-02-02T17:24:01.633" v="9560" actId="26606"/>
          <ac:spMkLst>
            <pc:docMk/>
            <pc:sldMk cId="260829438" sldId="289"/>
            <ac:spMk id="2" creationId="{BE413842-9904-4131-9682-9B33FAD11459}"/>
          </ac:spMkLst>
        </pc:spChg>
        <pc:spChg chg="mod ord">
          <ac:chgData name="Charlotte Morton" userId="0320701e-c37e-4bb7-b74a-31ebc7d974a1" providerId="ADAL" clId="{AEF8C081-C111-432F-BC45-58BA363AD73A}" dt="2022-02-02T17:24:54.214" v="9581" actId="1076"/>
          <ac:spMkLst>
            <pc:docMk/>
            <pc:sldMk cId="260829438" sldId="289"/>
            <ac:spMk id="3" creationId="{D7F2D399-AFDC-42A7-A816-C377052060EC}"/>
          </ac:spMkLst>
        </pc:spChg>
        <pc:spChg chg="add">
          <ac:chgData name="Charlotte Morton" userId="0320701e-c37e-4bb7-b74a-31ebc7d974a1" providerId="ADAL" clId="{AEF8C081-C111-432F-BC45-58BA363AD73A}" dt="2022-02-02T17:24:01.633" v="9560" actId="26606"/>
          <ac:spMkLst>
            <pc:docMk/>
            <pc:sldMk cId="260829438" sldId="289"/>
            <ac:spMk id="10" creationId="{9D25F302-27C5-414F-97F8-6EA0A6C028BA}"/>
          </ac:spMkLst>
        </pc:spChg>
        <pc:spChg chg="add">
          <ac:chgData name="Charlotte Morton" userId="0320701e-c37e-4bb7-b74a-31ebc7d974a1" providerId="ADAL" clId="{AEF8C081-C111-432F-BC45-58BA363AD73A}" dt="2022-02-02T17:24:01.633" v="9560" actId="26606"/>
          <ac:spMkLst>
            <pc:docMk/>
            <pc:sldMk cId="260829438" sldId="289"/>
            <ac:spMk id="12" creationId="{830A36F8-48C2-4842-A87B-8CE8DF4E7FD2}"/>
          </ac:spMkLst>
        </pc:spChg>
        <pc:spChg chg="add">
          <ac:chgData name="Charlotte Morton" userId="0320701e-c37e-4bb7-b74a-31ebc7d974a1" providerId="ADAL" clId="{AEF8C081-C111-432F-BC45-58BA363AD73A}" dt="2022-02-02T17:24:01.633" v="9560" actId="26606"/>
          <ac:spMkLst>
            <pc:docMk/>
            <pc:sldMk cId="260829438" sldId="289"/>
            <ac:spMk id="14" creationId="{8F451A30-466B-4996-9BA5-CD6ABCC6D558}"/>
          </ac:spMkLst>
        </pc:spChg>
        <pc:picChg chg="add mod">
          <ac:chgData name="Charlotte Morton" userId="0320701e-c37e-4bb7-b74a-31ebc7d974a1" providerId="ADAL" clId="{AEF8C081-C111-432F-BC45-58BA363AD73A}" dt="2022-02-02T17:24:01.633" v="9560" actId="26606"/>
          <ac:picMkLst>
            <pc:docMk/>
            <pc:sldMk cId="260829438" sldId="289"/>
            <ac:picMk id="5" creationId="{C4AF7BC2-2B23-4B9B-B510-13B1933593EE}"/>
          </ac:picMkLst>
        </pc:picChg>
      </pc:sldChg>
      <pc:sldChg chg="addSp delSp modSp new mod setBg">
        <pc:chgData name="Charlotte Morton" userId="0320701e-c37e-4bb7-b74a-31ebc7d974a1" providerId="ADAL" clId="{AEF8C081-C111-432F-BC45-58BA363AD73A}" dt="2022-02-02T17:30:38.842" v="9655" actId="1076"/>
        <pc:sldMkLst>
          <pc:docMk/>
          <pc:sldMk cId="4104279191" sldId="290"/>
        </pc:sldMkLst>
        <pc:spChg chg="mod ord">
          <ac:chgData name="Charlotte Morton" userId="0320701e-c37e-4bb7-b74a-31ebc7d974a1" providerId="ADAL" clId="{AEF8C081-C111-432F-BC45-58BA363AD73A}" dt="2022-02-02T17:29:51.122" v="9644" actId="1076"/>
          <ac:spMkLst>
            <pc:docMk/>
            <pc:sldMk cId="4104279191" sldId="290"/>
            <ac:spMk id="2" creationId="{F23C5867-2E6D-468C-8CD8-B8362FF64589}"/>
          </ac:spMkLst>
        </pc:spChg>
        <pc:spChg chg="del">
          <ac:chgData name="Charlotte Morton" userId="0320701e-c37e-4bb7-b74a-31ebc7d974a1" providerId="ADAL" clId="{AEF8C081-C111-432F-BC45-58BA363AD73A}" dt="2022-02-02T17:26:45.435" v="9606" actId="478"/>
          <ac:spMkLst>
            <pc:docMk/>
            <pc:sldMk cId="4104279191" sldId="290"/>
            <ac:spMk id="3" creationId="{2AD36115-A3AE-4B43-B494-32E7CA8B4794}"/>
          </ac:spMkLst>
        </pc:spChg>
        <pc:spChg chg="add del">
          <ac:chgData name="Charlotte Morton" userId="0320701e-c37e-4bb7-b74a-31ebc7d974a1" providerId="ADAL" clId="{AEF8C081-C111-432F-BC45-58BA363AD73A}" dt="2022-02-02T17:29:16.042" v="9639" actId="26606"/>
          <ac:spMkLst>
            <pc:docMk/>
            <pc:sldMk cId="4104279191" sldId="290"/>
            <ac:spMk id="85" creationId="{E4505C23-674B-4195-81D6-0C127FEAE3F8}"/>
          </ac:spMkLst>
        </pc:spChg>
        <pc:spChg chg="add del">
          <ac:chgData name="Charlotte Morton" userId="0320701e-c37e-4bb7-b74a-31ebc7d974a1" providerId="ADAL" clId="{AEF8C081-C111-432F-BC45-58BA363AD73A}" dt="2022-02-02T17:29:16.042" v="9639" actId="26606"/>
          <ac:spMkLst>
            <pc:docMk/>
            <pc:sldMk cId="4104279191" sldId="290"/>
            <ac:spMk id="87" creationId="{65C9B8F0-FF66-4C15-BD05-E86B87331846}"/>
          </ac:spMkLst>
        </pc:spChg>
        <pc:picChg chg="add mod">
          <ac:chgData name="Charlotte Morton" userId="0320701e-c37e-4bb7-b74a-31ebc7d974a1" providerId="ADAL" clId="{AEF8C081-C111-432F-BC45-58BA363AD73A}" dt="2022-02-02T17:29:16.042" v="9639" actId="26606"/>
          <ac:picMkLst>
            <pc:docMk/>
            <pc:sldMk cId="4104279191" sldId="290"/>
            <ac:picMk id="4" creationId="{72E8C971-B068-45B2-BBCB-51A54823B3F1}"/>
          </ac:picMkLst>
        </pc:picChg>
        <pc:picChg chg="add mod">
          <ac:chgData name="Charlotte Morton" userId="0320701e-c37e-4bb7-b74a-31ebc7d974a1" providerId="ADAL" clId="{AEF8C081-C111-432F-BC45-58BA363AD73A}" dt="2022-02-02T17:30:33.810" v="9652" actId="1076"/>
          <ac:picMkLst>
            <pc:docMk/>
            <pc:sldMk cId="4104279191" sldId="290"/>
            <ac:picMk id="8194" creationId="{0E93F72F-AB4D-469D-850E-E26B4EF14521}"/>
          </ac:picMkLst>
        </pc:picChg>
        <pc:picChg chg="add mod ord">
          <ac:chgData name="Charlotte Morton" userId="0320701e-c37e-4bb7-b74a-31ebc7d974a1" providerId="ADAL" clId="{AEF8C081-C111-432F-BC45-58BA363AD73A}" dt="2022-02-02T17:29:16.042" v="9639" actId="26606"/>
          <ac:picMkLst>
            <pc:docMk/>
            <pc:sldMk cId="4104279191" sldId="290"/>
            <ac:picMk id="8196" creationId="{986453AC-A95A-49CB-8601-053968857F30}"/>
          </ac:picMkLst>
        </pc:picChg>
        <pc:picChg chg="add mod ord">
          <ac:chgData name="Charlotte Morton" userId="0320701e-c37e-4bb7-b74a-31ebc7d974a1" providerId="ADAL" clId="{AEF8C081-C111-432F-BC45-58BA363AD73A}" dt="2022-02-02T17:29:16.042" v="9639" actId="26606"/>
          <ac:picMkLst>
            <pc:docMk/>
            <pc:sldMk cId="4104279191" sldId="290"/>
            <ac:picMk id="8198" creationId="{3F00449A-AEA9-414E-A33A-E34287C3B91A}"/>
          </ac:picMkLst>
        </pc:picChg>
        <pc:picChg chg="add mod">
          <ac:chgData name="Charlotte Morton" userId="0320701e-c37e-4bb7-b74a-31ebc7d974a1" providerId="ADAL" clId="{AEF8C081-C111-432F-BC45-58BA363AD73A}" dt="2022-02-02T17:30:38.842" v="9655" actId="1076"/>
          <ac:picMkLst>
            <pc:docMk/>
            <pc:sldMk cId="4104279191" sldId="290"/>
            <ac:picMk id="8200" creationId="{F5907CED-004F-4AFA-B62F-DD837E6C01C2}"/>
          </ac:picMkLst>
        </pc:picChg>
        <pc:picChg chg="add mod">
          <ac:chgData name="Charlotte Morton" userId="0320701e-c37e-4bb7-b74a-31ebc7d974a1" providerId="ADAL" clId="{AEF8C081-C111-432F-BC45-58BA363AD73A}" dt="2022-02-02T17:30:35.939" v="9653" actId="1076"/>
          <ac:picMkLst>
            <pc:docMk/>
            <pc:sldMk cId="4104279191" sldId="290"/>
            <ac:picMk id="8202" creationId="{F6D92164-10FF-45F0-8C7C-25554CD1661E}"/>
          </ac:picMkLst>
        </pc:picChg>
        <pc:picChg chg="add mod ord">
          <ac:chgData name="Charlotte Morton" userId="0320701e-c37e-4bb7-b74a-31ebc7d974a1" providerId="ADAL" clId="{AEF8C081-C111-432F-BC45-58BA363AD73A}" dt="2022-02-02T17:29:16.042" v="9639" actId="26606"/>
          <ac:picMkLst>
            <pc:docMk/>
            <pc:sldMk cId="4104279191" sldId="290"/>
            <ac:picMk id="8204" creationId="{5A76B6A1-EB08-40D2-B3CE-E2635E21D7BB}"/>
          </ac:picMkLst>
        </pc:picChg>
        <pc:picChg chg="add mod">
          <ac:chgData name="Charlotte Morton" userId="0320701e-c37e-4bb7-b74a-31ebc7d974a1" providerId="ADAL" clId="{AEF8C081-C111-432F-BC45-58BA363AD73A}" dt="2022-02-02T17:29:16.042" v="9639" actId="26606"/>
          <ac:picMkLst>
            <pc:docMk/>
            <pc:sldMk cId="4104279191" sldId="290"/>
            <ac:picMk id="8206" creationId="{80C25017-4E83-4690-8149-D2D62311E00E}"/>
          </ac:picMkLst>
        </pc:picChg>
        <pc:picChg chg="add mod ord">
          <ac:chgData name="Charlotte Morton" userId="0320701e-c37e-4bb7-b74a-31ebc7d974a1" providerId="ADAL" clId="{AEF8C081-C111-432F-BC45-58BA363AD73A}" dt="2022-02-02T17:30:37.761" v="9654" actId="1076"/>
          <ac:picMkLst>
            <pc:docMk/>
            <pc:sldMk cId="4104279191" sldId="290"/>
            <ac:picMk id="8208" creationId="{A4B82825-333E-46A5-BB44-CBE752DA726F}"/>
          </ac:picMkLst>
        </pc:picChg>
      </pc:sldChg>
      <pc:sldChg chg="addSp delSp modSp new mod setBg modNotesTx">
        <pc:chgData name="Charlotte Morton" userId="0320701e-c37e-4bb7-b74a-31ebc7d974a1" providerId="ADAL" clId="{AEF8C081-C111-432F-BC45-58BA363AD73A}" dt="2022-02-03T17:57:07.743" v="15690" actId="20577"/>
        <pc:sldMkLst>
          <pc:docMk/>
          <pc:sldMk cId="3822892047" sldId="291"/>
        </pc:sldMkLst>
        <pc:spChg chg="mod">
          <ac:chgData name="Charlotte Morton" userId="0320701e-c37e-4bb7-b74a-31ebc7d974a1" providerId="ADAL" clId="{AEF8C081-C111-432F-BC45-58BA363AD73A}" dt="2022-02-02T22:36:12.990" v="10798" actId="26606"/>
          <ac:spMkLst>
            <pc:docMk/>
            <pc:sldMk cId="3822892047" sldId="291"/>
            <ac:spMk id="2" creationId="{E3C29E0B-5230-409B-B1C1-4A276719FC32}"/>
          </ac:spMkLst>
        </pc:spChg>
        <pc:spChg chg="mod ord">
          <ac:chgData name="Charlotte Morton" userId="0320701e-c37e-4bb7-b74a-31ebc7d974a1" providerId="ADAL" clId="{AEF8C081-C111-432F-BC45-58BA363AD73A}" dt="2022-02-02T22:40:43.071" v="10936" actId="1076"/>
          <ac:spMkLst>
            <pc:docMk/>
            <pc:sldMk cId="3822892047" sldId="291"/>
            <ac:spMk id="3" creationId="{E395FF28-D651-47D6-BE0D-581F5E69B696}"/>
          </ac:spMkLst>
        </pc:spChg>
        <pc:spChg chg="add mod">
          <ac:chgData name="Charlotte Morton" userId="0320701e-c37e-4bb7-b74a-31ebc7d974a1" providerId="ADAL" clId="{AEF8C081-C111-432F-BC45-58BA363AD73A}" dt="2022-02-02T22:40:29.564" v="10935" actId="20577"/>
          <ac:spMkLst>
            <pc:docMk/>
            <pc:sldMk cId="3822892047" sldId="291"/>
            <ac:spMk id="4" creationId="{484BB30A-D6BA-4D46-B35A-65241BC6DDED}"/>
          </ac:spMkLst>
        </pc:spChg>
        <pc:spChg chg="add del">
          <ac:chgData name="Charlotte Morton" userId="0320701e-c37e-4bb7-b74a-31ebc7d974a1" providerId="ADAL" clId="{AEF8C081-C111-432F-BC45-58BA363AD73A}" dt="2022-02-02T22:34:11.488" v="10785" actId="26606"/>
          <ac:spMkLst>
            <pc:docMk/>
            <pc:sldMk cId="3822892047" sldId="291"/>
            <ac:spMk id="71" creationId="{EBF87945-A001-489F-9D9B-7D9435F0B9CA}"/>
          </ac:spMkLst>
        </pc:spChg>
        <pc:spChg chg="add del">
          <ac:chgData name="Charlotte Morton" userId="0320701e-c37e-4bb7-b74a-31ebc7d974a1" providerId="ADAL" clId="{AEF8C081-C111-432F-BC45-58BA363AD73A}" dt="2022-02-02T22:36:12.990" v="10798" actId="26606"/>
          <ac:spMkLst>
            <pc:docMk/>
            <pc:sldMk cId="3822892047" sldId="291"/>
            <ac:spMk id="79" creationId="{FFB60E8C-7224-44A4-87A0-46A1711DD2ED}"/>
          </ac:spMkLst>
        </pc:spChg>
        <pc:spChg chg="add del">
          <ac:chgData name="Charlotte Morton" userId="0320701e-c37e-4bb7-b74a-31ebc7d974a1" providerId="ADAL" clId="{AEF8C081-C111-432F-BC45-58BA363AD73A}" dt="2022-02-02T22:36:12.990" v="10798" actId="26606"/>
          <ac:spMkLst>
            <pc:docMk/>
            <pc:sldMk cId="3822892047" sldId="291"/>
            <ac:spMk id="81" creationId="{5DA32751-37A2-45C0-BE94-63D375E27003}"/>
          </ac:spMkLst>
        </pc:spChg>
        <pc:spChg chg="add del">
          <ac:chgData name="Charlotte Morton" userId="0320701e-c37e-4bb7-b74a-31ebc7d974a1" providerId="ADAL" clId="{AEF8C081-C111-432F-BC45-58BA363AD73A}" dt="2022-02-02T22:36:12.990" v="10798" actId="26606"/>
          <ac:spMkLst>
            <pc:docMk/>
            <pc:sldMk cId="3822892047" sldId="291"/>
            <ac:spMk id="83" creationId="{E659831F-0D9A-4C63-9EBB-8435B85A440F}"/>
          </ac:spMkLst>
        </pc:spChg>
        <pc:spChg chg="add del">
          <ac:chgData name="Charlotte Morton" userId="0320701e-c37e-4bb7-b74a-31ebc7d974a1" providerId="ADAL" clId="{AEF8C081-C111-432F-BC45-58BA363AD73A}" dt="2022-02-02T22:36:12.990" v="10798" actId="26606"/>
          <ac:spMkLst>
            <pc:docMk/>
            <pc:sldMk cId="3822892047" sldId="291"/>
            <ac:spMk id="85" creationId="{5A55FBCD-CD42-40F5-8A1B-3203F9CAEEAA}"/>
          </ac:spMkLst>
        </pc:spChg>
        <pc:spChg chg="add del">
          <ac:chgData name="Charlotte Morton" userId="0320701e-c37e-4bb7-b74a-31ebc7d974a1" providerId="ADAL" clId="{AEF8C081-C111-432F-BC45-58BA363AD73A}" dt="2022-02-02T22:33:48.648" v="10782" actId="26606"/>
          <ac:spMkLst>
            <pc:docMk/>
            <pc:sldMk cId="3822892047" sldId="291"/>
            <ac:spMk id="137" creationId="{A6D37EE4-EA1B-46EE-A54B-5233C63C9695}"/>
          </ac:spMkLst>
        </pc:spChg>
        <pc:spChg chg="add del">
          <ac:chgData name="Charlotte Morton" userId="0320701e-c37e-4bb7-b74a-31ebc7d974a1" providerId="ADAL" clId="{AEF8C081-C111-432F-BC45-58BA363AD73A}" dt="2022-02-02T22:33:48.648" v="10782" actId="26606"/>
          <ac:spMkLst>
            <pc:docMk/>
            <pc:sldMk cId="3822892047" sldId="291"/>
            <ac:spMk id="139" creationId="{927D5270-6648-4CC1-8F78-48BE299CAC25}"/>
          </ac:spMkLst>
        </pc:spChg>
        <pc:spChg chg="add del">
          <ac:chgData name="Charlotte Morton" userId="0320701e-c37e-4bb7-b74a-31ebc7d974a1" providerId="ADAL" clId="{AEF8C081-C111-432F-BC45-58BA363AD73A}" dt="2022-02-02T22:34:11.459" v="10784" actId="26606"/>
          <ac:spMkLst>
            <pc:docMk/>
            <pc:sldMk cId="3822892047" sldId="291"/>
            <ac:spMk id="141" creationId="{E659831F-0D9A-4C63-9EBB-8435B85A440F}"/>
          </ac:spMkLst>
        </pc:spChg>
        <pc:spChg chg="add del">
          <ac:chgData name="Charlotte Morton" userId="0320701e-c37e-4bb7-b74a-31ebc7d974a1" providerId="ADAL" clId="{AEF8C081-C111-432F-BC45-58BA363AD73A}" dt="2022-02-02T22:34:11.459" v="10784" actId="26606"/>
          <ac:spMkLst>
            <pc:docMk/>
            <pc:sldMk cId="3822892047" sldId="291"/>
            <ac:spMk id="143" creationId="{E6995CE5-F890-4ABA-82A2-26507CE8D2A3}"/>
          </ac:spMkLst>
        </pc:spChg>
        <pc:spChg chg="add del">
          <ac:chgData name="Charlotte Morton" userId="0320701e-c37e-4bb7-b74a-31ebc7d974a1" providerId="ADAL" clId="{AEF8C081-C111-432F-BC45-58BA363AD73A}" dt="2022-02-02T22:34:11.459" v="10784" actId="26606"/>
          <ac:spMkLst>
            <pc:docMk/>
            <pc:sldMk cId="3822892047" sldId="291"/>
            <ac:spMk id="1030" creationId="{117AB3D3-3C9C-4DED-809A-78734805B895}"/>
          </ac:spMkLst>
        </pc:spChg>
        <pc:spChg chg="add del">
          <ac:chgData name="Charlotte Morton" userId="0320701e-c37e-4bb7-b74a-31ebc7d974a1" providerId="ADAL" clId="{AEF8C081-C111-432F-BC45-58BA363AD73A}" dt="2022-02-02T22:34:11.459" v="10784" actId="26606"/>
          <ac:spMkLst>
            <pc:docMk/>
            <pc:sldMk cId="3822892047" sldId="291"/>
            <ac:spMk id="1031" creationId="{3A9A4357-BD1D-4622-A4FE-766E6AB8DE84}"/>
          </ac:spMkLst>
        </pc:spChg>
        <pc:spChg chg="add del">
          <ac:chgData name="Charlotte Morton" userId="0320701e-c37e-4bb7-b74a-31ebc7d974a1" providerId="ADAL" clId="{AEF8C081-C111-432F-BC45-58BA363AD73A}" dt="2022-02-02T22:36:12.990" v="10798" actId="26606"/>
          <ac:spMkLst>
            <pc:docMk/>
            <pc:sldMk cId="3822892047" sldId="291"/>
            <ac:spMk id="1033" creationId="{45D37F4E-DDB4-456B-97E0-9937730A039F}"/>
          </ac:spMkLst>
        </pc:spChg>
        <pc:spChg chg="add del">
          <ac:chgData name="Charlotte Morton" userId="0320701e-c37e-4bb7-b74a-31ebc7d974a1" providerId="ADAL" clId="{AEF8C081-C111-432F-BC45-58BA363AD73A}" dt="2022-02-02T22:36:12.990" v="10798" actId="26606"/>
          <ac:spMkLst>
            <pc:docMk/>
            <pc:sldMk cId="3822892047" sldId="291"/>
            <ac:spMk id="1034" creationId="{B2DD41CD-8F47-4F56-AD12-4E2FF7696987}"/>
          </ac:spMkLst>
        </pc:spChg>
        <pc:picChg chg="add del mod">
          <ac:chgData name="Charlotte Morton" userId="0320701e-c37e-4bb7-b74a-31ebc7d974a1" providerId="ADAL" clId="{AEF8C081-C111-432F-BC45-58BA363AD73A}" dt="2022-02-02T22:03:36.165" v="9830" actId="478"/>
          <ac:picMkLst>
            <pc:docMk/>
            <pc:sldMk cId="3822892047" sldId="291"/>
            <ac:picMk id="1026" creationId="{AB373266-8182-413C-BC7A-5FA82384AF6C}"/>
          </ac:picMkLst>
        </pc:picChg>
        <pc:picChg chg="add mod">
          <ac:chgData name="Charlotte Morton" userId="0320701e-c37e-4bb7-b74a-31ebc7d974a1" providerId="ADAL" clId="{AEF8C081-C111-432F-BC45-58BA363AD73A}" dt="2022-02-02T22:37:00.651" v="10813" actId="1076"/>
          <ac:picMkLst>
            <pc:docMk/>
            <pc:sldMk cId="3822892047" sldId="291"/>
            <ac:picMk id="1028" creationId="{7CCD26FB-2BAB-4239-AE36-3AF897E5CF64}"/>
          </ac:picMkLst>
        </pc:picChg>
      </pc:sldChg>
      <pc:sldChg chg="addSp modSp new mod modTransition setBg modAnim modNotesTx">
        <pc:chgData name="Charlotte Morton" userId="0320701e-c37e-4bb7-b74a-31ebc7d974a1" providerId="ADAL" clId="{AEF8C081-C111-432F-BC45-58BA363AD73A}" dt="2022-02-03T17:58:27.915" v="15721" actId="20577"/>
        <pc:sldMkLst>
          <pc:docMk/>
          <pc:sldMk cId="506789550" sldId="292"/>
        </pc:sldMkLst>
        <pc:spChg chg="mod">
          <ac:chgData name="Charlotte Morton" userId="0320701e-c37e-4bb7-b74a-31ebc7d974a1" providerId="ADAL" clId="{AEF8C081-C111-432F-BC45-58BA363AD73A}" dt="2022-02-02T22:43:06.506" v="10946" actId="26606"/>
          <ac:spMkLst>
            <pc:docMk/>
            <pc:sldMk cId="506789550" sldId="292"/>
            <ac:spMk id="2" creationId="{0EEC6A87-50B1-40F2-B189-61F9C0C055C5}"/>
          </ac:spMkLst>
        </pc:spChg>
        <pc:spChg chg="mod">
          <ac:chgData name="Charlotte Morton" userId="0320701e-c37e-4bb7-b74a-31ebc7d974a1" providerId="ADAL" clId="{AEF8C081-C111-432F-BC45-58BA363AD73A}" dt="2022-02-02T22:54:04.866" v="11634" actId="20577"/>
          <ac:spMkLst>
            <pc:docMk/>
            <pc:sldMk cId="506789550" sldId="292"/>
            <ac:spMk id="3" creationId="{FC2D6F00-CFD1-4787-9E80-5851FDE34103}"/>
          </ac:spMkLst>
        </pc:spChg>
        <pc:spChg chg="add">
          <ac:chgData name="Charlotte Morton" userId="0320701e-c37e-4bb7-b74a-31ebc7d974a1" providerId="ADAL" clId="{AEF8C081-C111-432F-BC45-58BA363AD73A}" dt="2022-02-02T22:43:06.506" v="10946" actId="26606"/>
          <ac:spMkLst>
            <pc:docMk/>
            <pc:sldMk cId="506789550" sldId="292"/>
            <ac:spMk id="9" creationId="{201CC55D-ED54-4C5C-95E6-10947BD1103B}"/>
          </ac:spMkLst>
        </pc:spChg>
        <pc:spChg chg="add">
          <ac:chgData name="Charlotte Morton" userId="0320701e-c37e-4bb7-b74a-31ebc7d974a1" providerId="ADAL" clId="{AEF8C081-C111-432F-BC45-58BA363AD73A}" dt="2022-02-02T22:43:06.506" v="10946" actId="26606"/>
          <ac:spMkLst>
            <pc:docMk/>
            <pc:sldMk cId="506789550" sldId="292"/>
            <ac:spMk id="15" creationId="{3873B707-463F-40B0-8227-E8CC6C67EB25}"/>
          </ac:spMkLst>
        </pc:spChg>
        <pc:spChg chg="add">
          <ac:chgData name="Charlotte Morton" userId="0320701e-c37e-4bb7-b74a-31ebc7d974a1" providerId="ADAL" clId="{AEF8C081-C111-432F-BC45-58BA363AD73A}" dt="2022-02-02T22:43:06.506" v="10946" actId="26606"/>
          <ac:spMkLst>
            <pc:docMk/>
            <pc:sldMk cId="506789550" sldId="292"/>
            <ac:spMk id="17" creationId="{C13237C8-E62C-4F0D-A318-BD6FB6C2D138}"/>
          </ac:spMkLst>
        </pc:spChg>
        <pc:spChg chg="add">
          <ac:chgData name="Charlotte Morton" userId="0320701e-c37e-4bb7-b74a-31ebc7d974a1" providerId="ADAL" clId="{AEF8C081-C111-432F-BC45-58BA363AD73A}" dt="2022-02-02T22:43:06.506" v="10946" actId="26606"/>
          <ac:spMkLst>
            <pc:docMk/>
            <pc:sldMk cId="506789550" sldId="292"/>
            <ac:spMk id="19" creationId="{19C9EAEA-39D0-4B0E-A0EB-51E7B26740B1}"/>
          </ac:spMkLst>
        </pc:spChg>
        <pc:grpChg chg="add">
          <ac:chgData name="Charlotte Morton" userId="0320701e-c37e-4bb7-b74a-31ebc7d974a1" providerId="ADAL" clId="{AEF8C081-C111-432F-BC45-58BA363AD73A}" dt="2022-02-02T22:43:06.506" v="10946" actId="26606"/>
          <ac:grpSpMkLst>
            <pc:docMk/>
            <pc:sldMk cId="506789550" sldId="292"/>
            <ac:grpSpMk id="11" creationId="{1DE889C7-FAD6-4397-98E2-05D503484459}"/>
          </ac:grpSpMkLst>
        </pc:grpChg>
        <pc:picChg chg="add mod">
          <ac:chgData name="Charlotte Morton" userId="0320701e-c37e-4bb7-b74a-31ebc7d974a1" providerId="ADAL" clId="{AEF8C081-C111-432F-BC45-58BA363AD73A}" dt="2022-02-02T22:43:06.506" v="10946" actId="26606"/>
          <ac:picMkLst>
            <pc:docMk/>
            <pc:sldMk cId="506789550" sldId="292"/>
            <ac:picMk id="4" creationId="{A80CE310-0A43-4848-A1C1-CBCF0DB2AF85}"/>
          </ac:picMkLst>
        </pc:picChg>
        <pc:picChg chg="add mod">
          <ac:chgData name="Charlotte Morton" userId="0320701e-c37e-4bb7-b74a-31ebc7d974a1" providerId="ADAL" clId="{AEF8C081-C111-432F-BC45-58BA363AD73A}" dt="2022-02-02T22:54:46.006" v="11668" actId="1076"/>
          <ac:picMkLst>
            <pc:docMk/>
            <pc:sldMk cId="506789550" sldId="292"/>
            <ac:picMk id="5" creationId="{2DEABBB1-BD85-4062-80BC-640701385F87}"/>
          </ac:picMkLst>
        </pc:picChg>
      </pc:sldChg>
      <pc:sldChg chg="addSp delSp modSp new mod setBg modAnim modNotesTx">
        <pc:chgData name="Charlotte Morton" userId="0320701e-c37e-4bb7-b74a-31ebc7d974a1" providerId="ADAL" clId="{AEF8C081-C111-432F-BC45-58BA363AD73A}" dt="2022-02-02T23:23:14.199" v="13948" actId="27636"/>
        <pc:sldMkLst>
          <pc:docMk/>
          <pc:sldMk cId="49820211" sldId="293"/>
        </pc:sldMkLst>
        <pc:spChg chg="mod">
          <ac:chgData name="Charlotte Morton" userId="0320701e-c37e-4bb7-b74a-31ebc7d974a1" providerId="ADAL" clId="{AEF8C081-C111-432F-BC45-58BA363AD73A}" dt="2022-02-02T23:23:14.199" v="13948" actId="27636"/>
          <ac:spMkLst>
            <pc:docMk/>
            <pc:sldMk cId="49820211" sldId="293"/>
            <ac:spMk id="2" creationId="{2CB9F029-B053-4A9D-8BBF-661524B4BD3F}"/>
          </ac:spMkLst>
        </pc:spChg>
        <pc:spChg chg="del">
          <ac:chgData name="Charlotte Morton" userId="0320701e-c37e-4bb7-b74a-31ebc7d974a1" providerId="ADAL" clId="{AEF8C081-C111-432F-BC45-58BA363AD73A}" dt="2022-02-02T23:21:15.864" v="13943"/>
          <ac:spMkLst>
            <pc:docMk/>
            <pc:sldMk cId="49820211" sldId="293"/>
            <ac:spMk id="3" creationId="{9256CF65-1542-4AE9-9E0D-305B17C87EBF}"/>
          </ac:spMkLst>
        </pc:spChg>
        <pc:spChg chg="add">
          <ac:chgData name="Charlotte Morton" userId="0320701e-c37e-4bb7-b74a-31ebc7d974a1" providerId="ADAL" clId="{AEF8C081-C111-432F-BC45-58BA363AD73A}" dt="2022-02-02T23:22:07.464" v="13944" actId="26606"/>
          <ac:spMkLst>
            <pc:docMk/>
            <pc:sldMk cId="49820211" sldId="293"/>
            <ac:spMk id="9" creationId="{FD8F1113-2E3C-46E3-B54F-B7F421EEFD11}"/>
          </ac:spMkLst>
        </pc:spChg>
        <pc:spChg chg="add">
          <ac:chgData name="Charlotte Morton" userId="0320701e-c37e-4bb7-b74a-31ebc7d974a1" providerId="ADAL" clId="{AEF8C081-C111-432F-BC45-58BA363AD73A}" dt="2022-02-02T23:22:07.464" v="13944" actId="26606"/>
          <ac:spMkLst>
            <pc:docMk/>
            <pc:sldMk cId="49820211" sldId="293"/>
            <ac:spMk id="32" creationId="{4F37E7FB-7372-47E3-914E-7CF7E94B1C49}"/>
          </ac:spMkLst>
        </pc:spChg>
        <pc:spChg chg="add">
          <ac:chgData name="Charlotte Morton" userId="0320701e-c37e-4bb7-b74a-31ebc7d974a1" providerId="ADAL" clId="{AEF8C081-C111-432F-BC45-58BA363AD73A}" dt="2022-02-02T23:22:07.464" v="13944" actId="26606"/>
          <ac:spMkLst>
            <pc:docMk/>
            <pc:sldMk cId="49820211" sldId="293"/>
            <ac:spMk id="34" creationId="{16E168E2-3256-43A5-9298-9E5A6AE8F736}"/>
          </ac:spMkLst>
        </pc:spChg>
        <pc:grpChg chg="add">
          <ac:chgData name="Charlotte Morton" userId="0320701e-c37e-4bb7-b74a-31ebc7d974a1" providerId="ADAL" clId="{AEF8C081-C111-432F-BC45-58BA363AD73A}" dt="2022-02-02T23:22:07.464" v="13944" actId="26606"/>
          <ac:grpSpMkLst>
            <pc:docMk/>
            <pc:sldMk cId="49820211" sldId="293"/>
            <ac:grpSpMk id="11" creationId="{465DDECC-A11E-434E-87B2-8997CD3832FD}"/>
          </ac:grpSpMkLst>
        </pc:grpChg>
        <pc:picChg chg="add mod">
          <ac:chgData name="Charlotte Morton" userId="0320701e-c37e-4bb7-b74a-31ebc7d974a1" providerId="ADAL" clId="{AEF8C081-C111-432F-BC45-58BA363AD73A}" dt="2022-02-02T23:22:07.464" v="13944" actId="26606"/>
          <ac:picMkLst>
            <pc:docMk/>
            <pc:sldMk cId="49820211" sldId="293"/>
            <ac:picMk id="4" creationId="{E421E081-4021-4C9A-85C1-B65FB248775F}"/>
          </ac:picMkLst>
        </pc:picChg>
      </pc:sldChg>
      <pc:sldChg chg="addSp delSp modSp new mod modNotesTx">
        <pc:chgData name="Charlotte Morton" userId="0320701e-c37e-4bb7-b74a-31ebc7d974a1" providerId="ADAL" clId="{AEF8C081-C111-432F-BC45-58BA363AD73A}" dt="2022-02-02T23:43:07.340" v="14291" actId="1076"/>
        <pc:sldMkLst>
          <pc:docMk/>
          <pc:sldMk cId="3882876057" sldId="294"/>
        </pc:sldMkLst>
        <pc:spChg chg="mod">
          <ac:chgData name="Charlotte Morton" userId="0320701e-c37e-4bb7-b74a-31ebc7d974a1" providerId="ADAL" clId="{AEF8C081-C111-432F-BC45-58BA363AD73A}" dt="2022-02-02T23:42:07.620" v="14285" actId="1076"/>
          <ac:spMkLst>
            <pc:docMk/>
            <pc:sldMk cId="3882876057" sldId="294"/>
            <ac:spMk id="2" creationId="{535B48D5-A1AE-4534-AEDA-759A54D78912}"/>
          </ac:spMkLst>
        </pc:spChg>
        <pc:spChg chg="mod">
          <ac:chgData name="Charlotte Morton" userId="0320701e-c37e-4bb7-b74a-31ebc7d974a1" providerId="ADAL" clId="{AEF8C081-C111-432F-BC45-58BA363AD73A}" dt="2022-02-02T23:42:50.423" v="14288" actId="1076"/>
          <ac:spMkLst>
            <pc:docMk/>
            <pc:sldMk cId="3882876057" sldId="294"/>
            <ac:spMk id="3" creationId="{E60A64EF-C9EE-4ABD-9F43-84A1BC46A09E}"/>
          </ac:spMkLst>
        </pc:spChg>
        <pc:spChg chg="add del mod">
          <ac:chgData name="Charlotte Morton" userId="0320701e-c37e-4bb7-b74a-31ebc7d974a1" providerId="ADAL" clId="{AEF8C081-C111-432F-BC45-58BA363AD73A}" dt="2022-02-02T23:41:15.394" v="14268" actId="478"/>
          <ac:spMkLst>
            <pc:docMk/>
            <pc:sldMk cId="3882876057" sldId="294"/>
            <ac:spMk id="4" creationId="{D0AB2D16-64C7-4728-B916-F811E705807C}"/>
          </ac:spMkLst>
        </pc:spChg>
        <pc:spChg chg="add mod">
          <ac:chgData name="Charlotte Morton" userId="0320701e-c37e-4bb7-b74a-31ebc7d974a1" providerId="ADAL" clId="{AEF8C081-C111-432F-BC45-58BA363AD73A}" dt="2022-02-02T23:43:07.340" v="14291" actId="1076"/>
          <ac:spMkLst>
            <pc:docMk/>
            <pc:sldMk cId="3882876057" sldId="294"/>
            <ac:spMk id="5" creationId="{D7BB6051-3D3A-4C75-B1D7-8424C28B1A68}"/>
          </ac:spMkLst>
        </pc:sp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6" Type="http://schemas.openxmlformats.org/officeDocument/2006/relationships/image" Target="../media/image65.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image" Target="../media/image51.svg"/><Relationship Id="rId16" Type="http://schemas.openxmlformats.org/officeDocument/2006/relationships/image" Target="../media/image65.svg"/><Relationship Id="rId1" Type="http://schemas.openxmlformats.org/officeDocument/2006/relationships/image" Target="../media/image50.png"/><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6AD37-2274-4CFF-A0C0-916E714E384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BF982CD-98FC-4D46-8CE0-449D728CF302}">
      <dgm:prSet/>
      <dgm:spPr/>
      <dgm:t>
        <a:bodyPr/>
        <a:lstStyle/>
        <a:p>
          <a:r>
            <a:rPr lang="en-GB" dirty="0"/>
            <a:t>Brief introduction to the Mental Health Support Team (MHST)</a:t>
          </a:r>
          <a:endParaRPr lang="en-US" dirty="0"/>
        </a:p>
      </dgm:t>
    </dgm:pt>
    <dgm:pt modelId="{9244107B-9E36-4D3C-9BA4-F5FB4BFA0D50}" type="parTrans" cxnId="{4726CB99-9490-4B4F-A8AC-C6BA916AEBAA}">
      <dgm:prSet/>
      <dgm:spPr/>
      <dgm:t>
        <a:bodyPr/>
        <a:lstStyle/>
        <a:p>
          <a:endParaRPr lang="en-US"/>
        </a:p>
      </dgm:t>
    </dgm:pt>
    <dgm:pt modelId="{6FB1418D-F812-43A8-91C7-9E2634BB266E}" type="sibTrans" cxnId="{4726CB99-9490-4B4F-A8AC-C6BA916AEBAA}">
      <dgm:prSet/>
      <dgm:spPr/>
      <dgm:t>
        <a:bodyPr/>
        <a:lstStyle/>
        <a:p>
          <a:endParaRPr lang="en-US"/>
        </a:p>
      </dgm:t>
    </dgm:pt>
    <dgm:pt modelId="{40C78929-4EB5-406F-BE52-F51A030614EE}">
      <dgm:prSet/>
      <dgm:spPr/>
      <dgm:t>
        <a:bodyPr/>
        <a:lstStyle/>
        <a:p>
          <a:r>
            <a:rPr lang="en-GB" dirty="0"/>
            <a:t>What do we mean by behavioural difficulties?</a:t>
          </a:r>
          <a:endParaRPr lang="en-US" dirty="0"/>
        </a:p>
      </dgm:t>
    </dgm:pt>
    <dgm:pt modelId="{80A1F688-45EC-49A7-B8EF-EA8228CD6753}" type="parTrans" cxnId="{BBF8D064-6028-4AFB-8940-1A8EF896B53C}">
      <dgm:prSet/>
      <dgm:spPr/>
      <dgm:t>
        <a:bodyPr/>
        <a:lstStyle/>
        <a:p>
          <a:endParaRPr lang="en-US"/>
        </a:p>
      </dgm:t>
    </dgm:pt>
    <dgm:pt modelId="{258D66A6-33A1-4F7A-9619-A90229F0D1C6}" type="sibTrans" cxnId="{BBF8D064-6028-4AFB-8940-1A8EF896B53C}">
      <dgm:prSet/>
      <dgm:spPr/>
      <dgm:t>
        <a:bodyPr/>
        <a:lstStyle/>
        <a:p>
          <a:endParaRPr lang="en-US"/>
        </a:p>
      </dgm:t>
    </dgm:pt>
    <dgm:pt modelId="{911D9930-6BF4-4F15-A5CE-67B6C5D5C04B}">
      <dgm:prSet/>
      <dgm:spPr/>
      <dgm:t>
        <a:bodyPr/>
        <a:lstStyle/>
        <a:p>
          <a:r>
            <a:rPr lang="en-GB" dirty="0"/>
            <a:t>Behaviour as communication </a:t>
          </a:r>
          <a:endParaRPr lang="en-US" dirty="0"/>
        </a:p>
      </dgm:t>
    </dgm:pt>
    <dgm:pt modelId="{A1397923-8EA7-4A0F-8103-892D6549FAD1}" type="parTrans" cxnId="{0B28E760-FBA8-4649-A401-CB7AFDA75B4F}">
      <dgm:prSet/>
      <dgm:spPr/>
      <dgm:t>
        <a:bodyPr/>
        <a:lstStyle/>
        <a:p>
          <a:endParaRPr lang="en-US"/>
        </a:p>
      </dgm:t>
    </dgm:pt>
    <dgm:pt modelId="{32F3ACDF-5BF2-41FE-AFF4-F85C6AD2A100}" type="sibTrans" cxnId="{0B28E760-FBA8-4649-A401-CB7AFDA75B4F}">
      <dgm:prSet/>
      <dgm:spPr/>
      <dgm:t>
        <a:bodyPr/>
        <a:lstStyle/>
        <a:p>
          <a:endParaRPr lang="en-US"/>
        </a:p>
      </dgm:t>
    </dgm:pt>
    <dgm:pt modelId="{6EFE87CF-3963-4945-96F3-210A7ACE2BAF}">
      <dgm:prSet/>
      <dgm:spPr/>
      <dgm:t>
        <a:bodyPr/>
        <a:lstStyle/>
        <a:p>
          <a:r>
            <a:rPr lang="en-GB" dirty="0"/>
            <a:t>Two hand approach to parenting</a:t>
          </a:r>
          <a:endParaRPr lang="en-US" dirty="0"/>
        </a:p>
      </dgm:t>
    </dgm:pt>
    <dgm:pt modelId="{9F92DBFB-A0E1-45EC-84E1-21EBBCE68D49}" type="parTrans" cxnId="{9703890E-5352-4D61-A748-006631398B6C}">
      <dgm:prSet/>
      <dgm:spPr/>
      <dgm:t>
        <a:bodyPr/>
        <a:lstStyle/>
        <a:p>
          <a:endParaRPr lang="en-US"/>
        </a:p>
      </dgm:t>
    </dgm:pt>
    <dgm:pt modelId="{40B4BB9B-70E8-451A-9899-7FAF4E5C2FAC}" type="sibTrans" cxnId="{9703890E-5352-4D61-A748-006631398B6C}">
      <dgm:prSet/>
      <dgm:spPr/>
      <dgm:t>
        <a:bodyPr/>
        <a:lstStyle/>
        <a:p>
          <a:endParaRPr lang="en-US"/>
        </a:p>
      </dgm:t>
    </dgm:pt>
    <dgm:pt modelId="{92008F2C-798D-46EE-A78A-B1C20347F22F}">
      <dgm:prSet/>
      <dgm:spPr/>
      <dgm:t>
        <a:bodyPr/>
        <a:lstStyle/>
        <a:p>
          <a:r>
            <a:rPr lang="en-GB" dirty="0"/>
            <a:t>Introduction to the ‘Incredible Years’ Parenting Pyramid </a:t>
          </a:r>
          <a:endParaRPr lang="en-US" dirty="0"/>
        </a:p>
      </dgm:t>
    </dgm:pt>
    <dgm:pt modelId="{13FE46E4-71C2-4180-8042-891A3FCE53FF}" type="parTrans" cxnId="{EDDF609E-B673-49E4-9CC3-928E3F626524}">
      <dgm:prSet/>
      <dgm:spPr/>
      <dgm:t>
        <a:bodyPr/>
        <a:lstStyle/>
        <a:p>
          <a:endParaRPr lang="en-US"/>
        </a:p>
      </dgm:t>
    </dgm:pt>
    <dgm:pt modelId="{473B7B33-9B18-45F3-9543-62CC93F2AA55}" type="sibTrans" cxnId="{EDDF609E-B673-49E4-9CC3-928E3F626524}">
      <dgm:prSet/>
      <dgm:spPr/>
      <dgm:t>
        <a:bodyPr/>
        <a:lstStyle/>
        <a:p>
          <a:endParaRPr lang="en-US"/>
        </a:p>
      </dgm:t>
    </dgm:pt>
    <dgm:pt modelId="{B46F0614-F398-49D1-B5F4-98D5D48E5385}">
      <dgm:prSet/>
      <dgm:spPr/>
      <dgm:t>
        <a:bodyPr/>
        <a:lstStyle/>
        <a:p>
          <a:r>
            <a:rPr lang="en-GB" dirty="0"/>
            <a:t>Q&amp;A and reflections</a:t>
          </a:r>
          <a:endParaRPr lang="en-US" dirty="0"/>
        </a:p>
      </dgm:t>
    </dgm:pt>
    <dgm:pt modelId="{FE8E718C-6E9A-4EB5-BEF8-9B3F6E9C8025}" type="parTrans" cxnId="{4F3C5094-308B-425C-9FBF-19673C69BB06}">
      <dgm:prSet/>
      <dgm:spPr/>
      <dgm:t>
        <a:bodyPr/>
        <a:lstStyle/>
        <a:p>
          <a:endParaRPr lang="en-US"/>
        </a:p>
      </dgm:t>
    </dgm:pt>
    <dgm:pt modelId="{CAE488C6-4C46-4195-AB2C-B1CA1273A1CE}" type="sibTrans" cxnId="{4F3C5094-308B-425C-9FBF-19673C69BB06}">
      <dgm:prSet/>
      <dgm:spPr/>
      <dgm:t>
        <a:bodyPr/>
        <a:lstStyle/>
        <a:p>
          <a:endParaRPr lang="en-US"/>
        </a:p>
      </dgm:t>
    </dgm:pt>
    <dgm:pt modelId="{CFBC7852-6E8F-4D53-B671-D76202789753}">
      <dgm:prSet/>
      <dgm:spPr/>
      <dgm:t>
        <a:bodyPr/>
        <a:lstStyle/>
        <a:p>
          <a:r>
            <a:rPr lang="en-GB" dirty="0"/>
            <a:t>Further resources </a:t>
          </a:r>
          <a:endParaRPr lang="en-US" dirty="0"/>
        </a:p>
      </dgm:t>
    </dgm:pt>
    <dgm:pt modelId="{BB43F967-1D55-461C-A1DF-6AEE7E49707C}" type="parTrans" cxnId="{3FC23537-28BF-432C-9F5E-FF009BB89F11}">
      <dgm:prSet/>
      <dgm:spPr/>
      <dgm:t>
        <a:bodyPr/>
        <a:lstStyle/>
        <a:p>
          <a:endParaRPr lang="en-US"/>
        </a:p>
      </dgm:t>
    </dgm:pt>
    <dgm:pt modelId="{EC5D5B51-BDE2-437B-A524-D526ED5A7D5D}" type="sibTrans" cxnId="{3FC23537-28BF-432C-9F5E-FF009BB89F11}">
      <dgm:prSet/>
      <dgm:spPr/>
      <dgm:t>
        <a:bodyPr/>
        <a:lstStyle/>
        <a:p>
          <a:endParaRPr lang="en-US"/>
        </a:p>
      </dgm:t>
    </dgm:pt>
    <dgm:pt modelId="{6A3EC152-F7FA-4BA9-B59B-A0BF1292C3BF}">
      <dgm:prSet/>
      <dgm:spPr/>
      <dgm:t>
        <a:bodyPr/>
        <a:lstStyle/>
        <a:p>
          <a:r>
            <a:rPr lang="en-GB" dirty="0"/>
            <a:t>Understanding behaviour in the context of childhood brain development</a:t>
          </a:r>
        </a:p>
      </dgm:t>
    </dgm:pt>
    <dgm:pt modelId="{E803E65E-7D68-4A8B-BE83-E97B56185D4C}" type="parTrans" cxnId="{C0164E3E-E4C3-4540-942C-5049A27E2127}">
      <dgm:prSet/>
      <dgm:spPr/>
      <dgm:t>
        <a:bodyPr/>
        <a:lstStyle/>
        <a:p>
          <a:endParaRPr lang="en-GB"/>
        </a:p>
      </dgm:t>
    </dgm:pt>
    <dgm:pt modelId="{255E8DAA-0A25-4DDA-929E-3C682C96A70D}" type="sibTrans" cxnId="{C0164E3E-E4C3-4540-942C-5049A27E2127}">
      <dgm:prSet/>
      <dgm:spPr/>
      <dgm:t>
        <a:bodyPr/>
        <a:lstStyle/>
        <a:p>
          <a:endParaRPr lang="en-GB"/>
        </a:p>
      </dgm:t>
    </dgm:pt>
    <dgm:pt modelId="{BBFB44E3-103B-482D-A2E4-38CF489B2ACC}" type="pres">
      <dgm:prSet presAssocID="{28A6AD37-2274-4CFF-A0C0-916E714E384C}" presName="linear" presStyleCnt="0">
        <dgm:presLayoutVars>
          <dgm:animLvl val="lvl"/>
          <dgm:resizeHandles val="exact"/>
        </dgm:presLayoutVars>
      </dgm:prSet>
      <dgm:spPr/>
    </dgm:pt>
    <dgm:pt modelId="{FBD1C753-7A5F-4CF3-AD47-ED69479B356B}" type="pres">
      <dgm:prSet presAssocID="{2BF982CD-98FC-4D46-8CE0-449D728CF302}" presName="parentText" presStyleLbl="node1" presStyleIdx="0" presStyleCnt="8">
        <dgm:presLayoutVars>
          <dgm:chMax val="0"/>
          <dgm:bulletEnabled val="1"/>
        </dgm:presLayoutVars>
      </dgm:prSet>
      <dgm:spPr/>
    </dgm:pt>
    <dgm:pt modelId="{0B232108-4424-4165-857F-9720B714ABD4}" type="pres">
      <dgm:prSet presAssocID="{6FB1418D-F812-43A8-91C7-9E2634BB266E}" presName="spacer" presStyleCnt="0"/>
      <dgm:spPr/>
    </dgm:pt>
    <dgm:pt modelId="{8D558AC2-28E4-44DC-ADF9-233249BF74F9}" type="pres">
      <dgm:prSet presAssocID="{40C78929-4EB5-406F-BE52-F51A030614EE}" presName="parentText" presStyleLbl="node1" presStyleIdx="1" presStyleCnt="8">
        <dgm:presLayoutVars>
          <dgm:chMax val="0"/>
          <dgm:bulletEnabled val="1"/>
        </dgm:presLayoutVars>
      </dgm:prSet>
      <dgm:spPr/>
    </dgm:pt>
    <dgm:pt modelId="{511C874C-2130-44FB-83F5-4A8E26076E5C}" type="pres">
      <dgm:prSet presAssocID="{258D66A6-33A1-4F7A-9619-A90229F0D1C6}" presName="spacer" presStyleCnt="0"/>
      <dgm:spPr/>
    </dgm:pt>
    <dgm:pt modelId="{07B98F36-9C8F-4D84-8DEB-E277FDC7CC21}" type="pres">
      <dgm:prSet presAssocID="{911D9930-6BF4-4F15-A5CE-67B6C5D5C04B}" presName="parentText" presStyleLbl="node1" presStyleIdx="2" presStyleCnt="8">
        <dgm:presLayoutVars>
          <dgm:chMax val="0"/>
          <dgm:bulletEnabled val="1"/>
        </dgm:presLayoutVars>
      </dgm:prSet>
      <dgm:spPr/>
    </dgm:pt>
    <dgm:pt modelId="{1036F11C-0047-4F31-96E1-C83F73518EB1}" type="pres">
      <dgm:prSet presAssocID="{32F3ACDF-5BF2-41FE-AFF4-F85C6AD2A100}" presName="spacer" presStyleCnt="0"/>
      <dgm:spPr/>
    </dgm:pt>
    <dgm:pt modelId="{9CE106B2-69EC-4F09-B8E6-253AACFEB306}" type="pres">
      <dgm:prSet presAssocID="{6A3EC152-F7FA-4BA9-B59B-A0BF1292C3BF}" presName="parentText" presStyleLbl="node1" presStyleIdx="3" presStyleCnt="8">
        <dgm:presLayoutVars>
          <dgm:chMax val="0"/>
          <dgm:bulletEnabled val="1"/>
        </dgm:presLayoutVars>
      </dgm:prSet>
      <dgm:spPr/>
    </dgm:pt>
    <dgm:pt modelId="{46DBC9B5-4120-488F-876B-D541CD526D71}" type="pres">
      <dgm:prSet presAssocID="{255E8DAA-0A25-4DDA-929E-3C682C96A70D}" presName="spacer" presStyleCnt="0"/>
      <dgm:spPr/>
    </dgm:pt>
    <dgm:pt modelId="{AC643D5F-0A80-4006-B228-FA3A446AAD83}" type="pres">
      <dgm:prSet presAssocID="{6EFE87CF-3963-4945-96F3-210A7ACE2BAF}" presName="parentText" presStyleLbl="node1" presStyleIdx="4" presStyleCnt="8">
        <dgm:presLayoutVars>
          <dgm:chMax val="0"/>
          <dgm:bulletEnabled val="1"/>
        </dgm:presLayoutVars>
      </dgm:prSet>
      <dgm:spPr/>
    </dgm:pt>
    <dgm:pt modelId="{A9940FD0-0725-442B-8D90-7A1ADDA8A85B}" type="pres">
      <dgm:prSet presAssocID="{40B4BB9B-70E8-451A-9899-7FAF4E5C2FAC}" presName="spacer" presStyleCnt="0"/>
      <dgm:spPr/>
    </dgm:pt>
    <dgm:pt modelId="{22804421-C172-4860-943F-3A52B581627E}" type="pres">
      <dgm:prSet presAssocID="{92008F2C-798D-46EE-A78A-B1C20347F22F}" presName="parentText" presStyleLbl="node1" presStyleIdx="5" presStyleCnt="8">
        <dgm:presLayoutVars>
          <dgm:chMax val="0"/>
          <dgm:bulletEnabled val="1"/>
        </dgm:presLayoutVars>
      </dgm:prSet>
      <dgm:spPr/>
    </dgm:pt>
    <dgm:pt modelId="{EEADEFB1-991B-44C6-8778-55F812677980}" type="pres">
      <dgm:prSet presAssocID="{473B7B33-9B18-45F3-9543-62CC93F2AA55}" presName="spacer" presStyleCnt="0"/>
      <dgm:spPr/>
    </dgm:pt>
    <dgm:pt modelId="{F7A123AF-4398-48F0-91AA-791FB12A099C}" type="pres">
      <dgm:prSet presAssocID="{B46F0614-F398-49D1-B5F4-98D5D48E5385}" presName="parentText" presStyleLbl="node1" presStyleIdx="6" presStyleCnt="8">
        <dgm:presLayoutVars>
          <dgm:chMax val="0"/>
          <dgm:bulletEnabled val="1"/>
        </dgm:presLayoutVars>
      </dgm:prSet>
      <dgm:spPr/>
    </dgm:pt>
    <dgm:pt modelId="{5F7624EA-EEF2-4DFD-B37A-A1FEE8F18F70}" type="pres">
      <dgm:prSet presAssocID="{CAE488C6-4C46-4195-AB2C-B1CA1273A1CE}" presName="spacer" presStyleCnt="0"/>
      <dgm:spPr/>
    </dgm:pt>
    <dgm:pt modelId="{908E8C52-AE18-4A5F-8BFA-F6602C093B2E}" type="pres">
      <dgm:prSet presAssocID="{CFBC7852-6E8F-4D53-B671-D76202789753}" presName="parentText" presStyleLbl="node1" presStyleIdx="7" presStyleCnt="8">
        <dgm:presLayoutVars>
          <dgm:chMax val="0"/>
          <dgm:bulletEnabled val="1"/>
        </dgm:presLayoutVars>
      </dgm:prSet>
      <dgm:spPr/>
    </dgm:pt>
  </dgm:ptLst>
  <dgm:cxnLst>
    <dgm:cxn modelId="{B8B22C02-0F34-4DA2-9480-8E90A2179BDA}" type="presOf" srcId="{28A6AD37-2274-4CFF-A0C0-916E714E384C}" destId="{BBFB44E3-103B-482D-A2E4-38CF489B2ACC}" srcOrd="0" destOrd="0" presId="urn:microsoft.com/office/officeart/2005/8/layout/vList2"/>
    <dgm:cxn modelId="{9703890E-5352-4D61-A748-006631398B6C}" srcId="{28A6AD37-2274-4CFF-A0C0-916E714E384C}" destId="{6EFE87CF-3963-4945-96F3-210A7ACE2BAF}" srcOrd="4" destOrd="0" parTransId="{9F92DBFB-A0E1-45EC-84E1-21EBBCE68D49}" sibTransId="{40B4BB9B-70E8-451A-9899-7FAF4E5C2FAC}"/>
    <dgm:cxn modelId="{3FC23537-28BF-432C-9F5E-FF009BB89F11}" srcId="{28A6AD37-2274-4CFF-A0C0-916E714E384C}" destId="{CFBC7852-6E8F-4D53-B671-D76202789753}" srcOrd="7" destOrd="0" parTransId="{BB43F967-1D55-461C-A1DF-6AEE7E49707C}" sibTransId="{EC5D5B51-BDE2-437B-A524-D526ED5A7D5D}"/>
    <dgm:cxn modelId="{C0164E3E-E4C3-4540-942C-5049A27E2127}" srcId="{28A6AD37-2274-4CFF-A0C0-916E714E384C}" destId="{6A3EC152-F7FA-4BA9-B59B-A0BF1292C3BF}" srcOrd="3" destOrd="0" parTransId="{E803E65E-7D68-4A8B-BE83-E97B56185D4C}" sibTransId="{255E8DAA-0A25-4DDA-929E-3C682C96A70D}"/>
    <dgm:cxn modelId="{0B28E760-FBA8-4649-A401-CB7AFDA75B4F}" srcId="{28A6AD37-2274-4CFF-A0C0-916E714E384C}" destId="{911D9930-6BF4-4F15-A5CE-67B6C5D5C04B}" srcOrd="2" destOrd="0" parTransId="{A1397923-8EA7-4A0F-8103-892D6549FAD1}" sibTransId="{32F3ACDF-5BF2-41FE-AFF4-F85C6AD2A100}"/>
    <dgm:cxn modelId="{BBF8D064-6028-4AFB-8940-1A8EF896B53C}" srcId="{28A6AD37-2274-4CFF-A0C0-916E714E384C}" destId="{40C78929-4EB5-406F-BE52-F51A030614EE}" srcOrd="1" destOrd="0" parTransId="{80A1F688-45EC-49A7-B8EF-EA8228CD6753}" sibTransId="{258D66A6-33A1-4F7A-9619-A90229F0D1C6}"/>
    <dgm:cxn modelId="{FF14A046-647D-470A-9545-C7F288D85642}" type="presOf" srcId="{CFBC7852-6E8F-4D53-B671-D76202789753}" destId="{908E8C52-AE18-4A5F-8BFA-F6602C093B2E}" srcOrd="0" destOrd="0" presId="urn:microsoft.com/office/officeart/2005/8/layout/vList2"/>
    <dgm:cxn modelId="{5300BE6A-F8D9-414E-B91A-2967A1F88B87}" type="presOf" srcId="{40C78929-4EB5-406F-BE52-F51A030614EE}" destId="{8D558AC2-28E4-44DC-ADF9-233249BF74F9}" srcOrd="0" destOrd="0" presId="urn:microsoft.com/office/officeart/2005/8/layout/vList2"/>
    <dgm:cxn modelId="{692F724B-6E6B-4DC1-96C0-2E5C0915D902}" type="presOf" srcId="{6A3EC152-F7FA-4BA9-B59B-A0BF1292C3BF}" destId="{9CE106B2-69EC-4F09-B8E6-253AACFEB306}" srcOrd="0" destOrd="0" presId="urn:microsoft.com/office/officeart/2005/8/layout/vList2"/>
    <dgm:cxn modelId="{B796307A-E91B-4517-B663-4F0989CC6C03}" type="presOf" srcId="{B46F0614-F398-49D1-B5F4-98D5D48E5385}" destId="{F7A123AF-4398-48F0-91AA-791FB12A099C}" srcOrd="0" destOrd="0" presId="urn:microsoft.com/office/officeart/2005/8/layout/vList2"/>
    <dgm:cxn modelId="{4F3C5094-308B-425C-9FBF-19673C69BB06}" srcId="{28A6AD37-2274-4CFF-A0C0-916E714E384C}" destId="{B46F0614-F398-49D1-B5F4-98D5D48E5385}" srcOrd="6" destOrd="0" parTransId="{FE8E718C-6E9A-4EB5-BEF8-9B3F6E9C8025}" sibTransId="{CAE488C6-4C46-4195-AB2C-B1CA1273A1CE}"/>
    <dgm:cxn modelId="{4726CB99-9490-4B4F-A8AC-C6BA916AEBAA}" srcId="{28A6AD37-2274-4CFF-A0C0-916E714E384C}" destId="{2BF982CD-98FC-4D46-8CE0-449D728CF302}" srcOrd="0" destOrd="0" parTransId="{9244107B-9E36-4D3C-9BA4-F5FB4BFA0D50}" sibTransId="{6FB1418D-F812-43A8-91C7-9E2634BB266E}"/>
    <dgm:cxn modelId="{5D6E9E9A-38ED-426F-B3BA-C1E7BD84D5B3}" type="presOf" srcId="{2BF982CD-98FC-4D46-8CE0-449D728CF302}" destId="{FBD1C753-7A5F-4CF3-AD47-ED69479B356B}" srcOrd="0" destOrd="0" presId="urn:microsoft.com/office/officeart/2005/8/layout/vList2"/>
    <dgm:cxn modelId="{EDDF609E-B673-49E4-9CC3-928E3F626524}" srcId="{28A6AD37-2274-4CFF-A0C0-916E714E384C}" destId="{92008F2C-798D-46EE-A78A-B1C20347F22F}" srcOrd="5" destOrd="0" parTransId="{13FE46E4-71C2-4180-8042-891A3FCE53FF}" sibTransId="{473B7B33-9B18-45F3-9543-62CC93F2AA55}"/>
    <dgm:cxn modelId="{BD6970A9-A0EF-42A8-AD7D-1CA407C66820}" type="presOf" srcId="{911D9930-6BF4-4F15-A5CE-67B6C5D5C04B}" destId="{07B98F36-9C8F-4D84-8DEB-E277FDC7CC21}" srcOrd="0" destOrd="0" presId="urn:microsoft.com/office/officeart/2005/8/layout/vList2"/>
    <dgm:cxn modelId="{4C98CCEA-9D85-46B6-BF28-06F726D9C4FF}" type="presOf" srcId="{92008F2C-798D-46EE-A78A-B1C20347F22F}" destId="{22804421-C172-4860-943F-3A52B581627E}" srcOrd="0" destOrd="0" presId="urn:microsoft.com/office/officeart/2005/8/layout/vList2"/>
    <dgm:cxn modelId="{B32CA4FA-205D-4410-B9F1-9A28411EF647}" type="presOf" srcId="{6EFE87CF-3963-4945-96F3-210A7ACE2BAF}" destId="{AC643D5F-0A80-4006-B228-FA3A446AAD83}" srcOrd="0" destOrd="0" presId="urn:microsoft.com/office/officeart/2005/8/layout/vList2"/>
    <dgm:cxn modelId="{D8AB744D-31DD-4139-B23F-FFC47EEA9EC8}" type="presParOf" srcId="{BBFB44E3-103B-482D-A2E4-38CF489B2ACC}" destId="{FBD1C753-7A5F-4CF3-AD47-ED69479B356B}" srcOrd="0" destOrd="0" presId="urn:microsoft.com/office/officeart/2005/8/layout/vList2"/>
    <dgm:cxn modelId="{2B6FABF4-FC11-438B-AF6B-414F41B155DB}" type="presParOf" srcId="{BBFB44E3-103B-482D-A2E4-38CF489B2ACC}" destId="{0B232108-4424-4165-857F-9720B714ABD4}" srcOrd="1" destOrd="0" presId="urn:microsoft.com/office/officeart/2005/8/layout/vList2"/>
    <dgm:cxn modelId="{75E498B2-5FEE-4849-847F-C73EDCAF996E}" type="presParOf" srcId="{BBFB44E3-103B-482D-A2E4-38CF489B2ACC}" destId="{8D558AC2-28E4-44DC-ADF9-233249BF74F9}" srcOrd="2" destOrd="0" presId="urn:microsoft.com/office/officeart/2005/8/layout/vList2"/>
    <dgm:cxn modelId="{82CC2279-D6E1-47CA-A158-F91FC9C63F43}" type="presParOf" srcId="{BBFB44E3-103B-482D-A2E4-38CF489B2ACC}" destId="{511C874C-2130-44FB-83F5-4A8E26076E5C}" srcOrd="3" destOrd="0" presId="urn:microsoft.com/office/officeart/2005/8/layout/vList2"/>
    <dgm:cxn modelId="{CF19EC20-6DF5-46FD-ABED-2994B0F59A2C}" type="presParOf" srcId="{BBFB44E3-103B-482D-A2E4-38CF489B2ACC}" destId="{07B98F36-9C8F-4D84-8DEB-E277FDC7CC21}" srcOrd="4" destOrd="0" presId="urn:microsoft.com/office/officeart/2005/8/layout/vList2"/>
    <dgm:cxn modelId="{5E33144B-3AF5-4A7C-BCD1-6C03C1B285A9}" type="presParOf" srcId="{BBFB44E3-103B-482D-A2E4-38CF489B2ACC}" destId="{1036F11C-0047-4F31-96E1-C83F73518EB1}" srcOrd="5" destOrd="0" presId="urn:microsoft.com/office/officeart/2005/8/layout/vList2"/>
    <dgm:cxn modelId="{543180E8-F630-47C0-A328-385BB1B568D0}" type="presParOf" srcId="{BBFB44E3-103B-482D-A2E4-38CF489B2ACC}" destId="{9CE106B2-69EC-4F09-B8E6-253AACFEB306}" srcOrd="6" destOrd="0" presId="urn:microsoft.com/office/officeart/2005/8/layout/vList2"/>
    <dgm:cxn modelId="{CF47EF1D-5A49-4975-8135-BA053273768F}" type="presParOf" srcId="{BBFB44E3-103B-482D-A2E4-38CF489B2ACC}" destId="{46DBC9B5-4120-488F-876B-D541CD526D71}" srcOrd="7" destOrd="0" presId="urn:microsoft.com/office/officeart/2005/8/layout/vList2"/>
    <dgm:cxn modelId="{D56EB6BD-CF2D-428F-93BA-391507EC36C0}" type="presParOf" srcId="{BBFB44E3-103B-482D-A2E4-38CF489B2ACC}" destId="{AC643D5F-0A80-4006-B228-FA3A446AAD83}" srcOrd="8" destOrd="0" presId="urn:microsoft.com/office/officeart/2005/8/layout/vList2"/>
    <dgm:cxn modelId="{CD1A403B-EFB9-4E2A-B649-3C51EDAE68C5}" type="presParOf" srcId="{BBFB44E3-103B-482D-A2E4-38CF489B2ACC}" destId="{A9940FD0-0725-442B-8D90-7A1ADDA8A85B}" srcOrd="9" destOrd="0" presId="urn:microsoft.com/office/officeart/2005/8/layout/vList2"/>
    <dgm:cxn modelId="{B220B70F-68C9-4642-8133-42696B3C6698}" type="presParOf" srcId="{BBFB44E3-103B-482D-A2E4-38CF489B2ACC}" destId="{22804421-C172-4860-943F-3A52B581627E}" srcOrd="10" destOrd="0" presId="urn:microsoft.com/office/officeart/2005/8/layout/vList2"/>
    <dgm:cxn modelId="{4B110F39-DEE3-40EC-B87D-EDD0F47ABF57}" type="presParOf" srcId="{BBFB44E3-103B-482D-A2E4-38CF489B2ACC}" destId="{EEADEFB1-991B-44C6-8778-55F812677980}" srcOrd="11" destOrd="0" presId="urn:microsoft.com/office/officeart/2005/8/layout/vList2"/>
    <dgm:cxn modelId="{F3A9EE93-51DC-4464-BDFF-2329D4E64BEB}" type="presParOf" srcId="{BBFB44E3-103B-482D-A2E4-38CF489B2ACC}" destId="{F7A123AF-4398-48F0-91AA-791FB12A099C}" srcOrd="12" destOrd="0" presId="urn:microsoft.com/office/officeart/2005/8/layout/vList2"/>
    <dgm:cxn modelId="{F12DF141-DD2C-47AC-A2FD-D61A62F26ED7}" type="presParOf" srcId="{BBFB44E3-103B-482D-A2E4-38CF489B2ACC}" destId="{5F7624EA-EEF2-4DFD-B37A-A1FEE8F18F70}" srcOrd="13" destOrd="0" presId="urn:microsoft.com/office/officeart/2005/8/layout/vList2"/>
    <dgm:cxn modelId="{E4D63C0A-175B-4F6C-9D02-F20BABC7015F}" type="presParOf" srcId="{BBFB44E3-103B-482D-A2E4-38CF489B2ACC}" destId="{908E8C52-AE18-4A5F-8BFA-F6602C093B2E}"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FBDE0B-B856-4C70-AEE1-F93B50498B68}"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C1E73525-E686-4C46-9535-14C8804ABDB9}">
      <dgm:prSet/>
      <dgm:spPr/>
      <dgm:t>
        <a:bodyPr/>
        <a:lstStyle/>
        <a:p>
          <a:r>
            <a:rPr lang="en-GB" b="0" i="0" dirty="0"/>
            <a:t>Early intervention and prevention for mild-moderate emotional and behavioural difficulties</a:t>
          </a:r>
          <a:endParaRPr lang="en-US" dirty="0"/>
        </a:p>
      </dgm:t>
    </dgm:pt>
    <dgm:pt modelId="{F75C01AA-68EF-495B-94A5-F451B29F6BDB}" type="parTrans" cxnId="{1E395E1E-4B48-494D-B0CA-1AE5CD36AE24}">
      <dgm:prSet/>
      <dgm:spPr/>
      <dgm:t>
        <a:bodyPr/>
        <a:lstStyle/>
        <a:p>
          <a:endParaRPr lang="en-US"/>
        </a:p>
      </dgm:t>
    </dgm:pt>
    <dgm:pt modelId="{84F6B1C3-5B4F-4C1D-AFD5-3C7B74794467}" type="sibTrans" cxnId="{1E395E1E-4B48-494D-B0CA-1AE5CD36AE24}">
      <dgm:prSet/>
      <dgm:spPr/>
      <dgm:t>
        <a:bodyPr/>
        <a:lstStyle/>
        <a:p>
          <a:endParaRPr lang="en-US"/>
        </a:p>
      </dgm:t>
    </dgm:pt>
    <dgm:pt modelId="{770E9EE5-4452-474D-8084-AF68F16E6073}">
      <dgm:prSet/>
      <dgm:spPr/>
      <dgm:t>
        <a:bodyPr/>
        <a:lstStyle/>
        <a:p>
          <a:r>
            <a:rPr lang="en-GB" b="0" i="0"/>
            <a:t>1-1 support for CYP (12 years+) and parents (under 12 years) over 6– 8 sessions</a:t>
          </a:r>
          <a:r>
            <a:rPr lang="en-US" b="0" i="0"/>
            <a:t>​</a:t>
          </a:r>
          <a:endParaRPr lang="en-US"/>
        </a:p>
      </dgm:t>
    </dgm:pt>
    <dgm:pt modelId="{24430C33-65C3-4BEF-90F9-6B76F1EA48DD}" type="parTrans" cxnId="{2247FFD1-7B08-4920-AFD3-98F0C1342F28}">
      <dgm:prSet/>
      <dgm:spPr/>
      <dgm:t>
        <a:bodyPr/>
        <a:lstStyle/>
        <a:p>
          <a:endParaRPr lang="en-US"/>
        </a:p>
      </dgm:t>
    </dgm:pt>
    <dgm:pt modelId="{EE6B9177-5203-4C90-9A31-C4815F2E9294}" type="sibTrans" cxnId="{2247FFD1-7B08-4920-AFD3-98F0C1342F28}">
      <dgm:prSet/>
      <dgm:spPr/>
      <dgm:t>
        <a:bodyPr/>
        <a:lstStyle/>
        <a:p>
          <a:endParaRPr lang="en-US"/>
        </a:p>
      </dgm:t>
    </dgm:pt>
    <dgm:pt modelId="{F9ADF0E3-1AE4-4853-B942-CD1CF03BB6DE}">
      <dgm:prSet/>
      <dgm:spPr/>
      <dgm:t>
        <a:bodyPr/>
        <a:lstStyle/>
        <a:p>
          <a:r>
            <a:rPr lang="en-GB" b="0" i="0"/>
            <a:t>Small group sessions​</a:t>
          </a:r>
          <a:endParaRPr lang="en-US"/>
        </a:p>
      </dgm:t>
    </dgm:pt>
    <dgm:pt modelId="{BC7C3DA6-F035-4FDE-9210-DA0779BC15A8}" type="parTrans" cxnId="{94A8ACA9-C616-4FEA-97B2-02C0DFC86286}">
      <dgm:prSet/>
      <dgm:spPr/>
      <dgm:t>
        <a:bodyPr/>
        <a:lstStyle/>
        <a:p>
          <a:endParaRPr lang="en-US"/>
        </a:p>
      </dgm:t>
    </dgm:pt>
    <dgm:pt modelId="{94D2D9A9-9D82-4543-98A8-56525CF23E62}" type="sibTrans" cxnId="{94A8ACA9-C616-4FEA-97B2-02C0DFC86286}">
      <dgm:prSet/>
      <dgm:spPr/>
      <dgm:t>
        <a:bodyPr/>
        <a:lstStyle/>
        <a:p>
          <a:endParaRPr lang="en-US"/>
        </a:p>
      </dgm:t>
    </dgm:pt>
    <dgm:pt modelId="{BD654E03-47A8-4507-AB72-E32698C81A3B}">
      <dgm:prSet/>
      <dgm:spPr/>
      <dgm:t>
        <a:bodyPr/>
        <a:lstStyle/>
        <a:p>
          <a:r>
            <a:rPr lang="en-GB" b="0" i="0"/>
            <a:t>Peer mentoring</a:t>
          </a:r>
          <a:r>
            <a:rPr lang="en-US" b="0" i="0"/>
            <a:t>​</a:t>
          </a:r>
          <a:endParaRPr lang="en-US"/>
        </a:p>
      </dgm:t>
    </dgm:pt>
    <dgm:pt modelId="{7BDC3FE4-D8AC-4D15-A05F-1325388ADCD2}" type="parTrans" cxnId="{F931EB17-D4D6-46DC-BCED-A27E7AE6D106}">
      <dgm:prSet/>
      <dgm:spPr/>
      <dgm:t>
        <a:bodyPr/>
        <a:lstStyle/>
        <a:p>
          <a:endParaRPr lang="en-US"/>
        </a:p>
      </dgm:t>
    </dgm:pt>
    <dgm:pt modelId="{8802C82A-8EC0-440A-88DE-69A581D31617}" type="sibTrans" cxnId="{F931EB17-D4D6-46DC-BCED-A27E7AE6D106}">
      <dgm:prSet/>
      <dgm:spPr/>
      <dgm:t>
        <a:bodyPr/>
        <a:lstStyle/>
        <a:p>
          <a:endParaRPr lang="en-US"/>
        </a:p>
      </dgm:t>
    </dgm:pt>
    <dgm:pt modelId="{CDDB52FD-25BA-4DA2-B9DC-9339D652F89D}">
      <dgm:prSet/>
      <dgm:spPr/>
      <dgm:t>
        <a:bodyPr/>
        <a:lstStyle/>
        <a:p>
          <a:r>
            <a:rPr lang="en-GB" b="0" i="0" dirty="0"/>
            <a:t>Whole school approach activities &amp; integrated working</a:t>
          </a:r>
          <a:endParaRPr lang="en-US" dirty="0"/>
        </a:p>
      </dgm:t>
    </dgm:pt>
    <dgm:pt modelId="{D66A4621-7BD1-4A79-BA62-1BA5ABD9C1E9}" type="parTrans" cxnId="{FE5B3C4D-858F-4555-AFB9-41B1A0198F3A}">
      <dgm:prSet/>
      <dgm:spPr/>
      <dgm:t>
        <a:bodyPr/>
        <a:lstStyle/>
        <a:p>
          <a:endParaRPr lang="en-US"/>
        </a:p>
      </dgm:t>
    </dgm:pt>
    <dgm:pt modelId="{44664CD2-840D-4770-B85C-C1AE29EB778A}" type="sibTrans" cxnId="{FE5B3C4D-858F-4555-AFB9-41B1A0198F3A}">
      <dgm:prSet/>
      <dgm:spPr/>
      <dgm:t>
        <a:bodyPr/>
        <a:lstStyle/>
        <a:p>
          <a:endParaRPr lang="en-US"/>
        </a:p>
      </dgm:t>
    </dgm:pt>
    <dgm:pt modelId="{2EF4EEAA-8A9F-4C0E-BCD9-7960F77240A6}">
      <dgm:prSet/>
      <dgm:spPr/>
      <dgm:t>
        <a:bodyPr/>
        <a:lstStyle/>
        <a:p>
          <a:r>
            <a:rPr lang="en-GB"/>
            <a:t>Education s</a:t>
          </a:r>
          <a:r>
            <a:rPr lang="en-GB" b="0" i="0"/>
            <a:t>taff training and consultations</a:t>
          </a:r>
          <a:endParaRPr lang="en-US"/>
        </a:p>
      </dgm:t>
    </dgm:pt>
    <dgm:pt modelId="{63DD6965-FFBF-450F-80A1-53E19B536617}" type="parTrans" cxnId="{04855DF7-640F-4727-8C1D-FEAEDC439FFF}">
      <dgm:prSet/>
      <dgm:spPr/>
      <dgm:t>
        <a:bodyPr/>
        <a:lstStyle/>
        <a:p>
          <a:endParaRPr lang="en-US"/>
        </a:p>
      </dgm:t>
    </dgm:pt>
    <dgm:pt modelId="{2F948A3D-CA26-499C-BB04-B4647B1E0DEF}" type="sibTrans" cxnId="{04855DF7-640F-4727-8C1D-FEAEDC439FFF}">
      <dgm:prSet/>
      <dgm:spPr/>
      <dgm:t>
        <a:bodyPr/>
        <a:lstStyle/>
        <a:p>
          <a:endParaRPr lang="en-US"/>
        </a:p>
      </dgm:t>
    </dgm:pt>
    <dgm:pt modelId="{975F7439-7483-444D-B35A-D2FF4418A03E}">
      <dgm:prSet/>
      <dgm:spPr/>
      <dgm:t>
        <a:bodyPr/>
        <a:lstStyle/>
        <a:p>
          <a:r>
            <a:rPr lang="en-GB" b="0" i="0"/>
            <a:t>Mental health </a:t>
          </a:r>
          <a:r>
            <a:rPr lang="en-GB"/>
            <a:t>s</a:t>
          </a:r>
          <a:r>
            <a:rPr lang="en-GB" b="0" i="0"/>
            <a:t>urgeries</a:t>
          </a:r>
          <a:r>
            <a:rPr lang="en-US" b="0" i="0"/>
            <a:t>​ for schools</a:t>
          </a:r>
          <a:endParaRPr lang="en-US"/>
        </a:p>
      </dgm:t>
    </dgm:pt>
    <dgm:pt modelId="{32A8FCF9-B20D-43F0-B7F4-5D8A0F7D8013}" type="parTrans" cxnId="{D2FFB924-C8D2-40D8-A359-981032C4D6B5}">
      <dgm:prSet/>
      <dgm:spPr/>
      <dgm:t>
        <a:bodyPr/>
        <a:lstStyle/>
        <a:p>
          <a:endParaRPr lang="en-US"/>
        </a:p>
      </dgm:t>
    </dgm:pt>
    <dgm:pt modelId="{83E0A951-D7F2-42CD-843A-0B09FDF44D62}" type="sibTrans" cxnId="{D2FFB924-C8D2-40D8-A359-981032C4D6B5}">
      <dgm:prSet/>
      <dgm:spPr/>
      <dgm:t>
        <a:bodyPr/>
        <a:lstStyle/>
        <a:p>
          <a:endParaRPr lang="en-US"/>
        </a:p>
      </dgm:t>
    </dgm:pt>
    <dgm:pt modelId="{9A7658F5-1ACF-4326-8AF9-87EF5FE2358F}">
      <dgm:prSet/>
      <dgm:spPr/>
      <dgm:t>
        <a:bodyPr/>
        <a:lstStyle/>
        <a:p>
          <a:r>
            <a:rPr lang="en-US"/>
            <a:t>Parent workshops</a:t>
          </a:r>
        </a:p>
      </dgm:t>
    </dgm:pt>
    <dgm:pt modelId="{57DC7658-A675-458D-81B4-06EF564E8F06}" type="parTrans" cxnId="{F802B386-D6FD-4CF2-8B12-A7E521AB12C2}">
      <dgm:prSet/>
      <dgm:spPr/>
      <dgm:t>
        <a:bodyPr/>
        <a:lstStyle/>
        <a:p>
          <a:endParaRPr lang="en-US"/>
        </a:p>
      </dgm:t>
    </dgm:pt>
    <dgm:pt modelId="{0469BA36-869B-416B-8B7D-39FE34025849}" type="sibTrans" cxnId="{F802B386-D6FD-4CF2-8B12-A7E521AB12C2}">
      <dgm:prSet/>
      <dgm:spPr/>
      <dgm:t>
        <a:bodyPr/>
        <a:lstStyle/>
        <a:p>
          <a:endParaRPr lang="en-US"/>
        </a:p>
      </dgm:t>
    </dgm:pt>
    <dgm:pt modelId="{C3A58D73-AD29-4C4A-BAB0-5FFAEFE348BB}" type="pres">
      <dgm:prSet presAssocID="{11FBDE0B-B856-4C70-AEE1-F93B50498B68}" presName="diagram" presStyleCnt="0">
        <dgm:presLayoutVars>
          <dgm:dir/>
          <dgm:resizeHandles val="exact"/>
        </dgm:presLayoutVars>
      </dgm:prSet>
      <dgm:spPr/>
    </dgm:pt>
    <dgm:pt modelId="{4235E02B-D27A-45FF-BFB8-AB0E04A7BC59}" type="pres">
      <dgm:prSet presAssocID="{C1E73525-E686-4C46-9535-14C8804ABDB9}" presName="node" presStyleLbl="node1" presStyleIdx="0" presStyleCnt="8">
        <dgm:presLayoutVars>
          <dgm:bulletEnabled val="1"/>
        </dgm:presLayoutVars>
      </dgm:prSet>
      <dgm:spPr/>
    </dgm:pt>
    <dgm:pt modelId="{66608992-8908-4486-A404-2691562C3139}" type="pres">
      <dgm:prSet presAssocID="{84F6B1C3-5B4F-4C1D-AFD5-3C7B74794467}" presName="sibTrans" presStyleCnt="0"/>
      <dgm:spPr/>
    </dgm:pt>
    <dgm:pt modelId="{FE00B572-482D-4E6B-922B-4B7919427338}" type="pres">
      <dgm:prSet presAssocID="{770E9EE5-4452-474D-8084-AF68F16E6073}" presName="node" presStyleLbl="node1" presStyleIdx="1" presStyleCnt="8">
        <dgm:presLayoutVars>
          <dgm:bulletEnabled val="1"/>
        </dgm:presLayoutVars>
      </dgm:prSet>
      <dgm:spPr/>
    </dgm:pt>
    <dgm:pt modelId="{C7ECAF58-D84E-406F-8C2E-F16962BB1ED4}" type="pres">
      <dgm:prSet presAssocID="{EE6B9177-5203-4C90-9A31-C4815F2E9294}" presName="sibTrans" presStyleCnt="0"/>
      <dgm:spPr/>
    </dgm:pt>
    <dgm:pt modelId="{2B776E66-6578-4550-BD2E-C07A58E0D32C}" type="pres">
      <dgm:prSet presAssocID="{F9ADF0E3-1AE4-4853-B942-CD1CF03BB6DE}" presName="node" presStyleLbl="node1" presStyleIdx="2" presStyleCnt="8">
        <dgm:presLayoutVars>
          <dgm:bulletEnabled val="1"/>
        </dgm:presLayoutVars>
      </dgm:prSet>
      <dgm:spPr/>
    </dgm:pt>
    <dgm:pt modelId="{1E33A098-725A-402D-95E0-9ADAFA27452F}" type="pres">
      <dgm:prSet presAssocID="{94D2D9A9-9D82-4543-98A8-56525CF23E62}" presName="sibTrans" presStyleCnt="0"/>
      <dgm:spPr/>
    </dgm:pt>
    <dgm:pt modelId="{56590DA8-0696-4DAB-A119-4767A8FEDC3F}" type="pres">
      <dgm:prSet presAssocID="{BD654E03-47A8-4507-AB72-E32698C81A3B}" presName="node" presStyleLbl="node1" presStyleIdx="3" presStyleCnt="8">
        <dgm:presLayoutVars>
          <dgm:bulletEnabled val="1"/>
        </dgm:presLayoutVars>
      </dgm:prSet>
      <dgm:spPr/>
    </dgm:pt>
    <dgm:pt modelId="{F20C3EB1-C9E9-4C84-8A72-6A6881E7E025}" type="pres">
      <dgm:prSet presAssocID="{8802C82A-8EC0-440A-88DE-69A581D31617}" presName="sibTrans" presStyleCnt="0"/>
      <dgm:spPr/>
    </dgm:pt>
    <dgm:pt modelId="{FC4E510E-41D9-46E3-92FF-8B7A22991EA8}" type="pres">
      <dgm:prSet presAssocID="{CDDB52FD-25BA-4DA2-B9DC-9339D652F89D}" presName="node" presStyleLbl="node1" presStyleIdx="4" presStyleCnt="8">
        <dgm:presLayoutVars>
          <dgm:bulletEnabled val="1"/>
        </dgm:presLayoutVars>
      </dgm:prSet>
      <dgm:spPr/>
    </dgm:pt>
    <dgm:pt modelId="{00EADC0A-0E6F-49CF-AFB3-98886DB32A26}" type="pres">
      <dgm:prSet presAssocID="{44664CD2-840D-4770-B85C-C1AE29EB778A}" presName="sibTrans" presStyleCnt="0"/>
      <dgm:spPr/>
    </dgm:pt>
    <dgm:pt modelId="{20B07131-2E4A-4074-9C94-A085C5C8EEF9}" type="pres">
      <dgm:prSet presAssocID="{2EF4EEAA-8A9F-4C0E-BCD9-7960F77240A6}" presName="node" presStyleLbl="node1" presStyleIdx="5" presStyleCnt="8">
        <dgm:presLayoutVars>
          <dgm:bulletEnabled val="1"/>
        </dgm:presLayoutVars>
      </dgm:prSet>
      <dgm:spPr/>
    </dgm:pt>
    <dgm:pt modelId="{6668DBE4-008A-4F19-816D-F691392B2452}" type="pres">
      <dgm:prSet presAssocID="{2F948A3D-CA26-499C-BB04-B4647B1E0DEF}" presName="sibTrans" presStyleCnt="0"/>
      <dgm:spPr/>
    </dgm:pt>
    <dgm:pt modelId="{8B6C92FB-6912-4C8B-9917-3171DFF59554}" type="pres">
      <dgm:prSet presAssocID="{975F7439-7483-444D-B35A-D2FF4418A03E}" presName="node" presStyleLbl="node1" presStyleIdx="6" presStyleCnt="8">
        <dgm:presLayoutVars>
          <dgm:bulletEnabled val="1"/>
        </dgm:presLayoutVars>
      </dgm:prSet>
      <dgm:spPr/>
    </dgm:pt>
    <dgm:pt modelId="{FA089CC0-524C-4B62-8BA9-9F361FD2C138}" type="pres">
      <dgm:prSet presAssocID="{83E0A951-D7F2-42CD-843A-0B09FDF44D62}" presName="sibTrans" presStyleCnt="0"/>
      <dgm:spPr/>
    </dgm:pt>
    <dgm:pt modelId="{5CF0BEB3-BA0E-4A35-931D-648DC6681E97}" type="pres">
      <dgm:prSet presAssocID="{9A7658F5-1ACF-4326-8AF9-87EF5FE2358F}" presName="node" presStyleLbl="node1" presStyleIdx="7" presStyleCnt="8">
        <dgm:presLayoutVars>
          <dgm:bulletEnabled val="1"/>
        </dgm:presLayoutVars>
      </dgm:prSet>
      <dgm:spPr/>
    </dgm:pt>
  </dgm:ptLst>
  <dgm:cxnLst>
    <dgm:cxn modelId="{F931EB17-D4D6-46DC-BCED-A27E7AE6D106}" srcId="{11FBDE0B-B856-4C70-AEE1-F93B50498B68}" destId="{BD654E03-47A8-4507-AB72-E32698C81A3B}" srcOrd="3" destOrd="0" parTransId="{7BDC3FE4-D8AC-4D15-A05F-1325388ADCD2}" sibTransId="{8802C82A-8EC0-440A-88DE-69A581D31617}"/>
    <dgm:cxn modelId="{1E395E1E-4B48-494D-B0CA-1AE5CD36AE24}" srcId="{11FBDE0B-B856-4C70-AEE1-F93B50498B68}" destId="{C1E73525-E686-4C46-9535-14C8804ABDB9}" srcOrd="0" destOrd="0" parTransId="{F75C01AA-68EF-495B-94A5-F451B29F6BDB}" sibTransId="{84F6B1C3-5B4F-4C1D-AFD5-3C7B74794467}"/>
    <dgm:cxn modelId="{E5780821-C33E-455B-A6F1-67CF552252D9}" type="presOf" srcId="{BD654E03-47A8-4507-AB72-E32698C81A3B}" destId="{56590DA8-0696-4DAB-A119-4767A8FEDC3F}" srcOrd="0" destOrd="0" presId="urn:microsoft.com/office/officeart/2005/8/layout/default"/>
    <dgm:cxn modelId="{D2FFB924-C8D2-40D8-A359-981032C4D6B5}" srcId="{11FBDE0B-B856-4C70-AEE1-F93B50498B68}" destId="{975F7439-7483-444D-B35A-D2FF4418A03E}" srcOrd="6" destOrd="0" parTransId="{32A8FCF9-B20D-43F0-B7F4-5D8A0F7D8013}" sibTransId="{83E0A951-D7F2-42CD-843A-0B09FDF44D62}"/>
    <dgm:cxn modelId="{1B31A645-18C0-467A-9D1D-3541D39BC5BE}" type="presOf" srcId="{F9ADF0E3-1AE4-4853-B942-CD1CF03BB6DE}" destId="{2B776E66-6578-4550-BD2E-C07A58E0D32C}" srcOrd="0" destOrd="0" presId="urn:microsoft.com/office/officeart/2005/8/layout/default"/>
    <dgm:cxn modelId="{E4DEA645-BE32-4387-A9D7-A4F31711B522}" type="presOf" srcId="{CDDB52FD-25BA-4DA2-B9DC-9339D652F89D}" destId="{FC4E510E-41D9-46E3-92FF-8B7A22991EA8}" srcOrd="0" destOrd="0" presId="urn:microsoft.com/office/officeart/2005/8/layout/default"/>
    <dgm:cxn modelId="{FE5B3C4D-858F-4555-AFB9-41B1A0198F3A}" srcId="{11FBDE0B-B856-4C70-AEE1-F93B50498B68}" destId="{CDDB52FD-25BA-4DA2-B9DC-9339D652F89D}" srcOrd="4" destOrd="0" parTransId="{D66A4621-7BD1-4A79-BA62-1BA5ABD9C1E9}" sibTransId="{44664CD2-840D-4770-B85C-C1AE29EB778A}"/>
    <dgm:cxn modelId="{00E16779-DFE8-4874-92AC-D10507ED14EF}" type="presOf" srcId="{9A7658F5-1ACF-4326-8AF9-87EF5FE2358F}" destId="{5CF0BEB3-BA0E-4A35-931D-648DC6681E97}" srcOrd="0" destOrd="0" presId="urn:microsoft.com/office/officeart/2005/8/layout/default"/>
    <dgm:cxn modelId="{4EFF1F80-38E0-46C8-8461-EB1E9A0BE3FE}" type="presOf" srcId="{770E9EE5-4452-474D-8084-AF68F16E6073}" destId="{FE00B572-482D-4E6B-922B-4B7919427338}" srcOrd="0" destOrd="0" presId="urn:microsoft.com/office/officeart/2005/8/layout/default"/>
    <dgm:cxn modelId="{F802B386-D6FD-4CF2-8B12-A7E521AB12C2}" srcId="{11FBDE0B-B856-4C70-AEE1-F93B50498B68}" destId="{9A7658F5-1ACF-4326-8AF9-87EF5FE2358F}" srcOrd="7" destOrd="0" parTransId="{57DC7658-A675-458D-81B4-06EF564E8F06}" sibTransId="{0469BA36-869B-416B-8B7D-39FE34025849}"/>
    <dgm:cxn modelId="{3E7308A0-9809-4840-A948-C77F9F6458E9}" type="presOf" srcId="{2EF4EEAA-8A9F-4C0E-BCD9-7960F77240A6}" destId="{20B07131-2E4A-4074-9C94-A085C5C8EEF9}" srcOrd="0" destOrd="0" presId="urn:microsoft.com/office/officeart/2005/8/layout/default"/>
    <dgm:cxn modelId="{94A8ACA9-C616-4FEA-97B2-02C0DFC86286}" srcId="{11FBDE0B-B856-4C70-AEE1-F93B50498B68}" destId="{F9ADF0E3-1AE4-4853-B942-CD1CF03BB6DE}" srcOrd="2" destOrd="0" parTransId="{BC7C3DA6-F035-4FDE-9210-DA0779BC15A8}" sibTransId="{94D2D9A9-9D82-4543-98A8-56525CF23E62}"/>
    <dgm:cxn modelId="{2247FFD1-7B08-4920-AFD3-98F0C1342F28}" srcId="{11FBDE0B-B856-4C70-AEE1-F93B50498B68}" destId="{770E9EE5-4452-474D-8084-AF68F16E6073}" srcOrd="1" destOrd="0" parTransId="{24430C33-65C3-4BEF-90F9-6B76F1EA48DD}" sibTransId="{EE6B9177-5203-4C90-9A31-C4815F2E9294}"/>
    <dgm:cxn modelId="{E3AE3BEF-052B-4E8A-B8D2-97D0D01D9146}" type="presOf" srcId="{11FBDE0B-B856-4C70-AEE1-F93B50498B68}" destId="{C3A58D73-AD29-4C4A-BAB0-5FFAEFE348BB}" srcOrd="0" destOrd="0" presId="urn:microsoft.com/office/officeart/2005/8/layout/default"/>
    <dgm:cxn modelId="{385C48F2-DC57-4269-B4B8-57FDDCD71788}" type="presOf" srcId="{975F7439-7483-444D-B35A-D2FF4418A03E}" destId="{8B6C92FB-6912-4C8B-9917-3171DFF59554}" srcOrd="0" destOrd="0" presId="urn:microsoft.com/office/officeart/2005/8/layout/default"/>
    <dgm:cxn modelId="{A5340EF4-A78A-486A-9DFD-142AE9E2BA11}" type="presOf" srcId="{C1E73525-E686-4C46-9535-14C8804ABDB9}" destId="{4235E02B-D27A-45FF-BFB8-AB0E04A7BC59}" srcOrd="0" destOrd="0" presId="urn:microsoft.com/office/officeart/2005/8/layout/default"/>
    <dgm:cxn modelId="{04855DF7-640F-4727-8C1D-FEAEDC439FFF}" srcId="{11FBDE0B-B856-4C70-AEE1-F93B50498B68}" destId="{2EF4EEAA-8A9F-4C0E-BCD9-7960F77240A6}" srcOrd="5" destOrd="0" parTransId="{63DD6965-FFBF-450F-80A1-53E19B536617}" sibTransId="{2F948A3D-CA26-499C-BB04-B4647B1E0DEF}"/>
    <dgm:cxn modelId="{7CD90572-79A1-4E0F-AFE3-DECD0F349347}" type="presParOf" srcId="{C3A58D73-AD29-4C4A-BAB0-5FFAEFE348BB}" destId="{4235E02B-D27A-45FF-BFB8-AB0E04A7BC59}" srcOrd="0" destOrd="0" presId="urn:microsoft.com/office/officeart/2005/8/layout/default"/>
    <dgm:cxn modelId="{30E7E565-2A4E-4C13-8C4C-8C68C71C1922}" type="presParOf" srcId="{C3A58D73-AD29-4C4A-BAB0-5FFAEFE348BB}" destId="{66608992-8908-4486-A404-2691562C3139}" srcOrd="1" destOrd="0" presId="urn:microsoft.com/office/officeart/2005/8/layout/default"/>
    <dgm:cxn modelId="{A9BEAF9E-E11F-492E-A07A-CA02C2FBE70F}" type="presParOf" srcId="{C3A58D73-AD29-4C4A-BAB0-5FFAEFE348BB}" destId="{FE00B572-482D-4E6B-922B-4B7919427338}" srcOrd="2" destOrd="0" presId="urn:microsoft.com/office/officeart/2005/8/layout/default"/>
    <dgm:cxn modelId="{6AD0A6CB-4E3E-4AF5-8479-B90442ECF510}" type="presParOf" srcId="{C3A58D73-AD29-4C4A-BAB0-5FFAEFE348BB}" destId="{C7ECAF58-D84E-406F-8C2E-F16962BB1ED4}" srcOrd="3" destOrd="0" presId="urn:microsoft.com/office/officeart/2005/8/layout/default"/>
    <dgm:cxn modelId="{34385D6E-F85A-402F-AD14-1C81429740CD}" type="presParOf" srcId="{C3A58D73-AD29-4C4A-BAB0-5FFAEFE348BB}" destId="{2B776E66-6578-4550-BD2E-C07A58E0D32C}" srcOrd="4" destOrd="0" presId="urn:microsoft.com/office/officeart/2005/8/layout/default"/>
    <dgm:cxn modelId="{5BD90553-B526-4D38-9EC3-DFE78BA5470E}" type="presParOf" srcId="{C3A58D73-AD29-4C4A-BAB0-5FFAEFE348BB}" destId="{1E33A098-725A-402D-95E0-9ADAFA27452F}" srcOrd="5" destOrd="0" presId="urn:microsoft.com/office/officeart/2005/8/layout/default"/>
    <dgm:cxn modelId="{CFC5EDB1-85B5-4397-9278-D9F41B742B15}" type="presParOf" srcId="{C3A58D73-AD29-4C4A-BAB0-5FFAEFE348BB}" destId="{56590DA8-0696-4DAB-A119-4767A8FEDC3F}" srcOrd="6" destOrd="0" presId="urn:microsoft.com/office/officeart/2005/8/layout/default"/>
    <dgm:cxn modelId="{B3CE8771-4FB3-4BE9-9EAD-EB7BB9FF1564}" type="presParOf" srcId="{C3A58D73-AD29-4C4A-BAB0-5FFAEFE348BB}" destId="{F20C3EB1-C9E9-4C84-8A72-6A6881E7E025}" srcOrd="7" destOrd="0" presId="urn:microsoft.com/office/officeart/2005/8/layout/default"/>
    <dgm:cxn modelId="{6A8EDFB8-5DE8-43AA-B5FF-0AE728F80996}" type="presParOf" srcId="{C3A58D73-AD29-4C4A-BAB0-5FFAEFE348BB}" destId="{FC4E510E-41D9-46E3-92FF-8B7A22991EA8}" srcOrd="8" destOrd="0" presId="urn:microsoft.com/office/officeart/2005/8/layout/default"/>
    <dgm:cxn modelId="{B290A40D-18FC-49DF-9AB4-C44698BFB741}" type="presParOf" srcId="{C3A58D73-AD29-4C4A-BAB0-5FFAEFE348BB}" destId="{00EADC0A-0E6F-49CF-AFB3-98886DB32A26}" srcOrd="9" destOrd="0" presId="urn:microsoft.com/office/officeart/2005/8/layout/default"/>
    <dgm:cxn modelId="{827BC248-B7FD-44EF-B49C-4ADAC5C5F845}" type="presParOf" srcId="{C3A58D73-AD29-4C4A-BAB0-5FFAEFE348BB}" destId="{20B07131-2E4A-4074-9C94-A085C5C8EEF9}" srcOrd="10" destOrd="0" presId="urn:microsoft.com/office/officeart/2005/8/layout/default"/>
    <dgm:cxn modelId="{D5B66CE6-DBA5-4BEE-8B9F-C547DD2F5680}" type="presParOf" srcId="{C3A58D73-AD29-4C4A-BAB0-5FFAEFE348BB}" destId="{6668DBE4-008A-4F19-816D-F691392B2452}" srcOrd="11" destOrd="0" presId="urn:microsoft.com/office/officeart/2005/8/layout/default"/>
    <dgm:cxn modelId="{4C6D8A6A-A6C6-4E26-ACDA-873831A9AD6D}" type="presParOf" srcId="{C3A58D73-AD29-4C4A-BAB0-5FFAEFE348BB}" destId="{8B6C92FB-6912-4C8B-9917-3171DFF59554}" srcOrd="12" destOrd="0" presId="urn:microsoft.com/office/officeart/2005/8/layout/default"/>
    <dgm:cxn modelId="{65AECCB8-C45F-42DD-85E0-EAB960CCC528}" type="presParOf" srcId="{C3A58D73-AD29-4C4A-BAB0-5FFAEFE348BB}" destId="{FA089CC0-524C-4B62-8BA9-9F361FD2C138}" srcOrd="13" destOrd="0" presId="urn:microsoft.com/office/officeart/2005/8/layout/default"/>
    <dgm:cxn modelId="{D303D659-163D-42DC-950B-F09051086970}" type="presParOf" srcId="{C3A58D73-AD29-4C4A-BAB0-5FFAEFE348BB}" destId="{5CF0BEB3-BA0E-4A35-931D-648DC6681E9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0813FF-5D09-47FA-B191-67EA8AA5741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13824BB-85F9-43BF-8D5B-7A482FD33F9F}">
      <dgm:prSet custT="1"/>
      <dgm:spPr/>
      <dgm:t>
        <a:bodyPr/>
        <a:lstStyle/>
        <a:p>
          <a:pPr>
            <a:lnSpc>
              <a:spcPct val="100000"/>
            </a:lnSpc>
            <a:defRPr cap="all"/>
          </a:pPr>
          <a:r>
            <a:rPr lang="en-GB" sz="1800" dirty="0"/>
            <a:t>Gain </a:t>
          </a:r>
          <a:r>
            <a:rPr lang="en-GB" sz="1800" b="1" dirty="0"/>
            <a:t>eye contact</a:t>
          </a:r>
          <a:endParaRPr lang="en-US" sz="1800" dirty="0"/>
        </a:p>
      </dgm:t>
    </dgm:pt>
    <dgm:pt modelId="{AEA53B3D-36FA-43E4-AEF3-E18653710863}" type="parTrans" cxnId="{863BD3E4-2B11-439A-BF68-F886A95E38BC}">
      <dgm:prSet/>
      <dgm:spPr/>
      <dgm:t>
        <a:bodyPr/>
        <a:lstStyle/>
        <a:p>
          <a:endParaRPr lang="en-US"/>
        </a:p>
      </dgm:t>
    </dgm:pt>
    <dgm:pt modelId="{13D4F71F-AF88-490E-89E3-55DAE059704C}" type="sibTrans" cxnId="{863BD3E4-2B11-439A-BF68-F886A95E38BC}">
      <dgm:prSet/>
      <dgm:spPr/>
      <dgm:t>
        <a:bodyPr/>
        <a:lstStyle/>
        <a:p>
          <a:pPr>
            <a:lnSpc>
              <a:spcPct val="100000"/>
            </a:lnSpc>
          </a:pPr>
          <a:endParaRPr lang="en-US"/>
        </a:p>
      </dgm:t>
    </dgm:pt>
    <dgm:pt modelId="{5BB88A89-8569-4DC2-9660-ACD95AE0E1B9}">
      <dgm:prSet custT="1"/>
      <dgm:spPr/>
      <dgm:t>
        <a:bodyPr/>
        <a:lstStyle/>
        <a:p>
          <a:pPr>
            <a:lnSpc>
              <a:spcPct val="100000"/>
            </a:lnSpc>
            <a:defRPr cap="all"/>
          </a:pPr>
          <a:r>
            <a:rPr lang="en-GB" sz="1800" dirty="0"/>
            <a:t>Give </a:t>
          </a:r>
          <a:r>
            <a:rPr lang="en-GB" sz="1800" b="1" dirty="0"/>
            <a:t>one command </a:t>
          </a:r>
          <a:r>
            <a:rPr lang="en-GB" sz="1800" dirty="0"/>
            <a:t>at a time</a:t>
          </a:r>
          <a:endParaRPr lang="en-US" sz="1800" dirty="0"/>
        </a:p>
      </dgm:t>
    </dgm:pt>
    <dgm:pt modelId="{C45F89A6-137E-40AC-9A15-95067A969D84}" type="parTrans" cxnId="{F907D1F5-AE43-4A23-B395-831BC4EAD652}">
      <dgm:prSet/>
      <dgm:spPr/>
      <dgm:t>
        <a:bodyPr/>
        <a:lstStyle/>
        <a:p>
          <a:endParaRPr lang="en-US"/>
        </a:p>
      </dgm:t>
    </dgm:pt>
    <dgm:pt modelId="{E04FBDA4-7FCC-4EE0-B4B3-C04A7A6D1481}" type="sibTrans" cxnId="{F907D1F5-AE43-4A23-B395-831BC4EAD652}">
      <dgm:prSet/>
      <dgm:spPr/>
      <dgm:t>
        <a:bodyPr/>
        <a:lstStyle/>
        <a:p>
          <a:pPr>
            <a:lnSpc>
              <a:spcPct val="100000"/>
            </a:lnSpc>
          </a:pPr>
          <a:endParaRPr lang="en-US"/>
        </a:p>
      </dgm:t>
    </dgm:pt>
    <dgm:pt modelId="{272290B0-CC05-410C-B32F-CE5D9BF893A4}">
      <dgm:prSet custT="1"/>
      <dgm:spPr/>
      <dgm:t>
        <a:bodyPr/>
        <a:lstStyle/>
        <a:p>
          <a:pPr>
            <a:lnSpc>
              <a:spcPct val="100000"/>
            </a:lnSpc>
            <a:defRPr cap="all"/>
          </a:pPr>
          <a:r>
            <a:rPr lang="en-GB" sz="1800" dirty="0"/>
            <a:t>Use </a:t>
          </a:r>
          <a:r>
            <a:rPr lang="en-GB" sz="1800" b="1" dirty="0"/>
            <a:t>appropriate language</a:t>
          </a:r>
          <a:endParaRPr lang="en-US" sz="1300" dirty="0"/>
        </a:p>
      </dgm:t>
    </dgm:pt>
    <dgm:pt modelId="{C3CA6AA5-D2D9-4654-AF1A-D01D472F7A42}" type="parTrans" cxnId="{D0DAAD89-8C54-4648-A14E-484E1B8885C3}">
      <dgm:prSet/>
      <dgm:spPr/>
      <dgm:t>
        <a:bodyPr/>
        <a:lstStyle/>
        <a:p>
          <a:endParaRPr lang="en-US"/>
        </a:p>
      </dgm:t>
    </dgm:pt>
    <dgm:pt modelId="{0EBD05F8-00ED-4691-9292-FCCBE072574A}" type="sibTrans" cxnId="{D0DAAD89-8C54-4648-A14E-484E1B8885C3}">
      <dgm:prSet/>
      <dgm:spPr/>
      <dgm:t>
        <a:bodyPr/>
        <a:lstStyle/>
        <a:p>
          <a:pPr>
            <a:lnSpc>
              <a:spcPct val="100000"/>
            </a:lnSpc>
          </a:pPr>
          <a:endParaRPr lang="en-US"/>
        </a:p>
      </dgm:t>
    </dgm:pt>
    <dgm:pt modelId="{4C28EA1E-174D-494E-B201-7F09FB9DC4C1}">
      <dgm:prSet custT="1"/>
      <dgm:spPr/>
      <dgm:t>
        <a:bodyPr/>
        <a:lstStyle/>
        <a:p>
          <a:pPr>
            <a:lnSpc>
              <a:spcPct val="100000"/>
            </a:lnSpc>
            <a:defRPr cap="all"/>
          </a:pPr>
          <a:r>
            <a:rPr lang="en-GB" sz="1800" dirty="0"/>
            <a:t>Use a </a:t>
          </a:r>
          <a:r>
            <a:rPr lang="en-GB" sz="1800" b="1" dirty="0"/>
            <a:t>firm voice</a:t>
          </a:r>
          <a:endParaRPr lang="en-US" sz="1800" dirty="0"/>
        </a:p>
      </dgm:t>
    </dgm:pt>
    <dgm:pt modelId="{409B5360-D3A7-4AA9-A4E8-FB2AAD65995E}" type="parTrans" cxnId="{C23AD18A-96E3-4CE7-928E-62C189CF0A26}">
      <dgm:prSet/>
      <dgm:spPr/>
      <dgm:t>
        <a:bodyPr/>
        <a:lstStyle/>
        <a:p>
          <a:endParaRPr lang="en-US"/>
        </a:p>
      </dgm:t>
    </dgm:pt>
    <dgm:pt modelId="{A0032187-EA0A-4052-BAB6-3A159AA35431}" type="sibTrans" cxnId="{C23AD18A-96E3-4CE7-928E-62C189CF0A26}">
      <dgm:prSet/>
      <dgm:spPr/>
      <dgm:t>
        <a:bodyPr/>
        <a:lstStyle/>
        <a:p>
          <a:pPr>
            <a:lnSpc>
              <a:spcPct val="100000"/>
            </a:lnSpc>
          </a:pPr>
          <a:endParaRPr lang="en-US"/>
        </a:p>
      </dgm:t>
    </dgm:pt>
    <dgm:pt modelId="{03F0593A-6526-4A1C-BE1F-F14318F4FCC1}">
      <dgm:prSet custT="1"/>
      <dgm:spPr/>
      <dgm:t>
        <a:bodyPr/>
        <a:lstStyle/>
        <a:p>
          <a:pPr>
            <a:lnSpc>
              <a:spcPct val="100000"/>
            </a:lnSpc>
            <a:defRPr cap="all"/>
          </a:pPr>
          <a:r>
            <a:rPr lang="en-GB" sz="1800" dirty="0"/>
            <a:t>If you repeat, use the </a:t>
          </a:r>
          <a:r>
            <a:rPr lang="en-GB" sz="1800" b="1" dirty="0"/>
            <a:t>same words</a:t>
          </a:r>
          <a:r>
            <a:rPr lang="en-GB" sz="1300" dirty="0"/>
            <a:t>.</a:t>
          </a:r>
          <a:endParaRPr lang="en-US" sz="1300" dirty="0"/>
        </a:p>
      </dgm:t>
    </dgm:pt>
    <dgm:pt modelId="{CC2CD8BE-8DE2-43AF-BC0B-F4EC96C2ED15}" type="parTrans" cxnId="{081DACAB-A3E6-43AA-96A3-72578D1F06A7}">
      <dgm:prSet/>
      <dgm:spPr/>
      <dgm:t>
        <a:bodyPr/>
        <a:lstStyle/>
        <a:p>
          <a:endParaRPr lang="en-US"/>
        </a:p>
      </dgm:t>
    </dgm:pt>
    <dgm:pt modelId="{9A2E8D2C-44E1-43FD-9C0E-77F6B73BA1E0}" type="sibTrans" cxnId="{081DACAB-A3E6-43AA-96A3-72578D1F06A7}">
      <dgm:prSet/>
      <dgm:spPr/>
      <dgm:t>
        <a:bodyPr/>
        <a:lstStyle/>
        <a:p>
          <a:pPr>
            <a:lnSpc>
              <a:spcPct val="100000"/>
            </a:lnSpc>
          </a:pPr>
          <a:endParaRPr lang="en-US"/>
        </a:p>
      </dgm:t>
    </dgm:pt>
    <dgm:pt modelId="{ED28EC2F-F49C-45BE-8F4F-25C5A99C8414}">
      <dgm:prSet custT="1"/>
      <dgm:spPr/>
      <dgm:t>
        <a:bodyPr/>
        <a:lstStyle/>
        <a:p>
          <a:pPr>
            <a:lnSpc>
              <a:spcPct val="100000"/>
            </a:lnSpc>
            <a:defRPr cap="all"/>
          </a:pPr>
          <a:r>
            <a:rPr lang="en-GB" sz="1800" dirty="0"/>
            <a:t>Use </a:t>
          </a:r>
          <a:r>
            <a:rPr lang="en-GB" sz="1800" b="1" dirty="0"/>
            <a:t>“when - then” </a:t>
          </a:r>
          <a:r>
            <a:rPr lang="en-GB" sz="1800" dirty="0"/>
            <a:t>commands.</a:t>
          </a:r>
          <a:endParaRPr lang="en-US" sz="1800" dirty="0"/>
        </a:p>
      </dgm:t>
    </dgm:pt>
    <dgm:pt modelId="{53DA738D-DA02-42DF-8CD1-7A4BD1FF3DDD}" type="parTrans" cxnId="{B549AF67-DD88-43E3-B43B-A9C52EB2351A}">
      <dgm:prSet/>
      <dgm:spPr/>
      <dgm:t>
        <a:bodyPr/>
        <a:lstStyle/>
        <a:p>
          <a:endParaRPr lang="en-US"/>
        </a:p>
      </dgm:t>
    </dgm:pt>
    <dgm:pt modelId="{A92779D4-F467-4977-AAA1-D9C1AB2A58BB}" type="sibTrans" cxnId="{B549AF67-DD88-43E3-B43B-A9C52EB2351A}">
      <dgm:prSet/>
      <dgm:spPr/>
      <dgm:t>
        <a:bodyPr/>
        <a:lstStyle/>
        <a:p>
          <a:pPr>
            <a:lnSpc>
              <a:spcPct val="100000"/>
            </a:lnSpc>
          </a:pPr>
          <a:endParaRPr lang="en-US"/>
        </a:p>
      </dgm:t>
    </dgm:pt>
    <dgm:pt modelId="{582CAB9C-BA23-41A6-A67C-3C86B3A8E115}">
      <dgm:prSet custT="1"/>
      <dgm:spPr/>
      <dgm:t>
        <a:bodyPr/>
        <a:lstStyle/>
        <a:p>
          <a:pPr>
            <a:lnSpc>
              <a:spcPct val="100000"/>
            </a:lnSpc>
            <a:defRPr cap="all"/>
          </a:pPr>
          <a:r>
            <a:rPr lang="en-GB" sz="1800" b="1" dirty="0"/>
            <a:t>Praise/reward </a:t>
          </a:r>
          <a:r>
            <a:rPr lang="en-GB" sz="1800" dirty="0"/>
            <a:t>as soon as compliance is achieved</a:t>
          </a:r>
          <a:endParaRPr lang="en-US" sz="1400" dirty="0"/>
        </a:p>
      </dgm:t>
    </dgm:pt>
    <dgm:pt modelId="{D099F633-0D86-43F1-ABDF-42B227382721}" type="parTrans" cxnId="{C98C55D4-36F6-4968-BFC3-08B5CD1A1E37}">
      <dgm:prSet/>
      <dgm:spPr/>
      <dgm:t>
        <a:bodyPr/>
        <a:lstStyle/>
        <a:p>
          <a:endParaRPr lang="en-US"/>
        </a:p>
      </dgm:t>
    </dgm:pt>
    <dgm:pt modelId="{C80837C7-688C-4CB1-AE8A-7A661D68C193}" type="sibTrans" cxnId="{C98C55D4-36F6-4968-BFC3-08B5CD1A1E37}">
      <dgm:prSet/>
      <dgm:spPr/>
      <dgm:t>
        <a:bodyPr/>
        <a:lstStyle/>
        <a:p>
          <a:endParaRPr lang="en-US"/>
        </a:p>
      </dgm:t>
    </dgm:pt>
    <dgm:pt modelId="{E5FDBC02-1ED2-4E5A-AA9B-2FD66A42DF59}">
      <dgm:prSet custT="1"/>
      <dgm:spPr/>
      <dgm:t>
        <a:bodyPr/>
        <a:lstStyle/>
        <a:p>
          <a:pPr>
            <a:lnSpc>
              <a:spcPct val="100000"/>
            </a:lnSpc>
            <a:defRPr cap="all"/>
          </a:pPr>
          <a:r>
            <a:rPr lang="en-GB" sz="1800" dirty="0"/>
            <a:t>Remain </a:t>
          </a:r>
          <a:r>
            <a:rPr lang="en-GB" sz="1800" b="1" dirty="0"/>
            <a:t>calm</a:t>
          </a:r>
          <a:endParaRPr lang="en-US" sz="1800" b="1" dirty="0"/>
        </a:p>
      </dgm:t>
    </dgm:pt>
    <dgm:pt modelId="{032AF0B3-8E8E-430A-8F70-99C7146EAEDE}" type="parTrans" cxnId="{0E31AC52-584B-4BCB-9D26-97134B684D83}">
      <dgm:prSet/>
      <dgm:spPr/>
      <dgm:t>
        <a:bodyPr/>
        <a:lstStyle/>
        <a:p>
          <a:endParaRPr lang="en-GB"/>
        </a:p>
      </dgm:t>
    </dgm:pt>
    <dgm:pt modelId="{265E6532-898A-440F-B7F1-0B8A0EF93615}" type="sibTrans" cxnId="{0E31AC52-584B-4BCB-9D26-97134B684D83}">
      <dgm:prSet/>
      <dgm:spPr/>
      <dgm:t>
        <a:bodyPr/>
        <a:lstStyle/>
        <a:p>
          <a:endParaRPr lang="en-GB"/>
        </a:p>
      </dgm:t>
    </dgm:pt>
    <dgm:pt modelId="{4F84CA18-4183-4E13-9078-12C8CDDC0137}" type="pres">
      <dgm:prSet presAssocID="{FC0813FF-5D09-47FA-B191-67EA8AA57412}" presName="root" presStyleCnt="0">
        <dgm:presLayoutVars>
          <dgm:dir/>
          <dgm:resizeHandles val="exact"/>
        </dgm:presLayoutVars>
      </dgm:prSet>
      <dgm:spPr/>
    </dgm:pt>
    <dgm:pt modelId="{9FAFA1BE-97DE-4B54-9AB7-648F0D1B6E47}" type="pres">
      <dgm:prSet presAssocID="{E13824BB-85F9-43BF-8D5B-7A482FD33F9F}" presName="compNode" presStyleCnt="0"/>
      <dgm:spPr/>
    </dgm:pt>
    <dgm:pt modelId="{973172CD-341F-41A6-BDAB-4B9512F95E40}" type="pres">
      <dgm:prSet presAssocID="{E13824BB-85F9-43BF-8D5B-7A482FD33F9F}" presName="iconBgRect" presStyleLbl="bgShp" presStyleIdx="0" presStyleCnt="8" custLinFactNeighborX="26250" custLinFactNeighborY="12294"/>
      <dgm:spPr/>
    </dgm:pt>
    <dgm:pt modelId="{9A4F5EB9-75C6-4E0F-8083-A3B66131ABB5}" type="pres">
      <dgm:prSet presAssocID="{E13824BB-85F9-43BF-8D5B-7A482FD33F9F}" presName="iconRect" presStyleLbl="node1" presStyleIdx="0" presStyleCnt="8" custLinFactNeighborX="45750" custLinFactNeighborY="1989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ye"/>
        </a:ext>
      </dgm:extLst>
    </dgm:pt>
    <dgm:pt modelId="{C53B43C3-7C9C-4E00-B2BD-B8F027AA353A}" type="pres">
      <dgm:prSet presAssocID="{E13824BB-85F9-43BF-8D5B-7A482FD33F9F}" presName="spaceRect" presStyleCnt="0"/>
      <dgm:spPr/>
    </dgm:pt>
    <dgm:pt modelId="{8BBAD353-3E8E-44C4-8018-82D5797FB4DB}" type="pres">
      <dgm:prSet presAssocID="{E13824BB-85F9-43BF-8D5B-7A482FD33F9F}" presName="textRect" presStyleLbl="revTx" presStyleIdx="0" presStyleCnt="8" custScaleX="111695" custLinFactNeighborX="18797" custLinFactNeighborY="-2131">
        <dgm:presLayoutVars>
          <dgm:chMax val="1"/>
          <dgm:chPref val="1"/>
        </dgm:presLayoutVars>
      </dgm:prSet>
      <dgm:spPr/>
    </dgm:pt>
    <dgm:pt modelId="{A09D4AD3-0956-49F8-8A13-462ED5E1B6F3}" type="pres">
      <dgm:prSet presAssocID="{13D4F71F-AF88-490E-89E3-55DAE059704C}" presName="sibTrans" presStyleCnt="0"/>
      <dgm:spPr/>
    </dgm:pt>
    <dgm:pt modelId="{5080BDFE-0126-4EA3-ACFC-62DCC05E975B}" type="pres">
      <dgm:prSet presAssocID="{5BB88A89-8569-4DC2-9660-ACD95AE0E1B9}" presName="compNode" presStyleCnt="0"/>
      <dgm:spPr/>
    </dgm:pt>
    <dgm:pt modelId="{041EA854-40FA-4C3E-BE26-07E00173CB3B}" type="pres">
      <dgm:prSet presAssocID="{5BB88A89-8569-4DC2-9660-ACD95AE0E1B9}" presName="iconBgRect" presStyleLbl="bgShp" presStyleIdx="1" presStyleCnt="8" custLinFactNeighborX="67462" custLinFactNeighborY="12622"/>
      <dgm:spPr/>
    </dgm:pt>
    <dgm:pt modelId="{6503FF70-0414-49A0-B60C-158FD6FB8B6C}" type="pres">
      <dgm:prSet presAssocID="{5BB88A89-8569-4DC2-9660-ACD95AE0E1B9}" presName="iconRect" presStyleLbl="node1" presStyleIdx="1" presStyleCnt="8" custLinFactX="17357" custLinFactNeighborX="100000" custLinFactNeighborY="1591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sion chart"/>
        </a:ext>
      </dgm:extLst>
    </dgm:pt>
    <dgm:pt modelId="{1E820C09-2981-4FA2-8ED1-DDEEA3169EAF}" type="pres">
      <dgm:prSet presAssocID="{5BB88A89-8569-4DC2-9660-ACD95AE0E1B9}" presName="spaceRect" presStyleCnt="0"/>
      <dgm:spPr/>
    </dgm:pt>
    <dgm:pt modelId="{601947EA-00B0-4471-84C4-440F13F0264F}" type="pres">
      <dgm:prSet presAssocID="{5BB88A89-8569-4DC2-9660-ACD95AE0E1B9}" presName="textRect" presStyleLbl="revTx" presStyleIdx="1" presStyleCnt="8" custScaleX="125489" custScaleY="123155" custLinFactNeighborX="36068" custLinFactNeighborY="7458">
        <dgm:presLayoutVars>
          <dgm:chMax val="1"/>
          <dgm:chPref val="1"/>
        </dgm:presLayoutVars>
      </dgm:prSet>
      <dgm:spPr/>
    </dgm:pt>
    <dgm:pt modelId="{77077D76-E7D2-4582-9BF4-9254726A795A}" type="pres">
      <dgm:prSet presAssocID="{E04FBDA4-7FCC-4EE0-B4B3-C04A7A6D1481}" presName="sibTrans" presStyleCnt="0"/>
      <dgm:spPr/>
    </dgm:pt>
    <dgm:pt modelId="{34AFE896-FFB8-4BAF-AEBC-0B95107CC7FA}" type="pres">
      <dgm:prSet presAssocID="{272290B0-CC05-410C-B32F-CE5D9BF893A4}" presName="compNode" presStyleCnt="0"/>
      <dgm:spPr/>
    </dgm:pt>
    <dgm:pt modelId="{B493775F-F605-4D15-A3D4-4F39554A5790}" type="pres">
      <dgm:prSet presAssocID="{272290B0-CC05-410C-B32F-CE5D9BF893A4}" presName="iconBgRect" presStyleLbl="bgShp" presStyleIdx="2" presStyleCnt="8" custLinFactX="9188" custLinFactNeighborX="100000" custLinFactNeighborY="8707"/>
      <dgm:spPr/>
    </dgm:pt>
    <dgm:pt modelId="{FD21DB4C-5FAF-499F-BB8C-34AAD2A2C9D9}" type="pres">
      <dgm:prSet presAssocID="{272290B0-CC05-410C-B32F-CE5D9BF893A4}" presName="iconRect" presStyleLbl="node1" presStyleIdx="2" presStyleCnt="8" custLinFactX="92341" custLinFactNeighborX="100000" custLinFactNeighborY="1961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2A9D3BBA-21F8-4F63-A068-C49B07DE1C1C}" type="pres">
      <dgm:prSet presAssocID="{272290B0-CC05-410C-B32F-CE5D9BF893A4}" presName="spaceRect" presStyleCnt="0"/>
      <dgm:spPr/>
    </dgm:pt>
    <dgm:pt modelId="{99B28421-C2A0-4CBC-9E6E-4E0315EC444A}" type="pres">
      <dgm:prSet presAssocID="{272290B0-CC05-410C-B32F-CE5D9BF893A4}" presName="textRect" presStyleLbl="revTx" presStyleIdx="2" presStyleCnt="8" custScaleX="129571" custLinFactNeighborX="68035" custLinFactNeighborY="-9908">
        <dgm:presLayoutVars>
          <dgm:chMax val="1"/>
          <dgm:chPref val="1"/>
        </dgm:presLayoutVars>
      </dgm:prSet>
      <dgm:spPr/>
    </dgm:pt>
    <dgm:pt modelId="{264D658C-6D78-49ED-8F99-DE06BE41DE65}" type="pres">
      <dgm:prSet presAssocID="{0EBD05F8-00ED-4691-9292-FCCBE072574A}" presName="sibTrans" presStyleCnt="0"/>
      <dgm:spPr/>
    </dgm:pt>
    <dgm:pt modelId="{208FE38D-36DD-4304-A172-D0955F7597B1}" type="pres">
      <dgm:prSet presAssocID="{4C28EA1E-174D-494E-B201-7F09FB9DC4C1}" presName="compNode" presStyleCnt="0"/>
      <dgm:spPr/>
    </dgm:pt>
    <dgm:pt modelId="{4AE67A65-2052-45EA-A327-F351DE716678}" type="pres">
      <dgm:prSet presAssocID="{4C28EA1E-174D-494E-B201-7F09FB9DC4C1}" presName="iconBgRect" presStyleLbl="bgShp" presStyleIdx="3" presStyleCnt="8" custLinFactX="61278" custLinFactNeighborX="100000" custLinFactNeighborY="8707"/>
      <dgm:spPr/>
    </dgm:pt>
    <dgm:pt modelId="{4EBA308B-C1F8-4C16-B05D-E16B4FA45EA0}" type="pres">
      <dgm:prSet presAssocID="{4C28EA1E-174D-494E-B201-7F09FB9DC4C1}" presName="iconRect" presStyleLbl="node1" presStyleIdx="3" presStyleCnt="8" custLinFactX="100000" custLinFactNeighborX="191359" custLinFactNeighborY="1569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ting"/>
        </a:ext>
      </dgm:extLst>
    </dgm:pt>
    <dgm:pt modelId="{43EE9E97-3433-4E6C-A8BF-60DAA822CD44}" type="pres">
      <dgm:prSet presAssocID="{4C28EA1E-174D-494E-B201-7F09FB9DC4C1}" presName="spaceRect" presStyleCnt="0"/>
      <dgm:spPr/>
    </dgm:pt>
    <dgm:pt modelId="{DF540687-86BD-4EFC-8D7C-89A237902067}" type="pres">
      <dgm:prSet presAssocID="{4C28EA1E-174D-494E-B201-7F09FB9DC4C1}" presName="textRect" presStyleLbl="revTx" presStyleIdx="3" presStyleCnt="8" custLinFactX="1689" custLinFactNeighborX="100000" custLinFactNeighborY="-11549">
        <dgm:presLayoutVars>
          <dgm:chMax val="1"/>
          <dgm:chPref val="1"/>
        </dgm:presLayoutVars>
      </dgm:prSet>
      <dgm:spPr/>
    </dgm:pt>
    <dgm:pt modelId="{46DB281C-59DB-459B-A6E4-6DE5394E2C8D}" type="pres">
      <dgm:prSet presAssocID="{A0032187-EA0A-4052-BAB6-3A159AA35431}" presName="sibTrans" presStyleCnt="0"/>
      <dgm:spPr/>
    </dgm:pt>
    <dgm:pt modelId="{5B0F5FCB-80A7-46B1-8736-1D0F8258FA45}" type="pres">
      <dgm:prSet presAssocID="{03F0593A-6526-4A1C-BE1F-F14318F4FCC1}" presName="compNode" presStyleCnt="0"/>
      <dgm:spPr/>
    </dgm:pt>
    <dgm:pt modelId="{76F68577-66B3-4309-BD36-D3560720ABD9}" type="pres">
      <dgm:prSet presAssocID="{03F0593A-6526-4A1C-BE1F-F14318F4FCC1}" presName="iconBgRect" presStyleLbl="bgShp" presStyleIdx="4" presStyleCnt="8" custLinFactX="-400000" custLinFactY="100000" custLinFactNeighborX="-442306" custLinFactNeighborY="137150"/>
      <dgm:spPr/>
    </dgm:pt>
    <dgm:pt modelId="{4E5FF462-2D26-4A37-A892-F798864EE15C}" type="pres">
      <dgm:prSet presAssocID="{03F0593A-6526-4A1C-BE1F-F14318F4FCC1}" presName="iconRect" presStyleLbl="node1" presStyleIdx="4" presStyleCnt="8" custScaleX="75132" custLinFactX="-700000" custLinFactY="200000" custLinFactNeighborX="-770132" custLinFactNeighborY="20700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xclamation Mark"/>
        </a:ext>
      </dgm:extLst>
    </dgm:pt>
    <dgm:pt modelId="{AA7A477A-C7D3-4E5D-A8A1-B63D10042D4B}" type="pres">
      <dgm:prSet presAssocID="{03F0593A-6526-4A1C-BE1F-F14318F4FCC1}" presName="spaceRect" presStyleCnt="0"/>
      <dgm:spPr/>
    </dgm:pt>
    <dgm:pt modelId="{057B21B2-F8BA-4688-BA7B-5A818BF71213}" type="pres">
      <dgm:prSet presAssocID="{03F0593A-6526-4A1C-BE1F-F14318F4FCC1}" presName="textRect" presStyleLbl="revTx" presStyleIdx="4" presStyleCnt="8" custScaleX="111080" custLinFactX="-211950" custLinFactY="102695" custLinFactNeighborX="-300000" custLinFactNeighborY="200000">
        <dgm:presLayoutVars>
          <dgm:chMax val="1"/>
          <dgm:chPref val="1"/>
        </dgm:presLayoutVars>
      </dgm:prSet>
      <dgm:spPr/>
    </dgm:pt>
    <dgm:pt modelId="{21B0B1B2-CACF-478D-92F3-507225054C3D}" type="pres">
      <dgm:prSet presAssocID="{9A2E8D2C-44E1-43FD-9C0E-77F6B73BA1E0}" presName="sibTrans" presStyleCnt="0"/>
      <dgm:spPr/>
    </dgm:pt>
    <dgm:pt modelId="{A0437CBA-A260-4EFA-B84B-7C15D1F36A3F}" type="pres">
      <dgm:prSet presAssocID="{E5FDBC02-1ED2-4E5A-AA9B-2FD66A42DF59}" presName="compNode" presStyleCnt="0"/>
      <dgm:spPr/>
    </dgm:pt>
    <dgm:pt modelId="{ABC9F0CC-855A-4AA2-A1A2-1D82C83AFA5A}" type="pres">
      <dgm:prSet presAssocID="{E5FDBC02-1ED2-4E5A-AA9B-2FD66A42DF59}" presName="iconBgRect" presStyleLbl="bgShp" presStyleIdx="5" presStyleCnt="8" custLinFactX="34907" custLinFactNeighborX="100000" custLinFactNeighborY="9344"/>
      <dgm:spPr/>
    </dgm:pt>
    <dgm:pt modelId="{2BEA42C4-6ABB-4DBB-AAD4-A7C2416615F1}" type="pres">
      <dgm:prSet presAssocID="{E5FDBC02-1ED2-4E5A-AA9B-2FD66A42DF59}" presName="iconRect" presStyleLbl="node1" presStyleIdx="5" presStyleCnt="8" custLinFactX="100000" custLinFactNeighborX="137457" custLinFactNeighborY="996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Hang Loose Hand Gesture with solid fill"/>
        </a:ext>
      </dgm:extLst>
    </dgm:pt>
    <dgm:pt modelId="{B8574AA5-1549-478B-B31F-7714B2511C99}" type="pres">
      <dgm:prSet presAssocID="{E5FDBC02-1ED2-4E5A-AA9B-2FD66A42DF59}" presName="spaceRect" presStyleCnt="0"/>
      <dgm:spPr/>
    </dgm:pt>
    <dgm:pt modelId="{6D035ED3-EF0E-461C-A035-BD61549F053A}" type="pres">
      <dgm:prSet presAssocID="{E5FDBC02-1ED2-4E5A-AA9B-2FD66A42DF59}" presName="textRect" presStyleLbl="revTx" presStyleIdx="5" presStyleCnt="8" custLinFactNeighborX="79150" custLinFactNeighborY="-6310">
        <dgm:presLayoutVars>
          <dgm:chMax val="1"/>
          <dgm:chPref val="1"/>
        </dgm:presLayoutVars>
      </dgm:prSet>
      <dgm:spPr/>
    </dgm:pt>
    <dgm:pt modelId="{7FABE83A-24DD-4B32-B06F-AEFEB8038DB2}" type="pres">
      <dgm:prSet presAssocID="{265E6532-898A-440F-B7F1-0B8A0EF93615}" presName="sibTrans" presStyleCnt="0"/>
      <dgm:spPr/>
    </dgm:pt>
    <dgm:pt modelId="{21DA9E46-4DA3-40EF-8586-3531E1676F26}" type="pres">
      <dgm:prSet presAssocID="{ED28EC2F-F49C-45BE-8F4F-25C5A99C8414}" presName="compNode" presStyleCnt="0"/>
      <dgm:spPr/>
    </dgm:pt>
    <dgm:pt modelId="{69A7CC9E-DABF-4E14-86E4-D113B45467BC}" type="pres">
      <dgm:prSet presAssocID="{ED28EC2F-F49C-45BE-8F4F-25C5A99C8414}" presName="iconBgRect" presStyleLbl="bgShp" presStyleIdx="6" presStyleCnt="8" custLinFactX="79390" custLinFactNeighborX="100000" custLinFactNeighborY="-1141"/>
      <dgm:spPr/>
    </dgm:pt>
    <dgm:pt modelId="{D1075A49-D702-4E22-9EC8-1CF190CE0E94}" type="pres">
      <dgm:prSet presAssocID="{ED28EC2F-F49C-45BE-8F4F-25C5A99C8414}" presName="iconRect" presStyleLbl="node1" presStyleIdx="6" presStyleCnt="8" custLinFactX="116932" custLinFactNeighborX="200000" custLinFactNeighborY="605"/>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55B76ED8-CC80-4311-8E36-ECAC4A32E838}" type="pres">
      <dgm:prSet presAssocID="{ED28EC2F-F49C-45BE-8F4F-25C5A99C8414}" presName="spaceRect" presStyleCnt="0"/>
      <dgm:spPr/>
    </dgm:pt>
    <dgm:pt modelId="{B7960709-B8FE-4B33-9670-1304B0CB18B0}" type="pres">
      <dgm:prSet presAssocID="{ED28EC2F-F49C-45BE-8F4F-25C5A99C8414}" presName="textRect" presStyleLbl="revTx" presStyleIdx="6" presStyleCnt="8" custScaleX="149741" custLinFactX="3968" custLinFactNeighborX="100000" custLinFactNeighborY="-21097">
        <dgm:presLayoutVars>
          <dgm:chMax val="1"/>
          <dgm:chPref val="1"/>
        </dgm:presLayoutVars>
      </dgm:prSet>
      <dgm:spPr/>
    </dgm:pt>
    <dgm:pt modelId="{2C039FBB-A44D-4B6D-B247-D7F1A14D29FF}" type="pres">
      <dgm:prSet presAssocID="{A92779D4-F467-4977-AAA1-D9C1AB2A58BB}" presName="sibTrans" presStyleCnt="0"/>
      <dgm:spPr/>
    </dgm:pt>
    <dgm:pt modelId="{233019E0-95CA-41A3-B62D-0F8FAF90B34B}" type="pres">
      <dgm:prSet presAssocID="{582CAB9C-BA23-41A6-A67C-3C86B3A8E115}" presName="compNode" presStyleCnt="0"/>
      <dgm:spPr/>
    </dgm:pt>
    <dgm:pt modelId="{19F59922-D517-4916-A541-69CA7D0E6D57}" type="pres">
      <dgm:prSet presAssocID="{582CAB9C-BA23-41A6-A67C-3C86B3A8E115}" presName="iconBgRect" presStyleLbl="bgShp" presStyleIdx="7" presStyleCnt="8" custLinFactX="74618" custLinFactNeighborX="100000" custLinFactNeighborY="-11413"/>
      <dgm:spPr/>
    </dgm:pt>
    <dgm:pt modelId="{A7D4E2EA-1DCE-4A3D-8A63-7116FB1101C1}" type="pres">
      <dgm:prSet presAssocID="{582CAB9C-BA23-41A6-A67C-3C86B3A8E115}" presName="iconRect" presStyleLbl="node1" presStyleIdx="7" presStyleCnt="8" custLinFactX="108312" custLinFactNeighborX="200000" custLinFactNeighborY="-21880"/>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Clapping Hands"/>
        </a:ext>
      </dgm:extLst>
    </dgm:pt>
    <dgm:pt modelId="{43E97CD7-4684-4DF8-823D-AF2C2316C3F2}" type="pres">
      <dgm:prSet presAssocID="{582CAB9C-BA23-41A6-A67C-3C86B3A8E115}" presName="spaceRect" presStyleCnt="0"/>
      <dgm:spPr/>
    </dgm:pt>
    <dgm:pt modelId="{6544BDE1-A7DB-4C81-B098-F50363F787DC}" type="pres">
      <dgm:prSet presAssocID="{582CAB9C-BA23-41A6-A67C-3C86B3A8E115}" presName="textRect" presStyleLbl="revTx" presStyleIdx="7" presStyleCnt="8" custScaleX="158194" custLinFactX="9521" custLinFactNeighborX="100000" custLinFactNeighborY="-22869">
        <dgm:presLayoutVars>
          <dgm:chMax val="1"/>
          <dgm:chPref val="1"/>
        </dgm:presLayoutVars>
      </dgm:prSet>
      <dgm:spPr/>
    </dgm:pt>
  </dgm:ptLst>
  <dgm:cxnLst>
    <dgm:cxn modelId="{68ECC71A-9097-4590-8934-3F9038A7C9EE}" type="presOf" srcId="{03F0593A-6526-4A1C-BE1F-F14318F4FCC1}" destId="{057B21B2-F8BA-4688-BA7B-5A818BF71213}" srcOrd="0" destOrd="0" presId="urn:microsoft.com/office/officeart/2018/5/layout/IconCircleLabelList"/>
    <dgm:cxn modelId="{6659D931-1680-4A86-9B47-0667B28E47D8}" type="presOf" srcId="{ED28EC2F-F49C-45BE-8F4F-25C5A99C8414}" destId="{B7960709-B8FE-4B33-9670-1304B0CB18B0}" srcOrd="0" destOrd="0" presId="urn:microsoft.com/office/officeart/2018/5/layout/IconCircleLabelList"/>
    <dgm:cxn modelId="{0769CB3D-867C-43B2-843F-C141FBE7D9EA}" type="presOf" srcId="{4C28EA1E-174D-494E-B201-7F09FB9DC4C1}" destId="{DF540687-86BD-4EFC-8D7C-89A237902067}" srcOrd="0" destOrd="0" presId="urn:microsoft.com/office/officeart/2018/5/layout/IconCircleLabelList"/>
    <dgm:cxn modelId="{B549AF67-DD88-43E3-B43B-A9C52EB2351A}" srcId="{FC0813FF-5D09-47FA-B191-67EA8AA57412}" destId="{ED28EC2F-F49C-45BE-8F4F-25C5A99C8414}" srcOrd="6" destOrd="0" parTransId="{53DA738D-DA02-42DF-8CD1-7A4BD1FF3DDD}" sibTransId="{A92779D4-F467-4977-AAA1-D9C1AB2A58BB}"/>
    <dgm:cxn modelId="{32AD8672-40F5-4A5C-8CF5-B2AFEB492F77}" type="presOf" srcId="{E5FDBC02-1ED2-4E5A-AA9B-2FD66A42DF59}" destId="{6D035ED3-EF0E-461C-A035-BD61549F053A}" srcOrd="0" destOrd="0" presId="urn:microsoft.com/office/officeart/2018/5/layout/IconCircleLabelList"/>
    <dgm:cxn modelId="{0E31AC52-584B-4BCB-9D26-97134B684D83}" srcId="{FC0813FF-5D09-47FA-B191-67EA8AA57412}" destId="{E5FDBC02-1ED2-4E5A-AA9B-2FD66A42DF59}" srcOrd="5" destOrd="0" parTransId="{032AF0B3-8E8E-430A-8F70-99C7146EAEDE}" sibTransId="{265E6532-898A-440F-B7F1-0B8A0EF93615}"/>
    <dgm:cxn modelId="{32EAAD56-D98A-4285-A33C-12ED98B9442E}" type="presOf" srcId="{272290B0-CC05-410C-B32F-CE5D9BF893A4}" destId="{99B28421-C2A0-4CBC-9E6E-4E0315EC444A}" srcOrd="0" destOrd="0" presId="urn:microsoft.com/office/officeart/2018/5/layout/IconCircleLabelList"/>
    <dgm:cxn modelId="{D0DAAD89-8C54-4648-A14E-484E1B8885C3}" srcId="{FC0813FF-5D09-47FA-B191-67EA8AA57412}" destId="{272290B0-CC05-410C-B32F-CE5D9BF893A4}" srcOrd="2" destOrd="0" parTransId="{C3CA6AA5-D2D9-4654-AF1A-D01D472F7A42}" sibTransId="{0EBD05F8-00ED-4691-9292-FCCBE072574A}"/>
    <dgm:cxn modelId="{C23AD18A-96E3-4CE7-928E-62C189CF0A26}" srcId="{FC0813FF-5D09-47FA-B191-67EA8AA57412}" destId="{4C28EA1E-174D-494E-B201-7F09FB9DC4C1}" srcOrd="3" destOrd="0" parTransId="{409B5360-D3A7-4AA9-A4E8-FB2AAD65995E}" sibTransId="{A0032187-EA0A-4052-BAB6-3A159AA35431}"/>
    <dgm:cxn modelId="{081DACAB-A3E6-43AA-96A3-72578D1F06A7}" srcId="{FC0813FF-5D09-47FA-B191-67EA8AA57412}" destId="{03F0593A-6526-4A1C-BE1F-F14318F4FCC1}" srcOrd="4" destOrd="0" parTransId="{CC2CD8BE-8DE2-43AF-BC0B-F4EC96C2ED15}" sibTransId="{9A2E8D2C-44E1-43FD-9C0E-77F6B73BA1E0}"/>
    <dgm:cxn modelId="{998AFBAC-35B5-46E2-8AAE-5C0594414E24}" type="presOf" srcId="{582CAB9C-BA23-41A6-A67C-3C86B3A8E115}" destId="{6544BDE1-A7DB-4C81-B098-F50363F787DC}" srcOrd="0" destOrd="0" presId="urn:microsoft.com/office/officeart/2018/5/layout/IconCircleLabelList"/>
    <dgm:cxn modelId="{C47BE6AF-15F4-4FFF-9814-EF1E00CABD08}" type="presOf" srcId="{FC0813FF-5D09-47FA-B191-67EA8AA57412}" destId="{4F84CA18-4183-4E13-9078-12C8CDDC0137}" srcOrd="0" destOrd="0" presId="urn:microsoft.com/office/officeart/2018/5/layout/IconCircleLabelList"/>
    <dgm:cxn modelId="{94E4A3B4-1000-4D6F-9F2D-9B6C2DE64FFC}" type="presOf" srcId="{E13824BB-85F9-43BF-8D5B-7A482FD33F9F}" destId="{8BBAD353-3E8E-44C4-8018-82D5797FB4DB}" srcOrd="0" destOrd="0" presId="urn:microsoft.com/office/officeart/2018/5/layout/IconCircleLabelList"/>
    <dgm:cxn modelId="{3FDA84C9-85A2-41BF-A069-5D6EF13E7B58}" type="presOf" srcId="{5BB88A89-8569-4DC2-9660-ACD95AE0E1B9}" destId="{601947EA-00B0-4471-84C4-440F13F0264F}" srcOrd="0" destOrd="0" presId="urn:microsoft.com/office/officeart/2018/5/layout/IconCircleLabelList"/>
    <dgm:cxn modelId="{C98C55D4-36F6-4968-BFC3-08B5CD1A1E37}" srcId="{FC0813FF-5D09-47FA-B191-67EA8AA57412}" destId="{582CAB9C-BA23-41A6-A67C-3C86B3A8E115}" srcOrd="7" destOrd="0" parTransId="{D099F633-0D86-43F1-ABDF-42B227382721}" sibTransId="{C80837C7-688C-4CB1-AE8A-7A661D68C193}"/>
    <dgm:cxn modelId="{863BD3E4-2B11-439A-BF68-F886A95E38BC}" srcId="{FC0813FF-5D09-47FA-B191-67EA8AA57412}" destId="{E13824BB-85F9-43BF-8D5B-7A482FD33F9F}" srcOrd="0" destOrd="0" parTransId="{AEA53B3D-36FA-43E4-AEF3-E18653710863}" sibTransId="{13D4F71F-AF88-490E-89E3-55DAE059704C}"/>
    <dgm:cxn modelId="{F907D1F5-AE43-4A23-B395-831BC4EAD652}" srcId="{FC0813FF-5D09-47FA-B191-67EA8AA57412}" destId="{5BB88A89-8569-4DC2-9660-ACD95AE0E1B9}" srcOrd="1" destOrd="0" parTransId="{C45F89A6-137E-40AC-9A15-95067A969D84}" sibTransId="{E04FBDA4-7FCC-4EE0-B4B3-C04A7A6D1481}"/>
    <dgm:cxn modelId="{271AD208-FD96-4A86-9828-F9638FF5CD18}" type="presParOf" srcId="{4F84CA18-4183-4E13-9078-12C8CDDC0137}" destId="{9FAFA1BE-97DE-4B54-9AB7-648F0D1B6E47}" srcOrd="0" destOrd="0" presId="urn:microsoft.com/office/officeart/2018/5/layout/IconCircleLabelList"/>
    <dgm:cxn modelId="{F56A286A-75FB-4F85-8482-554AEB627B5D}" type="presParOf" srcId="{9FAFA1BE-97DE-4B54-9AB7-648F0D1B6E47}" destId="{973172CD-341F-41A6-BDAB-4B9512F95E40}" srcOrd="0" destOrd="0" presId="urn:microsoft.com/office/officeart/2018/5/layout/IconCircleLabelList"/>
    <dgm:cxn modelId="{52CE46E0-3E03-443D-A46F-90C1F264EE76}" type="presParOf" srcId="{9FAFA1BE-97DE-4B54-9AB7-648F0D1B6E47}" destId="{9A4F5EB9-75C6-4E0F-8083-A3B66131ABB5}" srcOrd="1" destOrd="0" presId="urn:microsoft.com/office/officeart/2018/5/layout/IconCircleLabelList"/>
    <dgm:cxn modelId="{7E4A3A5D-A4EE-4229-9C22-61DC52D5ABF5}" type="presParOf" srcId="{9FAFA1BE-97DE-4B54-9AB7-648F0D1B6E47}" destId="{C53B43C3-7C9C-4E00-B2BD-B8F027AA353A}" srcOrd="2" destOrd="0" presId="urn:microsoft.com/office/officeart/2018/5/layout/IconCircleLabelList"/>
    <dgm:cxn modelId="{96D5FF1A-F8B3-424D-A09E-7292FC37ED48}" type="presParOf" srcId="{9FAFA1BE-97DE-4B54-9AB7-648F0D1B6E47}" destId="{8BBAD353-3E8E-44C4-8018-82D5797FB4DB}" srcOrd="3" destOrd="0" presId="urn:microsoft.com/office/officeart/2018/5/layout/IconCircleLabelList"/>
    <dgm:cxn modelId="{CE6C40B2-8158-4B70-8E50-EA7FF6F4DC72}" type="presParOf" srcId="{4F84CA18-4183-4E13-9078-12C8CDDC0137}" destId="{A09D4AD3-0956-49F8-8A13-462ED5E1B6F3}" srcOrd="1" destOrd="0" presId="urn:microsoft.com/office/officeart/2018/5/layout/IconCircleLabelList"/>
    <dgm:cxn modelId="{7D110F3D-BFD8-4E0D-A1C5-D8BC779AD580}" type="presParOf" srcId="{4F84CA18-4183-4E13-9078-12C8CDDC0137}" destId="{5080BDFE-0126-4EA3-ACFC-62DCC05E975B}" srcOrd="2" destOrd="0" presId="urn:microsoft.com/office/officeart/2018/5/layout/IconCircleLabelList"/>
    <dgm:cxn modelId="{54EB1D2E-DAAF-46CF-9447-655F4E2595FB}" type="presParOf" srcId="{5080BDFE-0126-4EA3-ACFC-62DCC05E975B}" destId="{041EA854-40FA-4C3E-BE26-07E00173CB3B}" srcOrd="0" destOrd="0" presId="urn:microsoft.com/office/officeart/2018/5/layout/IconCircleLabelList"/>
    <dgm:cxn modelId="{1D3E7685-38AB-4E53-B236-BDDA48BEC245}" type="presParOf" srcId="{5080BDFE-0126-4EA3-ACFC-62DCC05E975B}" destId="{6503FF70-0414-49A0-B60C-158FD6FB8B6C}" srcOrd="1" destOrd="0" presId="urn:microsoft.com/office/officeart/2018/5/layout/IconCircleLabelList"/>
    <dgm:cxn modelId="{30EA96BD-D82D-4835-A9F7-6A1627BE44E8}" type="presParOf" srcId="{5080BDFE-0126-4EA3-ACFC-62DCC05E975B}" destId="{1E820C09-2981-4FA2-8ED1-DDEEA3169EAF}" srcOrd="2" destOrd="0" presId="urn:microsoft.com/office/officeart/2018/5/layout/IconCircleLabelList"/>
    <dgm:cxn modelId="{C57E2264-8415-481D-8C51-76FE69E6B78D}" type="presParOf" srcId="{5080BDFE-0126-4EA3-ACFC-62DCC05E975B}" destId="{601947EA-00B0-4471-84C4-440F13F0264F}" srcOrd="3" destOrd="0" presId="urn:microsoft.com/office/officeart/2018/5/layout/IconCircleLabelList"/>
    <dgm:cxn modelId="{133AF09C-146F-45DB-AD16-66408889D1C6}" type="presParOf" srcId="{4F84CA18-4183-4E13-9078-12C8CDDC0137}" destId="{77077D76-E7D2-4582-9BF4-9254726A795A}" srcOrd="3" destOrd="0" presId="urn:microsoft.com/office/officeart/2018/5/layout/IconCircleLabelList"/>
    <dgm:cxn modelId="{EF3E5D04-9C53-48AE-8109-6227DB08268C}" type="presParOf" srcId="{4F84CA18-4183-4E13-9078-12C8CDDC0137}" destId="{34AFE896-FFB8-4BAF-AEBC-0B95107CC7FA}" srcOrd="4" destOrd="0" presId="urn:microsoft.com/office/officeart/2018/5/layout/IconCircleLabelList"/>
    <dgm:cxn modelId="{3D81D2DE-354F-48CF-9EAB-357D525FFC84}" type="presParOf" srcId="{34AFE896-FFB8-4BAF-AEBC-0B95107CC7FA}" destId="{B493775F-F605-4D15-A3D4-4F39554A5790}" srcOrd="0" destOrd="0" presId="urn:microsoft.com/office/officeart/2018/5/layout/IconCircleLabelList"/>
    <dgm:cxn modelId="{A24BDF68-4A50-489B-80FE-84C98471D62A}" type="presParOf" srcId="{34AFE896-FFB8-4BAF-AEBC-0B95107CC7FA}" destId="{FD21DB4C-5FAF-499F-BB8C-34AAD2A2C9D9}" srcOrd="1" destOrd="0" presId="urn:microsoft.com/office/officeart/2018/5/layout/IconCircleLabelList"/>
    <dgm:cxn modelId="{6C875EF5-76F1-4361-BD1D-E4EE7E207ED0}" type="presParOf" srcId="{34AFE896-FFB8-4BAF-AEBC-0B95107CC7FA}" destId="{2A9D3BBA-21F8-4F63-A068-C49B07DE1C1C}" srcOrd="2" destOrd="0" presId="urn:microsoft.com/office/officeart/2018/5/layout/IconCircleLabelList"/>
    <dgm:cxn modelId="{BC208A84-FE70-4BF3-9A0B-C9FD3AC2024C}" type="presParOf" srcId="{34AFE896-FFB8-4BAF-AEBC-0B95107CC7FA}" destId="{99B28421-C2A0-4CBC-9E6E-4E0315EC444A}" srcOrd="3" destOrd="0" presId="urn:microsoft.com/office/officeart/2018/5/layout/IconCircleLabelList"/>
    <dgm:cxn modelId="{CD0E48A6-528F-415F-84AB-02BDA6E3E3FC}" type="presParOf" srcId="{4F84CA18-4183-4E13-9078-12C8CDDC0137}" destId="{264D658C-6D78-49ED-8F99-DE06BE41DE65}" srcOrd="5" destOrd="0" presId="urn:microsoft.com/office/officeart/2018/5/layout/IconCircleLabelList"/>
    <dgm:cxn modelId="{31349AF2-EF00-41CD-A7B5-38ACA91D0751}" type="presParOf" srcId="{4F84CA18-4183-4E13-9078-12C8CDDC0137}" destId="{208FE38D-36DD-4304-A172-D0955F7597B1}" srcOrd="6" destOrd="0" presId="urn:microsoft.com/office/officeart/2018/5/layout/IconCircleLabelList"/>
    <dgm:cxn modelId="{A9F53E08-BF1B-4805-B571-1C2A2AF64811}" type="presParOf" srcId="{208FE38D-36DD-4304-A172-D0955F7597B1}" destId="{4AE67A65-2052-45EA-A327-F351DE716678}" srcOrd="0" destOrd="0" presId="urn:microsoft.com/office/officeart/2018/5/layout/IconCircleLabelList"/>
    <dgm:cxn modelId="{D0067E56-5D1E-408A-97F7-F821AA01EBF0}" type="presParOf" srcId="{208FE38D-36DD-4304-A172-D0955F7597B1}" destId="{4EBA308B-C1F8-4C16-B05D-E16B4FA45EA0}" srcOrd="1" destOrd="0" presId="urn:microsoft.com/office/officeart/2018/5/layout/IconCircleLabelList"/>
    <dgm:cxn modelId="{44639DA5-9C37-4203-ACA3-4D56DB0D13C7}" type="presParOf" srcId="{208FE38D-36DD-4304-A172-D0955F7597B1}" destId="{43EE9E97-3433-4E6C-A8BF-60DAA822CD44}" srcOrd="2" destOrd="0" presId="urn:microsoft.com/office/officeart/2018/5/layout/IconCircleLabelList"/>
    <dgm:cxn modelId="{4AF72EFF-154A-44E3-B5B3-A55468EF106D}" type="presParOf" srcId="{208FE38D-36DD-4304-A172-D0955F7597B1}" destId="{DF540687-86BD-4EFC-8D7C-89A237902067}" srcOrd="3" destOrd="0" presId="urn:microsoft.com/office/officeart/2018/5/layout/IconCircleLabelList"/>
    <dgm:cxn modelId="{0DCE8124-AD07-4242-A732-0748F5AB6A5C}" type="presParOf" srcId="{4F84CA18-4183-4E13-9078-12C8CDDC0137}" destId="{46DB281C-59DB-459B-A6E4-6DE5394E2C8D}" srcOrd="7" destOrd="0" presId="urn:microsoft.com/office/officeart/2018/5/layout/IconCircleLabelList"/>
    <dgm:cxn modelId="{B787EC03-C38B-476A-9847-EFDD2C5DCAC9}" type="presParOf" srcId="{4F84CA18-4183-4E13-9078-12C8CDDC0137}" destId="{5B0F5FCB-80A7-46B1-8736-1D0F8258FA45}" srcOrd="8" destOrd="0" presId="urn:microsoft.com/office/officeart/2018/5/layout/IconCircleLabelList"/>
    <dgm:cxn modelId="{D28E5821-DB4E-41FE-8D35-DECB3940EA57}" type="presParOf" srcId="{5B0F5FCB-80A7-46B1-8736-1D0F8258FA45}" destId="{76F68577-66B3-4309-BD36-D3560720ABD9}" srcOrd="0" destOrd="0" presId="urn:microsoft.com/office/officeart/2018/5/layout/IconCircleLabelList"/>
    <dgm:cxn modelId="{D5F54720-EF41-46E9-9FEC-2BAF9BC6FC68}" type="presParOf" srcId="{5B0F5FCB-80A7-46B1-8736-1D0F8258FA45}" destId="{4E5FF462-2D26-4A37-A892-F798864EE15C}" srcOrd="1" destOrd="0" presId="urn:microsoft.com/office/officeart/2018/5/layout/IconCircleLabelList"/>
    <dgm:cxn modelId="{35C89E40-0E12-4C07-B96D-6C4CF3A91469}" type="presParOf" srcId="{5B0F5FCB-80A7-46B1-8736-1D0F8258FA45}" destId="{AA7A477A-C7D3-4E5D-A8A1-B63D10042D4B}" srcOrd="2" destOrd="0" presId="urn:microsoft.com/office/officeart/2018/5/layout/IconCircleLabelList"/>
    <dgm:cxn modelId="{5E7C5F26-DEC8-40EE-B92A-B2D0AAD47A5C}" type="presParOf" srcId="{5B0F5FCB-80A7-46B1-8736-1D0F8258FA45}" destId="{057B21B2-F8BA-4688-BA7B-5A818BF71213}" srcOrd="3" destOrd="0" presId="urn:microsoft.com/office/officeart/2018/5/layout/IconCircleLabelList"/>
    <dgm:cxn modelId="{9D7ED72F-35C9-4B46-91CA-645F0406B5E3}" type="presParOf" srcId="{4F84CA18-4183-4E13-9078-12C8CDDC0137}" destId="{21B0B1B2-CACF-478D-92F3-507225054C3D}" srcOrd="9" destOrd="0" presId="urn:microsoft.com/office/officeart/2018/5/layout/IconCircleLabelList"/>
    <dgm:cxn modelId="{4D71E83A-2C44-4A73-9B27-B811B4DEACC2}" type="presParOf" srcId="{4F84CA18-4183-4E13-9078-12C8CDDC0137}" destId="{A0437CBA-A260-4EFA-B84B-7C15D1F36A3F}" srcOrd="10" destOrd="0" presId="urn:microsoft.com/office/officeart/2018/5/layout/IconCircleLabelList"/>
    <dgm:cxn modelId="{7947DAFE-5CCC-4830-AB4C-86DD55DC0671}" type="presParOf" srcId="{A0437CBA-A260-4EFA-B84B-7C15D1F36A3F}" destId="{ABC9F0CC-855A-4AA2-A1A2-1D82C83AFA5A}" srcOrd="0" destOrd="0" presId="urn:microsoft.com/office/officeart/2018/5/layout/IconCircleLabelList"/>
    <dgm:cxn modelId="{D2EA2D30-4E6F-4714-B4D3-373E2E6272E7}" type="presParOf" srcId="{A0437CBA-A260-4EFA-B84B-7C15D1F36A3F}" destId="{2BEA42C4-6ABB-4DBB-AAD4-A7C2416615F1}" srcOrd="1" destOrd="0" presId="urn:microsoft.com/office/officeart/2018/5/layout/IconCircleLabelList"/>
    <dgm:cxn modelId="{0FE0555F-4731-437D-8BB4-66BDA8F1AD60}" type="presParOf" srcId="{A0437CBA-A260-4EFA-B84B-7C15D1F36A3F}" destId="{B8574AA5-1549-478B-B31F-7714B2511C99}" srcOrd="2" destOrd="0" presId="urn:microsoft.com/office/officeart/2018/5/layout/IconCircleLabelList"/>
    <dgm:cxn modelId="{6FD99E72-3AAD-44C5-8286-8C42A1942B3D}" type="presParOf" srcId="{A0437CBA-A260-4EFA-B84B-7C15D1F36A3F}" destId="{6D035ED3-EF0E-461C-A035-BD61549F053A}" srcOrd="3" destOrd="0" presId="urn:microsoft.com/office/officeart/2018/5/layout/IconCircleLabelList"/>
    <dgm:cxn modelId="{2B88154F-F4E9-4080-83CA-1E129B122278}" type="presParOf" srcId="{4F84CA18-4183-4E13-9078-12C8CDDC0137}" destId="{7FABE83A-24DD-4B32-B06F-AEFEB8038DB2}" srcOrd="11" destOrd="0" presId="urn:microsoft.com/office/officeart/2018/5/layout/IconCircleLabelList"/>
    <dgm:cxn modelId="{16E512F7-635B-43F5-B875-DCFD12E7EF76}" type="presParOf" srcId="{4F84CA18-4183-4E13-9078-12C8CDDC0137}" destId="{21DA9E46-4DA3-40EF-8586-3531E1676F26}" srcOrd="12" destOrd="0" presId="urn:microsoft.com/office/officeart/2018/5/layout/IconCircleLabelList"/>
    <dgm:cxn modelId="{DAB2435A-8562-4984-8885-3EF46DF52D17}" type="presParOf" srcId="{21DA9E46-4DA3-40EF-8586-3531E1676F26}" destId="{69A7CC9E-DABF-4E14-86E4-D113B45467BC}" srcOrd="0" destOrd="0" presId="urn:microsoft.com/office/officeart/2018/5/layout/IconCircleLabelList"/>
    <dgm:cxn modelId="{7822A598-7EEE-4AB2-A275-CCF857E9672F}" type="presParOf" srcId="{21DA9E46-4DA3-40EF-8586-3531E1676F26}" destId="{D1075A49-D702-4E22-9EC8-1CF190CE0E94}" srcOrd="1" destOrd="0" presId="urn:microsoft.com/office/officeart/2018/5/layout/IconCircleLabelList"/>
    <dgm:cxn modelId="{CC282098-34E0-403B-822B-0C95060359A3}" type="presParOf" srcId="{21DA9E46-4DA3-40EF-8586-3531E1676F26}" destId="{55B76ED8-CC80-4311-8E36-ECAC4A32E838}" srcOrd="2" destOrd="0" presId="urn:microsoft.com/office/officeart/2018/5/layout/IconCircleLabelList"/>
    <dgm:cxn modelId="{9CB19FAC-1A2B-46C8-A035-D495EA2F05CE}" type="presParOf" srcId="{21DA9E46-4DA3-40EF-8586-3531E1676F26}" destId="{B7960709-B8FE-4B33-9670-1304B0CB18B0}" srcOrd="3" destOrd="0" presId="urn:microsoft.com/office/officeart/2018/5/layout/IconCircleLabelList"/>
    <dgm:cxn modelId="{8AE77567-5247-4FD0-90A1-A042857AFCBB}" type="presParOf" srcId="{4F84CA18-4183-4E13-9078-12C8CDDC0137}" destId="{2C039FBB-A44D-4B6D-B247-D7F1A14D29FF}" srcOrd="13" destOrd="0" presId="urn:microsoft.com/office/officeart/2018/5/layout/IconCircleLabelList"/>
    <dgm:cxn modelId="{221BD277-D22B-4F73-9BD5-BCD560AAD7E0}" type="presParOf" srcId="{4F84CA18-4183-4E13-9078-12C8CDDC0137}" destId="{233019E0-95CA-41A3-B62D-0F8FAF90B34B}" srcOrd="14" destOrd="0" presId="urn:microsoft.com/office/officeart/2018/5/layout/IconCircleLabelList"/>
    <dgm:cxn modelId="{32D447FC-4FB4-4282-BBF1-5AC52B18D504}" type="presParOf" srcId="{233019E0-95CA-41A3-B62D-0F8FAF90B34B}" destId="{19F59922-D517-4916-A541-69CA7D0E6D57}" srcOrd="0" destOrd="0" presId="urn:microsoft.com/office/officeart/2018/5/layout/IconCircleLabelList"/>
    <dgm:cxn modelId="{F0BF4A3B-A89A-4177-B1CD-5B81C221008D}" type="presParOf" srcId="{233019E0-95CA-41A3-B62D-0F8FAF90B34B}" destId="{A7D4E2EA-1DCE-4A3D-8A63-7116FB1101C1}" srcOrd="1" destOrd="0" presId="urn:microsoft.com/office/officeart/2018/5/layout/IconCircleLabelList"/>
    <dgm:cxn modelId="{C14320C8-C7AB-4038-AC99-C8F5613E27A9}" type="presParOf" srcId="{233019E0-95CA-41A3-B62D-0F8FAF90B34B}" destId="{43E97CD7-4684-4DF8-823D-AF2C2316C3F2}" srcOrd="2" destOrd="0" presId="urn:microsoft.com/office/officeart/2018/5/layout/IconCircleLabelList"/>
    <dgm:cxn modelId="{02551D20-C860-4073-8BF4-57F4DCC5AC12}" type="presParOf" srcId="{233019E0-95CA-41A3-B62D-0F8FAF90B34B}" destId="{6544BDE1-A7DB-4C81-B098-F50363F787D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F88CE8-8B32-4AA8-9E82-DF9E8250B1A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385E688-1043-4935-82AC-5972E6A64E84}">
      <dgm:prSet/>
      <dgm:spPr/>
      <dgm:t>
        <a:bodyPr/>
        <a:lstStyle/>
        <a:p>
          <a:r>
            <a:rPr lang="en-GB" dirty="0"/>
            <a:t>Identify a specific behaviour to consistently ignore </a:t>
          </a:r>
          <a:endParaRPr lang="en-US" dirty="0"/>
        </a:p>
      </dgm:t>
    </dgm:pt>
    <dgm:pt modelId="{C5D5B62E-CD3F-457B-9364-95010F68CCA2}" type="parTrans" cxnId="{4786767B-6AE2-42EC-AE68-80FFB72400EC}">
      <dgm:prSet/>
      <dgm:spPr/>
      <dgm:t>
        <a:bodyPr/>
        <a:lstStyle/>
        <a:p>
          <a:endParaRPr lang="en-US"/>
        </a:p>
      </dgm:t>
    </dgm:pt>
    <dgm:pt modelId="{44250B97-971B-490E-82F2-926A9875463C}" type="sibTrans" cxnId="{4786767B-6AE2-42EC-AE68-80FFB72400EC}">
      <dgm:prSet/>
      <dgm:spPr/>
      <dgm:t>
        <a:bodyPr/>
        <a:lstStyle/>
        <a:p>
          <a:endParaRPr lang="en-US"/>
        </a:p>
      </dgm:t>
    </dgm:pt>
    <dgm:pt modelId="{B02B7BC5-522C-4773-9A09-F50FDD4EADC0}">
      <dgm:prSet/>
      <dgm:spPr/>
      <dgm:t>
        <a:bodyPr/>
        <a:lstStyle/>
        <a:p>
          <a:r>
            <a:rPr lang="en-GB"/>
            <a:t>Utilise your own ‘stay calm’ strategies!</a:t>
          </a:r>
          <a:endParaRPr lang="en-US"/>
        </a:p>
      </dgm:t>
    </dgm:pt>
    <dgm:pt modelId="{DAEB98F5-ECC7-4C6B-9982-C48F0B7ADF11}" type="parTrans" cxnId="{E86D180B-B5D0-4B1D-AE40-34C271415E6C}">
      <dgm:prSet/>
      <dgm:spPr/>
      <dgm:t>
        <a:bodyPr/>
        <a:lstStyle/>
        <a:p>
          <a:endParaRPr lang="en-US"/>
        </a:p>
      </dgm:t>
    </dgm:pt>
    <dgm:pt modelId="{616EAA36-4871-43D6-A727-A3CED4FAE08E}" type="sibTrans" cxnId="{E86D180B-B5D0-4B1D-AE40-34C271415E6C}">
      <dgm:prSet/>
      <dgm:spPr/>
      <dgm:t>
        <a:bodyPr/>
        <a:lstStyle/>
        <a:p>
          <a:endParaRPr lang="en-US"/>
        </a:p>
      </dgm:t>
    </dgm:pt>
    <dgm:pt modelId="{3BD64F44-1F3C-4F25-B54D-D923FA114F33}">
      <dgm:prSet/>
      <dgm:spPr/>
      <dgm:t>
        <a:bodyPr/>
        <a:lstStyle/>
        <a:p>
          <a:r>
            <a:rPr lang="en-GB"/>
            <a:t>Praise the child </a:t>
          </a:r>
          <a:r>
            <a:rPr lang="en-GB" u="sng"/>
            <a:t>immediately</a:t>
          </a:r>
          <a:r>
            <a:rPr lang="en-GB"/>
            <a:t> when they re-engage in positive behaviours and redirect</a:t>
          </a:r>
          <a:endParaRPr lang="en-US"/>
        </a:p>
      </dgm:t>
    </dgm:pt>
    <dgm:pt modelId="{4707E03F-AC13-48B9-A358-D7A141D78CED}" type="parTrans" cxnId="{3DA8B6FD-3752-4291-B751-E5D7B8A6632B}">
      <dgm:prSet/>
      <dgm:spPr/>
      <dgm:t>
        <a:bodyPr/>
        <a:lstStyle/>
        <a:p>
          <a:endParaRPr lang="en-US"/>
        </a:p>
      </dgm:t>
    </dgm:pt>
    <dgm:pt modelId="{C0C63FE5-0AE7-4A83-8A47-38D816B8DA33}" type="sibTrans" cxnId="{3DA8B6FD-3752-4291-B751-E5D7B8A6632B}">
      <dgm:prSet/>
      <dgm:spPr/>
      <dgm:t>
        <a:bodyPr/>
        <a:lstStyle/>
        <a:p>
          <a:endParaRPr lang="en-US"/>
        </a:p>
      </dgm:t>
    </dgm:pt>
    <dgm:pt modelId="{C8789DCB-6DF7-40C0-AE18-AB682035A118}">
      <dgm:prSet/>
      <dgm:spPr/>
      <dgm:t>
        <a:bodyPr/>
        <a:lstStyle/>
        <a:p>
          <a:r>
            <a:rPr lang="en-GB"/>
            <a:t>Be prepared to be tested! </a:t>
          </a:r>
          <a:endParaRPr lang="en-US"/>
        </a:p>
      </dgm:t>
    </dgm:pt>
    <dgm:pt modelId="{36D247B2-2C9A-4C60-91AA-8930CD2F3825}" type="parTrans" cxnId="{139C1D75-9912-4AF5-805D-215E9DE8697F}">
      <dgm:prSet/>
      <dgm:spPr/>
      <dgm:t>
        <a:bodyPr/>
        <a:lstStyle/>
        <a:p>
          <a:endParaRPr lang="en-US"/>
        </a:p>
      </dgm:t>
    </dgm:pt>
    <dgm:pt modelId="{351DD9BD-5F45-49E4-9F36-730F3492F233}" type="sibTrans" cxnId="{139C1D75-9912-4AF5-805D-215E9DE8697F}">
      <dgm:prSet/>
      <dgm:spPr/>
      <dgm:t>
        <a:bodyPr/>
        <a:lstStyle/>
        <a:p>
          <a:endParaRPr lang="en-US"/>
        </a:p>
      </dgm:t>
    </dgm:pt>
    <dgm:pt modelId="{0286D36C-FBBB-4D97-BA50-D242E8CF4A8F}">
      <dgm:prSet/>
      <dgm:spPr/>
      <dgm:t>
        <a:bodyPr/>
        <a:lstStyle/>
        <a:p>
          <a:r>
            <a:rPr lang="en-GB"/>
            <a:t>Be patient and persist until the misbehaviour stops </a:t>
          </a:r>
          <a:endParaRPr lang="en-US"/>
        </a:p>
      </dgm:t>
    </dgm:pt>
    <dgm:pt modelId="{A848181A-EB56-45A6-A7CC-01227FD864F5}" type="parTrans" cxnId="{BE765375-21F8-4E6B-847A-BFEBFA2853A2}">
      <dgm:prSet/>
      <dgm:spPr/>
      <dgm:t>
        <a:bodyPr/>
        <a:lstStyle/>
        <a:p>
          <a:endParaRPr lang="en-US"/>
        </a:p>
      </dgm:t>
    </dgm:pt>
    <dgm:pt modelId="{522C6C76-2A3B-46DA-869A-94FDA2A520F7}" type="sibTrans" cxnId="{BE765375-21F8-4E6B-847A-BFEBFA2853A2}">
      <dgm:prSet/>
      <dgm:spPr/>
      <dgm:t>
        <a:bodyPr/>
        <a:lstStyle/>
        <a:p>
          <a:endParaRPr lang="en-US"/>
        </a:p>
      </dgm:t>
    </dgm:pt>
    <dgm:pt modelId="{987EEDC7-68D7-4B6D-994F-37C9B4444473}">
      <dgm:prSet/>
      <dgm:spPr/>
      <dgm:t>
        <a:bodyPr/>
        <a:lstStyle/>
        <a:p>
          <a:r>
            <a:rPr lang="en-GB"/>
            <a:t>Ignoring only works well if the foundations of pyramid in place </a:t>
          </a:r>
          <a:endParaRPr lang="en-US"/>
        </a:p>
      </dgm:t>
    </dgm:pt>
    <dgm:pt modelId="{8AB417A6-7F05-4B84-A3B2-FD4955C38BEA}" type="parTrans" cxnId="{C7C88A2C-871E-4228-B23F-A49BF8D480FC}">
      <dgm:prSet/>
      <dgm:spPr/>
      <dgm:t>
        <a:bodyPr/>
        <a:lstStyle/>
        <a:p>
          <a:endParaRPr lang="en-US"/>
        </a:p>
      </dgm:t>
    </dgm:pt>
    <dgm:pt modelId="{55765422-2300-420D-B81B-0F9A213220F3}" type="sibTrans" cxnId="{C7C88A2C-871E-4228-B23F-A49BF8D480FC}">
      <dgm:prSet/>
      <dgm:spPr/>
      <dgm:t>
        <a:bodyPr/>
        <a:lstStyle/>
        <a:p>
          <a:endParaRPr lang="en-US"/>
        </a:p>
      </dgm:t>
    </dgm:pt>
    <dgm:pt modelId="{7AD7A563-3483-469F-A297-0DAB7520A233}" type="pres">
      <dgm:prSet presAssocID="{4FF88CE8-8B32-4AA8-9E82-DF9E8250B1A9}" presName="diagram" presStyleCnt="0">
        <dgm:presLayoutVars>
          <dgm:dir/>
          <dgm:resizeHandles val="exact"/>
        </dgm:presLayoutVars>
      </dgm:prSet>
      <dgm:spPr/>
    </dgm:pt>
    <dgm:pt modelId="{E8E3C997-D797-4062-AFCB-55A9CE226BB9}" type="pres">
      <dgm:prSet presAssocID="{6385E688-1043-4935-82AC-5972E6A64E84}" presName="node" presStyleLbl="node1" presStyleIdx="0" presStyleCnt="6">
        <dgm:presLayoutVars>
          <dgm:bulletEnabled val="1"/>
        </dgm:presLayoutVars>
      </dgm:prSet>
      <dgm:spPr/>
    </dgm:pt>
    <dgm:pt modelId="{220B05F9-69EC-481F-8436-FEC50057B6A8}" type="pres">
      <dgm:prSet presAssocID="{44250B97-971B-490E-82F2-926A9875463C}" presName="sibTrans" presStyleCnt="0"/>
      <dgm:spPr/>
    </dgm:pt>
    <dgm:pt modelId="{D88BF312-C3C0-43A1-BFD5-54E1C7668B1B}" type="pres">
      <dgm:prSet presAssocID="{B02B7BC5-522C-4773-9A09-F50FDD4EADC0}" presName="node" presStyleLbl="node1" presStyleIdx="1" presStyleCnt="6">
        <dgm:presLayoutVars>
          <dgm:bulletEnabled val="1"/>
        </dgm:presLayoutVars>
      </dgm:prSet>
      <dgm:spPr/>
    </dgm:pt>
    <dgm:pt modelId="{69160A88-A54A-4048-A784-EA9664CE213D}" type="pres">
      <dgm:prSet presAssocID="{616EAA36-4871-43D6-A727-A3CED4FAE08E}" presName="sibTrans" presStyleCnt="0"/>
      <dgm:spPr/>
    </dgm:pt>
    <dgm:pt modelId="{0F184CF8-77A4-4BDC-874F-FFE13A9C91F7}" type="pres">
      <dgm:prSet presAssocID="{3BD64F44-1F3C-4F25-B54D-D923FA114F33}" presName="node" presStyleLbl="node1" presStyleIdx="2" presStyleCnt="6">
        <dgm:presLayoutVars>
          <dgm:bulletEnabled val="1"/>
        </dgm:presLayoutVars>
      </dgm:prSet>
      <dgm:spPr/>
    </dgm:pt>
    <dgm:pt modelId="{96D0180D-70E9-4E6F-984A-5EBC6EFF6D69}" type="pres">
      <dgm:prSet presAssocID="{C0C63FE5-0AE7-4A83-8A47-38D816B8DA33}" presName="sibTrans" presStyleCnt="0"/>
      <dgm:spPr/>
    </dgm:pt>
    <dgm:pt modelId="{863EC424-0C11-48E2-B703-B750A720AB73}" type="pres">
      <dgm:prSet presAssocID="{C8789DCB-6DF7-40C0-AE18-AB682035A118}" presName="node" presStyleLbl="node1" presStyleIdx="3" presStyleCnt="6">
        <dgm:presLayoutVars>
          <dgm:bulletEnabled val="1"/>
        </dgm:presLayoutVars>
      </dgm:prSet>
      <dgm:spPr/>
    </dgm:pt>
    <dgm:pt modelId="{BE90A766-B160-418A-BDF4-2C1BFE4DE0FB}" type="pres">
      <dgm:prSet presAssocID="{351DD9BD-5F45-49E4-9F36-730F3492F233}" presName="sibTrans" presStyleCnt="0"/>
      <dgm:spPr/>
    </dgm:pt>
    <dgm:pt modelId="{498F7C2B-10F6-49DA-97E3-E8B414CB148B}" type="pres">
      <dgm:prSet presAssocID="{0286D36C-FBBB-4D97-BA50-D242E8CF4A8F}" presName="node" presStyleLbl="node1" presStyleIdx="4" presStyleCnt="6">
        <dgm:presLayoutVars>
          <dgm:bulletEnabled val="1"/>
        </dgm:presLayoutVars>
      </dgm:prSet>
      <dgm:spPr/>
    </dgm:pt>
    <dgm:pt modelId="{94396236-C362-4A7A-B0D8-B6F7617930F9}" type="pres">
      <dgm:prSet presAssocID="{522C6C76-2A3B-46DA-869A-94FDA2A520F7}" presName="sibTrans" presStyleCnt="0"/>
      <dgm:spPr/>
    </dgm:pt>
    <dgm:pt modelId="{B2F46E0F-5F17-453C-85F7-AE5EE0F4DE87}" type="pres">
      <dgm:prSet presAssocID="{987EEDC7-68D7-4B6D-994F-37C9B4444473}" presName="node" presStyleLbl="node1" presStyleIdx="5" presStyleCnt="6">
        <dgm:presLayoutVars>
          <dgm:bulletEnabled val="1"/>
        </dgm:presLayoutVars>
      </dgm:prSet>
      <dgm:spPr/>
    </dgm:pt>
  </dgm:ptLst>
  <dgm:cxnLst>
    <dgm:cxn modelId="{EEDC6301-D821-47CE-9EB4-E1644617379C}" type="presOf" srcId="{C8789DCB-6DF7-40C0-AE18-AB682035A118}" destId="{863EC424-0C11-48E2-B703-B750A720AB73}" srcOrd="0" destOrd="0" presId="urn:microsoft.com/office/officeart/2005/8/layout/default"/>
    <dgm:cxn modelId="{3AF49306-7498-4296-A69F-DC3CDECE4F27}" type="presOf" srcId="{4FF88CE8-8B32-4AA8-9E82-DF9E8250B1A9}" destId="{7AD7A563-3483-469F-A297-0DAB7520A233}" srcOrd="0" destOrd="0" presId="urn:microsoft.com/office/officeart/2005/8/layout/default"/>
    <dgm:cxn modelId="{E86D180B-B5D0-4B1D-AE40-34C271415E6C}" srcId="{4FF88CE8-8B32-4AA8-9E82-DF9E8250B1A9}" destId="{B02B7BC5-522C-4773-9A09-F50FDD4EADC0}" srcOrd="1" destOrd="0" parTransId="{DAEB98F5-ECC7-4C6B-9982-C48F0B7ADF11}" sibTransId="{616EAA36-4871-43D6-A727-A3CED4FAE08E}"/>
    <dgm:cxn modelId="{C7C88A2C-871E-4228-B23F-A49BF8D480FC}" srcId="{4FF88CE8-8B32-4AA8-9E82-DF9E8250B1A9}" destId="{987EEDC7-68D7-4B6D-994F-37C9B4444473}" srcOrd="5" destOrd="0" parTransId="{8AB417A6-7F05-4B84-A3B2-FD4955C38BEA}" sibTransId="{55765422-2300-420D-B81B-0F9A213220F3}"/>
    <dgm:cxn modelId="{65016765-A742-4189-BEA1-B3B89DC3FF22}" type="presOf" srcId="{0286D36C-FBBB-4D97-BA50-D242E8CF4A8F}" destId="{498F7C2B-10F6-49DA-97E3-E8B414CB148B}" srcOrd="0" destOrd="0" presId="urn:microsoft.com/office/officeart/2005/8/layout/default"/>
    <dgm:cxn modelId="{139C1D75-9912-4AF5-805D-215E9DE8697F}" srcId="{4FF88CE8-8B32-4AA8-9E82-DF9E8250B1A9}" destId="{C8789DCB-6DF7-40C0-AE18-AB682035A118}" srcOrd="3" destOrd="0" parTransId="{36D247B2-2C9A-4C60-91AA-8930CD2F3825}" sibTransId="{351DD9BD-5F45-49E4-9F36-730F3492F233}"/>
    <dgm:cxn modelId="{BE765375-21F8-4E6B-847A-BFEBFA2853A2}" srcId="{4FF88CE8-8B32-4AA8-9E82-DF9E8250B1A9}" destId="{0286D36C-FBBB-4D97-BA50-D242E8CF4A8F}" srcOrd="4" destOrd="0" parTransId="{A848181A-EB56-45A6-A7CC-01227FD864F5}" sibTransId="{522C6C76-2A3B-46DA-869A-94FDA2A520F7}"/>
    <dgm:cxn modelId="{4786767B-6AE2-42EC-AE68-80FFB72400EC}" srcId="{4FF88CE8-8B32-4AA8-9E82-DF9E8250B1A9}" destId="{6385E688-1043-4935-82AC-5972E6A64E84}" srcOrd="0" destOrd="0" parTransId="{C5D5B62E-CD3F-457B-9364-95010F68CCA2}" sibTransId="{44250B97-971B-490E-82F2-926A9875463C}"/>
    <dgm:cxn modelId="{B2393F91-758C-47E3-B6DF-2B4746EFB9BF}" type="presOf" srcId="{987EEDC7-68D7-4B6D-994F-37C9B4444473}" destId="{B2F46E0F-5F17-453C-85F7-AE5EE0F4DE87}" srcOrd="0" destOrd="0" presId="urn:microsoft.com/office/officeart/2005/8/layout/default"/>
    <dgm:cxn modelId="{A87D339A-7390-4DF7-AD33-828B0F9E6D32}" type="presOf" srcId="{3BD64F44-1F3C-4F25-B54D-D923FA114F33}" destId="{0F184CF8-77A4-4BDC-874F-FFE13A9C91F7}" srcOrd="0" destOrd="0" presId="urn:microsoft.com/office/officeart/2005/8/layout/default"/>
    <dgm:cxn modelId="{148742BD-BABD-415B-9A8C-0B5591181694}" type="presOf" srcId="{6385E688-1043-4935-82AC-5972E6A64E84}" destId="{E8E3C997-D797-4062-AFCB-55A9CE226BB9}" srcOrd="0" destOrd="0" presId="urn:microsoft.com/office/officeart/2005/8/layout/default"/>
    <dgm:cxn modelId="{40373AE0-AB0A-4753-9A73-9964B1EF9EB2}" type="presOf" srcId="{B02B7BC5-522C-4773-9A09-F50FDD4EADC0}" destId="{D88BF312-C3C0-43A1-BFD5-54E1C7668B1B}" srcOrd="0" destOrd="0" presId="urn:microsoft.com/office/officeart/2005/8/layout/default"/>
    <dgm:cxn modelId="{3DA8B6FD-3752-4291-B751-E5D7B8A6632B}" srcId="{4FF88CE8-8B32-4AA8-9E82-DF9E8250B1A9}" destId="{3BD64F44-1F3C-4F25-B54D-D923FA114F33}" srcOrd="2" destOrd="0" parTransId="{4707E03F-AC13-48B9-A358-D7A141D78CED}" sibTransId="{C0C63FE5-0AE7-4A83-8A47-38D816B8DA33}"/>
    <dgm:cxn modelId="{E6946A93-6F45-4199-A73E-4309E4D4B01F}" type="presParOf" srcId="{7AD7A563-3483-469F-A297-0DAB7520A233}" destId="{E8E3C997-D797-4062-AFCB-55A9CE226BB9}" srcOrd="0" destOrd="0" presId="urn:microsoft.com/office/officeart/2005/8/layout/default"/>
    <dgm:cxn modelId="{5ECD7E99-38E8-432A-8F93-78B44167A034}" type="presParOf" srcId="{7AD7A563-3483-469F-A297-0DAB7520A233}" destId="{220B05F9-69EC-481F-8436-FEC50057B6A8}" srcOrd="1" destOrd="0" presId="urn:microsoft.com/office/officeart/2005/8/layout/default"/>
    <dgm:cxn modelId="{43D5A6F9-A697-41C6-808F-41C7B0C9F3BD}" type="presParOf" srcId="{7AD7A563-3483-469F-A297-0DAB7520A233}" destId="{D88BF312-C3C0-43A1-BFD5-54E1C7668B1B}" srcOrd="2" destOrd="0" presId="urn:microsoft.com/office/officeart/2005/8/layout/default"/>
    <dgm:cxn modelId="{B0336324-6098-46EC-8D51-558B5913F48B}" type="presParOf" srcId="{7AD7A563-3483-469F-A297-0DAB7520A233}" destId="{69160A88-A54A-4048-A784-EA9664CE213D}" srcOrd="3" destOrd="0" presId="urn:microsoft.com/office/officeart/2005/8/layout/default"/>
    <dgm:cxn modelId="{66D90E65-A088-485D-A752-200A293828F2}" type="presParOf" srcId="{7AD7A563-3483-469F-A297-0DAB7520A233}" destId="{0F184CF8-77A4-4BDC-874F-FFE13A9C91F7}" srcOrd="4" destOrd="0" presId="urn:microsoft.com/office/officeart/2005/8/layout/default"/>
    <dgm:cxn modelId="{1CC82ADF-6DD8-4962-920E-FFDC59123D5D}" type="presParOf" srcId="{7AD7A563-3483-469F-A297-0DAB7520A233}" destId="{96D0180D-70E9-4E6F-984A-5EBC6EFF6D69}" srcOrd="5" destOrd="0" presId="urn:microsoft.com/office/officeart/2005/8/layout/default"/>
    <dgm:cxn modelId="{018E8FA2-9ABC-4B3B-9079-29F000B019EB}" type="presParOf" srcId="{7AD7A563-3483-469F-A297-0DAB7520A233}" destId="{863EC424-0C11-48E2-B703-B750A720AB73}" srcOrd="6" destOrd="0" presId="urn:microsoft.com/office/officeart/2005/8/layout/default"/>
    <dgm:cxn modelId="{5A7D32A9-BCEE-407B-81A4-8F7AF280269F}" type="presParOf" srcId="{7AD7A563-3483-469F-A297-0DAB7520A233}" destId="{BE90A766-B160-418A-BDF4-2C1BFE4DE0FB}" srcOrd="7" destOrd="0" presId="urn:microsoft.com/office/officeart/2005/8/layout/default"/>
    <dgm:cxn modelId="{81CAEBB6-E6F3-49FD-AFC0-08062FC57695}" type="presParOf" srcId="{7AD7A563-3483-469F-A297-0DAB7520A233}" destId="{498F7C2B-10F6-49DA-97E3-E8B414CB148B}" srcOrd="8" destOrd="0" presId="urn:microsoft.com/office/officeart/2005/8/layout/default"/>
    <dgm:cxn modelId="{DF34AF09-4F66-4010-9F08-D61BCC7363B1}" type="presParOf" srcId="{7AD7A563-3483-469F-A297-0DAB7520A233}" destId="{94396236-C362-4A7A-B0D8-B6F7617930F9}" srcOrd="9" destOrd="0" presId="urn:microsoft.com/office/officeart/2005/8/layout/default"/>
    <dgm:cxn modelId="{E3F325A3-CC4D-4225-B821-197EA0765EE1}" type="presParOf" srcId="{7AD7A563-3483-469F-A297-0DAB7520A233}" destId="{B2F46E0F-5F17-453C-85F7-AE5EE0F4DE8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1C753-7A5F-4CF3-AD47-ED69479B356B}">
      <dsp:nvSpPr>
        <dsp:cNvPr id="0" name=""/>
        <dsp:cNvSpPr/>
      </dsp:nvSpPr>
      <dsp:spPr>
        <a:xfrm>
          <a:off x="0" y="82610"/>
          <a:ext cx="5775158"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Brief introduction to the Mental Health Support Team (MHST)</a:t>
          </a:r>
          <a:endParaRPr lang="en-US" sz="1800" kern="1200" dirty="0"/>
        </a:p>
      </dsp:txBody>
      <dsp:txXfrm>
        <a:off x="34954" y="117564"/>
        <a:ext cx="5705250" cy="646132"/>
      </dsp:txXfrm>
    </dsp:sp>
    <dsp:sp modelId="{8D558AC2-28E4-44DC-ADF9-233249BF74F9}">
      <dsp:nvSpPr>
        <dsp:cNvPr id="0" name=""/>
        <dsp:cNvSpPr/>
      </dsp:nvSpPr>
      <dsp:spPr>
        <a:xfrm>
          <a:off x="0" y="850490"/>
          <a:ext cx="5775158" cy="716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What do we mean by behavioural difficulties?</a:t>
          </a:r>
          <a:endParaRPr lang="en-US" sz="1800" kern="1200" dirty="0"/>
        </a:p>
      </dsp:txBody>
      <dsp:txXfrm>
        <a:off x="34954" y="885444"/>
        <a:ext cx="5705250" cy="646132"/>
      </dsp:txXfrm>
    </dsp:sp>
    <dsp:sp modelId="{07B98F36-9C8F-4D84-8DEB-E277FDC7CC21}">
      <dsp:nvSpPr>
        <dsp:cNvPr id="0" name=""/>
        <dsp:cNvSpPr/>
      </dsp:nvSpPr>
      <dsp:spPr>
        <a:xfrm>
          <a:off x="0" y="1618370"/>
          <a:ext cx="5775158" cy="716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Behaviour as communication </a:t>
          </a:r>
          <a:endParaRPr lang="en-US" sz="1800" kern="1200" dirty="0"/>
        </a:p>
      </dsp:txBody>
      <dsp:txXfrm>
        <a:off x="34954" y="1653324"/>
        <a:ext cx="5705250" cy="646132"/>
      </dsp:txXfrm>
    </dsp:sp>
    <dsp:sp modelId="{9CE106B2-69EC-4F09-B8E6-253AACFEB306}">
      <dsp:nvSpPr>
        <dsp:cNvPr id="0" name=""/>
        <dsp:cNvSpPr/>
      </dsp:nvSpPr>
      <dsp:spPr>
        <a:xfrm>
          <a:off x="0" y="2386250"/>
          <a:ext cx="5775158" cy="716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Understanding behaviour in the context of childhood brain development</a:t>
          </a:r>
        </a:p>
      </dsp:txBody>
      <dsp:txXfrm>
        <a:off x="34954" y="2421204"/>
        <a:ext cx="5705250" cy="646132"/>
      </dsp:txXfrm>
    </dsp:sp>
    <dsp:sp modelId="{AC643D5F-0A80-4006-B228-FA3A446AAD83}">
      <dsp:nvSpPr>
        <dsp:cNvPr id="0" name=""/>
        <dsp:cNvSpPr/>
      </dsp:nvSpPr>
      <dsp:spPr>
        <a:xfrm>
          <a:off x="0" y="3154130"/>
          <a:ext cx="5775158" cy="71604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Two hand approach to parenting</a:t>
          </a:r>
          <a:endParaRPr lang="en-US" sz="1800" kern="1200" dirty="0"/>
        </a:p>
      </dsp:txBody>
      <dsp:txXfrm>
        <a:off x="34954" y="3189084"/>
        <a:ext cx="5705250" cy="646132"/>
      </dsp:txXfrm>
    </dsp:sp>
    <dsp:sp modelId="{22804421-C172-4860-943F-3A52B581627E}">
      <dsp:nvSpPr>
        <dsp:cNvPr id="0" name=""/>
        <dsp:cNvSpPr/>
      </dsp:nvSpPr>
      <dsp:spPr>
        <a:xfrm>
          <a:off x="0" y="3922010"/>
          <a:ext cx="5775158" cy="7160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Introduction to the ‘Incredible Years’ Parenting Pyramid </a:t>
          </a:r>
          <a:endParaRPr lang="en-US" sz="1800" kern="1200" dirty="0"/>
        </a:p>
      </dsp:txBody>
      <dsp:txXfrm>
        <a:off x="34954" y="3956964"/>
        <a:ext cx="5705250" cy="646132"/>
      </dsp:txXfrm>
    </dsp:sp>
    <dsp:sp modelId="{F7A123AF-4398-48F0-91AA-791FB12A099C}">
      <dsp:nvSpPr>
        <dsp:cNvPr id="0" name=""/>
        <dsp:cNvSpPr/>
      </dsp:nvSpPr>
      <dsp:spPr>
        <a:xfrm>
          <a:off x="0" y="4689890"/>
          <a:ext cx="5775158" cy="71604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Q&amp;A and reflections</a:t>
          </a:r>
          <a:endParaRPr lang="en-US" sz="1800" kern="1200" dirty="0"/>
        </a:p>
      </dsp:txBody>
      <dsp:txXfrm>
        <a:off x="34954" y="4724844"/>
        <a:ext cx="5705250" cy="646132"/>
      </dsp:txXfrm>
    </dsp:sp>
    <dsp:sp modelId="{908E8C52-AE18-4A5F-8BFA-F6602C093B2E}">
      <dsp:nvSpPr>
        <dsp:cNvPr id="0" name=""/>
        <dsp:cNvSpPr/>
      </dsp:nvSpPr>
      <dsp:spPr>
        <a:xfrm>
          <a:off x="0" y="5457770"/>
          <a:ext cx="5775158" cy="71604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Further resources </a:t>
          </a:r>
          <a:endParaRPr lang="en-US" sz="1800" kern="1200" dirty="0"/>
        </a:p>
      </dsp:txBody>
      <dsp:txXfrm>
        <a:off x="34954" y="5492724"/>
        <a:ext cx="5705250" cy="646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5E02B-D27A-45FF-BFB8-AB0E04A7BC59}">
      <dsp:nvSpPr>
        <dsp:cNvPr id="0" name=""/>
        <dsp:cNvSpPr/>
      </dsp:nvSpPr>
      <dsp:spPr>
        <a:xfrm>
          <a:off x="897033" y="3071"/>
          <a:ext cx="2251739" cy="13510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Early intervention and prevention for mild-moderate emotional and behavioural difficulties</a:t>
          </a:r>
          <a:endParaRPr lang="en-US" sz="1700" kern="1200" dirty="0"/>
        </a:p>
      </dsp:txBody>
      <dsp:txXfrm>
        <a:off x="897033" y="3071"/>
        <a:ext cx="2251739" cy="1351043"/>
      </dsp:txXfrm>
    </dsp:sp>
    <dsp:sp modelId="{FE00B572-482D-4E6B-922B-4B7919427338}">
      <dsp:nvSpPr>
        <dsp:cNvPr id="0" name=""/>
        <dsp:cNvSpPr/>
      </dsp:nvSpPr>
      <dsp:spPr>
        <a:xfrm>
          <a:off x="3373946" y="3071"/>
          <a:ext cx="2251739" cy="13510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1-1 support for CYP (12 years+) and parents (under 12 years) over 6– 8 sessions</a:t>
          </a:r>
          <a:r>
            <a:rPr lang="en-US" sz="1700" b="0" i="0" kern="1200"/>
            <a:t>​</a:t>
          </a:r>
          <a:endParaRPr lang="en-US" sz="1700" kern="1200"/>
        </a:p>
      </dsp:txBody>
      <dsp:txXfrm>
        <a:off x="3373946" y="3071"/>
        <a:ext cx="2251739" cy="1351043"/>
      </dsp:txXfrm>
    </dsp:sp>
    <dsp:sp modelId="{2B776E66-6578-4550-BD2E-C07A58E0D32C}">
      <dsp:nvSpPr>
        <dsp:cNvPr id="0" name=""/>
        <dsp:cNvSpPr/>
      </dsp:nvSpPr>
      <dsp:spPr>
        <a:xfrm>
          <a:off x="897033" y="1579289"/>
          <a:ext cx="2251739" cy="13510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Small group sessions​</a:t>
          </a:r>
          <a:endParaRPr lang="en-US" sz="1700" kern="1200"/>
        </a:p>
      </dsp:txBody>
      <dsp:txXfrm>
        <a:off x="897033" y="1579289"/>
        <a:ext cx="2251739" cy="1351043"/>
      </dsp:txXfrm>
    </dsp:sp>
    <dsp:sp modelId="{56590DA8-0696-4DAB-A119-4767A8FEDC3F}">
      <dsp:nvSpPr>
        <dsp:cNvPr id="0" name=""/>
        <dsp:cNvSpPr/>
      </dsp:nvSpPr>
      <dsp:spPr>
        <a:xfrm>
          <a:off x="3373946" y="1579289"/>
          <a:ext cx="2251739" cy="13510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Peer mentoring</a:t>
          </a:r>
          <a:r>
            <a:rPr lang="en-US" sz="1700" b="0" i="0" kern="1200"/>
            <a:t>​</a:t>
          </a:r>
          <a:endParaRPr lang="en-US" sz="1700" kern="1200"/>
        </a:p>
      </dsp:txBody>
      <dsp:txXfrm>
        <a:off x="3373946" y="1579289"/>
        <a:ext cx="2251739" cy="1351043"/>
      </dsp:txXfrm>
    </dsp:sp>
    <dsp:sp modelId="{FC4E510E-41D9-46E3-92FF-8B7A22991EA8}">
      <dsp:nvSpPr>
        <dsp:cNvPr id="0" name=""/>
        <dsp:cNvSpPr/>
      </dsp:nvSpPr>
      <dsp:spPr>
        <a:xfrm>
          <a:off x="897033" y="3155506"/>
          <a:ext cx="2251739" cy="135104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dirty="0"/>
            <a:t>Whole school approach activities &amp; integrated working</a:t>
          </a:r>
          <a:endParaRPr lang="en-US" sz="1700" kern="1200" dirty="0"/>
        </a:p>
      </dsp:txBody>
      <dsp:txXfrm>
        <a:off x="897033" y="3155506"/>
        <a:ext cx="2251739" cy="1351043"/>
      </dsp:txXfrm>
    </dsp:sp>
    <dsp:sp modelId="{20B07131-2E4A-4074-9C94-A085C5C8EEF9}">
      <dsp:nvSpPr>
        <dsp:cNvPr id="0" name=""/>
        <dsp:cNvSpPr/>
      </dsp:nvSpPr>
      <dsp:spPr>
        <a:xfrm>
          <a:off x="3373946" y="3155506"/>
          <a:ext cx="2251739" cy="135104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Education s</a:t>
          </a:r>
          <a:r>
            <a:rPr lang="en-GB" sz="1700" b="0" i="0" kern="1200"/>
            <a:t>taff training and consultations</a:t>
          </a:r>
          <a:endParaRPr lang="en-US" sz="1700" kern="1200"/>
        </a:p>
      </dsp:txBody>
      <dsp:txXfrm>
        <a:off x="3373946" y="3155506"/>
        <a:ext cx="2251739" cy="1351043"/>
      </dsp:txXfrm>
    </dsp:sp>
    <dsp:sp modelId="{8B6C92FB-6912-4C8B-9917-3171DFF59554}">
      <dsp:nvSpPr>
        <dsp:cNvPr id="0" name=""/>
        <dsp:cNvSpPr/>
      </dsp:nvSpPr>
      <dsp:spPr>
        <a:xfrm>
          <a:off x="897033" y="4731724"/>
          <a:ext cx="2251739" cy="135104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i="0" kern="1200"/>
            <a:t>Mental health </a:t>
          </a:r>
          <a:r>
            <a:rPr lang="en-GB" sz="1700" kern="1200"/>
            <a:t>s</a:t>
          </a:r>
          <a:r>
            <a:rPr lang="en-GB" sz="1700" b="0" i="0" kern="1200"/>
            <a:t>urgeries</a:t>
          </a:r>
          <a:r>
            <a:rPr lang="en-US" sz="1700" b="0" i="0" kern="1200"/>
            <a:t>​ for schools</a:t>
          </a:r>
          <a:endParaRPr lang="en-US" sz="1700" kern="1200"/>
        </a:p>
      </dsp:txBody>
      <dsp:txXfrm>
        <a:off x="897033" y="4731724"/>
        <a:ext cx="2251739" cy="1351043"/>
      </dsp:txXfrm>
    </dsp:sp>
    <dsp:sp modelId="{5CF0BEB3-BA0E-4A35-931D-648DC6681E97}">
      <dsp:nvSpPr>
        <dsp:cNvPr id="0" name=""/>
        <dsp:cNvSpPr/>
      </dsp:nvSpPr>
      <dsp:spPr>
        <a:xfrm>
          <a:off x="3373946" y="4731724"/>
          <a:ext cx="2251739" cy="135104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Parent workshops</a:t>
          </a:r>
        </a:p>
      </dsp:txBody>
      <dsp:txXfrm>
        <a:off x="3373946" y="4731724"/>
        <a:ext cx="2251739" cy="1351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172CD-341F-41A6-BDAB-4B9512F95E40}">
      <dsp:nvSpPr>
        <dsp:cNvPr id="0" name=""/>
        <dsp:cNvSpPr/>
      </dsp:nvSpPr>
      <dsp:spPr>
        <a:xfrm>
          <a:off x="946590" y="188492"/>
          <a:ext cx="930726" cy="9307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F5EB9-75C6-4E0F-8083-A3B66131ABB5}">
      <dsp:nvSpPr>
        <dsp:cNvPr id="0" name=""/>
        <dsp:cNvSpPr/>
      </dsp:nvSpPr>
      <dsp:spPr>
        <a:xfrm>
          <a:off x="1144942" y="378642"/>
          <a:ext cx="534023" cy="534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BAD353-3E8E-44C4-8018-82D5797FB4DB}">
      <dsp:nvSpPr>
        <dsp:cNvPr id="0" name=""/>
        <dsp:cNvSpPr/>
      </dsp:nvSpPr>
      <dsp:spPr>
        <a:xfrm>
          <a:off x="602328" y="1279984"/>
          <a:ext cx="1704221"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Gain </a:t>
          </a:r>
          <a:r>
            <a:rPr lang="en-GB" sz="1800" b="1" kern="1200" dirty="0"/>
            <a:t>eye contact</a:t>
          </a:r>
          <a:endParaRPr lang="en-US" sz="1800" kern="1200" dirty="0"/>
        </a:p>
      </dsp:txBody>
      <dsp:txXfrm>
        <a:off x="602328" y="1279984"/>
        <a:ext cx="1704221" cy="690252"/>
      </dsp:txXfrm>
    </dsp:sp>
    <dsp:sp modelId="{041EA854-40FA-4C3E-BE26-07E00173CB3B}">
      <dsp:nvSpPr>
        <dsp:cNvPr id="0" name=""/>
        <dsp:cNvSpPr/>
      </dsp:nvSpPr>
      <dsp:spPr>
        <a:xfrm>
          <a:off x="3406627" y="151587"/>
          <a:ext cx="930726" cy="9307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03FF70-0414-49A0-B60C-158FD6FB8B6C}">
      <dsp:nvSpPr>
        <dsp:cNvPr id="0" name=""/>
        <dsp:cNvSpPr/>
      </dsp:nvSpPr>
      <dsp:spPr>
        <a:xfrm>
          <a:off x="3603806" y="317442"/>
          <a:ext cx="534023" cy="534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1947EA-00B0-4471-84C4-440F13F0264F}">
      <dsp:nvSpPr>
        <dsp:cNvPr id="0" name=""/>
        <dsp:cNvSpPr/>
      </dsp:nvSpPr>
      <dsp:spPr>
        <a:xfrm>
          <a:off x="2837079" y="1226301"/>
          <a:ext cx="1914687" cy="850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Give </a:t>
          </a:r>
          <a:r>
            <a:rPr lang="en-GB" sz="1800" b="1" kern="1200" dirty="0"/>
            <a:t>one command </a:t>
          </a:r>
          <a:r>
            <a:rPr lang="en-GB" sz="1800" kern="1200" dirty="0"/>
            <a:t>at a time</a:t>
          </a:r>
          <a:endParaRPr lang="en-US" sz="1800" kern="1200" dirty="0"/>
        </a:p>
      </dsp:txBody>
      <dsp:txXfrm>
        <a:off x="2837079" y="1226301"/>
        <a:ext cx="1914687" cy="850080"/>
      </dsp:txXfrm>
    </dsp:sp>
    <dsp:sp modelId="{B493775F-F605-4D15-A3D4-4F39554A5790}">
      <dsp:nvSpPr>
        <dsp:cNvPr id="0" name=""/>
        <dsp:cNvSpPr/>
      </dsp:nvSpPr>
      <dsp:spPr>
        <a:xfrm>
          <a:off x="6007823" y="155107"/>
          <a:ext cx="930726" cy="93072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21DB4C-5FAF-499F-BB8C-34AAD2A2C9D9}">
      <dsp:nvSpPr>
        <dsp:cNvPr id="0" name=""/>
        <dsp:cNvSpPr/>
      </dsp:nvSpPr>
      <dsp:spPr>
        <a:xfrm>
          <a:off x="6217079" y="377184"/>
          <a:ext cx="534023" cy="534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B28421-C2A0-4CBC-9E6E-4E0315EC444A}">
      <dsp:nvSpPr>
        <dsp:cNvPr id="0" name=""/>
        <dsp:cNvSpPr/>
      </dsp:nvSpPr>
      <dsp:spPr>
        <a:xfrm>
          <a:off x="5506525" y="1226303"/>
          <a:ext cx="1976970"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Use </a:t>
          </a:r>
          <a:r>
            <a:rPr lang="en-GB" sz="1800" b="1" kern="1200" dirty="0"/>
            <a:t>appropriate language</a:t>
          </a:r>
          <a:endParaRPr lang="en-US" sz="1300" kern="1200" dirty="0"/>
        </a:p>
      </dsp:txBody>
      <dsp:txXfrm>
        <a:off x="5506525" y="1226303"/>
        <a:ext cx="1976970" cy="690252"/>
      </dsp:txXfrm>
    </dsp:sp>
    <dsp:sp modelId="{4AE67A65-2052-45EA-A327-F351DE716678}">
      <dsp:nvSpPr>
        <dsp:cNvPr id="0" name=""/>
        <dsp:cNvSpPr/>
      </dsp:nvSpPr>
      <dsp:spPr>
        <a:xfrm>
          <a:off x="8511026" y="155107"/>
          <a:ext cx="930726" cy="93072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BA308B-C1F8-4C16-B05D-E16B4FA45EA0}">
      <dsp:nvSpPr>
        <dsp:cNvPr id="0" name=""/>
        <dsp:cNvSpPr/>
      </dsp:nvSpPr>
      <dsp:spPr>
        <a:xfrm>
          <a:off x="8764245" y="356235"/>
          <a:ext cx="534023" cy="5340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540687-86BD-4EFC-8D7C-89A237902067}">
      <dsp:nvSpPr>
        <dsp:cNvPr id="0" name=""/>
        <dsp:cNvSpPr/>
      </dsp:nvSpPr>
      <dsp:spPr>
        <a:xfrm>
          <a:off x="8263993" y="1214976"/>
          <a:ext cx="1525781"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Use a </a:t>
          </a:r>
          <a:r>
            <a:rPr lang="en-GB" sz="1800" b="1" kern="1200" dirty="0"/>
            <a:t>firm voice</a:t>
          </a:r>
          <a:endParaRPr lang="en-US" sz="1800" kern="1200" dirty="0"/>
        </a:p>
      </dsp:txBody>
      <dsp:txXfrm>
        <a:off x="8263993" y="1214976"/>
        <a:ext cx="1525781" cy="690252"/>
      </dsp:txXfrm>
    </dsp:sp>
    <dsp:sp modelId="{76F68577-66B3-4309-BD36-D3560720ABD9}">
      <dsp:nvSpPr>
        <dsp:cNvPr id="0" name=""/>
        <dsp:cNvSpPr/>
      </dsp:nvSpPr>
      <dsp:spPr>
        <a:xfrm>
          <a:off x="1047724" y="2281286"/>
          <a:ext cx="930726" cy="93072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FF462-2D26-4A37-A892-F798864EE15C}">
      <dsp:nvSpPr>
        <dsp:cNvPr id="0" name=""/>
        <dsp:cNvSpPr/>
      </dsp:nvSpPr>
      <dsp:spPr>
        <a:xfrm>
          <a:off x="1301192" y="2445911"/>
          <a:ext cx="401222" cy="5340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7B21B2-F8BA-4688-BA7B-5A818BF71213}">
      <dsp:nvSpPr>
        <dsp:cNvPr id="0" name=""/>
        <dsp:cNvSpPr/>
      </dsp:nvSpPr>
      <dsp:spPr>
        <a:xfrm>
          <a:off x="693997" y="3384054"/>
          <a:ext cx="1694837"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If you repeat, use the </a:t>
          </a:r>
          <a:r>
            <a:rPr lang="en-GB" sz="1800" b="1" kern="1200" dirty="0"/>
            <a:t>same words</a:t>
          </a:r>
          <a:r>
            <a:rPr lang="en-GB" sz="1300" kern="1200" dirty="0"/>
            <a:t>.</a:t>
          </a:r>
          <a:endParaRPr lang="en-US" sz="1300" kern="1200" dirty="0"/>
        </a:p>
      </dsp:txBody>
      <dsp:txXfrm>
        <a:off x="693997" y="3384054"/>
        <a:ext cx="1694837" cy="690252"/>
      </dsp:txXfrm>
    </dsp:sp>
    <dsp:sp modelId="{ABC9F0CC-855A-4AA2-A1A2-1D82C83AFA5A}">
      <dsp:nvSpPr>
        <dsp:cNvPr id="0" name=""/>
        <dsp:cNvSpPr/>
      </dsp:nvSpPr>
      <dsp:spPr>
        <a:xfrm>
          <a:off x="3431833" y="2493315"/>
          <a:ext cx="930726" cy="93072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A42C4-6ABB-4DBB-AAD4-A7C2416615F1}">
      <dsp:nvSpPr>
        <dsp:cNvPr id="0" name=""/>
        <dsp:cNvSpPr/>
      </dsp:nvSpPr>
      <dsp:spPr>
        <a:xfrm>
          <a:off x="3642645" y="2657910"/>
          <a:ext cx="534023" cy="5340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035ED3-EF0E-461C-A035-BD61549F053A}">
      <dsp:nvSpPr>
        <dsp:cNvPr id="0" name=""/>
        <dsp:cNvSpPr/>
      </dsp:nvSpPr>
      <dsp:spPr>
        <a:xfrm>
          <a:off x="3086346" y="3583418"/>
          <a:ext cx="1525781"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Remain </a:t>
          </a:r>
          <a:r>
            <a:rPr lang="en-GB" sz="1800" b="1" kern="1200" dirty="0"/>
            <a:t>calm</a:t>
          </a:r>
          <a:endParaRPr lang="en-US" sz="1800" b="1" kern="1200" dirty="0"/>
        </a:p>
      </dsp:txBody>
      <dsp:txXfrm>
        <a:off x="3086346" y="3583418"/>
        <a:ext cx="1525781" cy="690252"/>
      </dsp:txXfrm>
    </dsp:sp>
    <dsp:sp modelId="{69A7CC9E-DABF-4E14-86E4-D113B45467BC}">
      <dsp:nvSpPr>
        <dsp:cNvPr id="0" name=""/>
        <dsp:cNvSpPr/>
      </dsp:nvSpPr>
      <dsp:spPr>
        <a:xfrm>
          <a:off x="6018110" y="2395729"/>
          <a:ext cx="930726" cy="93072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075A49-D702-4E22-9EC8-1CF190CE0E94}">
      <dsp:nvSpPr>
        <dsp:cNvPr id="0" name=""/>
        <dsp:cNvSpPr/>
      </dsp:nvSpPr>
      <dsp:spPr>
        <a:xfrm>
          <a:off x="6239322" y="2607931"/>
          <a:ext cx="534023" cy="53402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960709-B8FE-4B33-9670-1304B0CB18B0}">
      <dsp:nvSpPr>
        <dsp:cNvPr id="0" name=""/>
        <dsp:cNvSpPr/>
      </dsp:nvSpPr>
      <dsp:spPr>
        <a:xfrm>
          <a:off x="5257807" y="3481351"/>
          <a:ext cx="2284720"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kern="1200" dirty="0"/>
            <a:t>Use </a:t>
          </a:r>
          <a:r>
            <a:rPr lang="en-GB" sz="1800" b="1" kern="1200" dirty="0"/>
            <a:t>“when - then” </a:t>
          </a:r>
          <a:r>
            <a:rPr lang="en-GB" sz="1800" kern="1200" dirty="0"/>
            <a:t>commands.</a:t>
          </a:r>
          <a:endParaRPr lang="en-US" sz="1800" kern="1200" dirty="0"/>
        </a:p>
      </dsp:txBody>
      <dsp:txXfrm>
        <a:off x="5257807" y="3481351"/>
        <a:ext cx="2284720" cy="690252"/>
      </dsp:txXfrm>
    </dsp:sp>
    <dsp:sp modelId="{19F59922-D517-4916-A541-69CA7D0E6D57}">
      <dsp:nvSpPr>
        <dsp:cNvPr id="0" name=""/>
        <dsp:cNvSpPr/>
      </dsp:nvSpPr>
      <dsp:spPr>
        <a:xfrm>
          <a:off x="8589915" y="2300124"/>
          <a:ext cx="930726" cy="93072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D4E2EA-1DCE-4A3D-8A63-7116FB1101C1}">
      <dsp:nvSpPr>
        <dsp:cNvPr id="0" name=""/>
        <dsp:cNvSpPr/>
      </dsp:nvSpPr>
      <dsp:spPr>
        <a:xfrm>
          <a:off x="8809509" y="2487855"/>
          <a:ext cx="534023" cy="53402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4BDE1-A7DB-4C81-B098-F50363F787DC}">
      <dsp:nvSpPr>
        <dsp:cNvPr id="0" name=""/>
        <dsp:cNvSpPr/>
      </dsp:nvSpPr>
      <dsp:spPr>
        <a:xfrm>
          <a:off x="7894266" y="3469119"/>
          <a:ext cx="2413694" cy="690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GB" sz="1800" b="1" kern="1200" dirty="0"/>
            <a:t>Praise/reward </a:t>
          </a:r>
          <a:r>
            <a:rPr lang="en-GB" sz="1800" kern="1200" dirty="0"/>
            <a:t>as soon as compliance is achieved</a:t>
          </a:r>
          <a:endParaRPr lang="en-US" sz="1400" kern="1200" dirty="0"/>
        </a:p>
      </dsp:txBody>
      <dsp:txXfrm>
        <a:off x="7894266" y="3469119"/>
        <a:ext cx="2413694" cy="6902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3C997-D797-4062-AFCB-55A9CE226BB9}">
      <dsp:nvSpPr>
        <dsp:cNvPr id="0" name=""/>
        <dsp:cNvSpPr/>
      </dsp:nvSpPr>
      <dsp:spPr>
        <a:xfrm>
          <a:off x="0" y="40290"/>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dirty="0"/>
            <a:t>Identify a specific behaviour to consistently ignore </a:t>
          </a:r>
          <a:endParaRPr lang="en-US" sz="2500" kern="1200" dirty="0"/>
        </a:p>
      </dsp:txBody>
      <dsp:txXfrm>
        <a:off x="0" y="40290"/>
        <a:ext cx="3286125" cy="1971675"/>
      </dsp:txXfrm>
    </dsp:sp>
    <dsp:sp modelId="{D88BF312-C3C0-43A1-BFD5-54E1C7668B1B}">
      <dsp:nvSpPr>
        <dsp:cNvPr id="0" name=""/>
        <dsp:cNvSpPr/>
      </dsp:nvSpPr>
      <dsp:spPr>
        <a:xfrm>
          <a:off x="3614737" y="40290"/>
          <a:ext cx="3286125" cy="197167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Utilise your own ‘stay calm’ strategies!</a:t>
          </a:r>
          <a:endParaRPr lang="en-US" sz="2500" kern="1200"/>
        </a:p>
      </dsp:txBody>
      <dsp:txXfrm>
        <a:off x="3614737" y="40290"/>
        <a:ext cx="3286125" cy="1971675"/>
      </dsp:txXfrm>
    </dsp:sp>
    <dsp:sp modelId="{0F184CF8-77A4-4BDC-874F-FFE13A9C91F7}">
      <dsp:nvSpPr>
        <dsp:cNvPr id="0" name=""/>
        <dsp:cNvSpPr/>
      </dsp:nvSpPr>
      <dsp:spPr>
        <a:xfrm>
          <a:off x="7229475" y="40290"/>
          <a:ext cx="3286125" cy="197167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Praise the child </a:t>
          </a:r>
          <a:r>
            <a:rPr lang="en-GB" sz="2500" u="sng" kern="1200"/>
            <a:t>immediately</a:t>
          </a:r>
          <a:r>
            <a:rPr lang="en-GB" sz="2500" kern="1200"/>
            <a:t> when they re-engage in positive behaviours and redirect</a:t>
          </a:r>
          <a:endParaRPr lang="en-US" sz="2500" kern="1200"/>
        </a:p>
      </dsp:txBody>
      <dsp:txXfrm>
        <a:off x="7229475" y="40290"/>
        <a:ext cx="3286125" cy="1971675"/>
      </dsp:txXfrm>
    </dsp:sp>
    <dsp:sp modelId="{863EC424-0C11-48E2-B703-B750A720AB73}">
      <dsp:nvSpPr>
        <dsp:cNvPr id="0" name=""/>
        <dsp:cNvSpPr/>
      </dsp:nvSpPr>
      <dsp:spPr>
        <a:xfrm>
          <a:off x="0" y="2340578"/>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Be prepared to be tested! </a:t>
          </a:r>
          <a:endParaRPr lang="en-US" sz="2500" kern="1200"/>
        </a:p>
      </dsp:txBody>
      <dsp:txXfrm>
        <a:off x="0" y="2340578"/>
        <a:ext cx="3286125" cy="1971675"/>
      </dsp:txXfrm>
    </dsp:sp>
    <dsp:sp modelId="{498F7C2B-10F6-49DA-97E3-E8B414CB148B}">
      <dsp:nvSpPr>
        <dsp:cNvPr id="0" name=""/>
        <dsp:cNvSpPr/>
      </dsp:nvSpPr>
      <dsp:spPr>
        <a:xfrm>
          <a:off x="3614737" y="2340578"/>
          <a:ext cx="3286125" cy="197167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Be patient and persist until the misbehaviour stops </a:t>
          </a:r>
          <a:endParaRPr lang="en-US" sz="2500" kern="1200"/>
        </a:p>
      </dsp:txBody>
      <dsp:txXfrm>
        <a:off x="3614737" y="2340578"/>
        <a:ext cx="3286125" cy="1971675"/>
      </dsp:txXfrm>
    </dsp:sp>
    <dsp:sp modelId="{B2F46E0F-5F17-453C-85F7-AE5EE0F4DE87}">
      <dsp:nvSpPr>
        <dsp:cNvPr id="0" name=""/>
        <dsp:cNvSpPr/>
      </dsp:nvSpPr>
      <dsp:spPr>
        <a:xfrm>
          <a:off x="7229475" y="2340578"/>
          <a:ext cx="3286125" cy="197167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Ignoring only works well if the foundations of pyramid in place </a:t>
          </a:r>
          <a:endParaRPr lang="en-US" sz="2500" kern="1200"/>
        </a:p>
      </dsp:txBody>
      <dsp:txXfrm>
        <a:off x="7229475" y="234057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F5BF6-3FE7-4E64-A38F-B26F476EA871}" type="datetimeFigureOut">
              <a:rPr lang="en-GB" smtClean="0"/>
              <a:t>15/02/2022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F1E4B-D678-4A91-B34A-1874736713C6}" type="slidenum">
              <a:rPr lang="en-GB" smtClean="0"/>
              <a:t>‹#›</a:t>
            </a:fld>
            <a:endParaRPr lang="en-GB"/>
          </a:p>
        </p:txBody>
      </p:sp>
    </p:spTree>
    <p:extLst>
      <p:ext uri="{BB962C8B-B14F-4D97-AF65-F5344CB8AC3E}">
        <p14:creationId xmlns:p14="http://schemas.microsoft.com/office/powerpoint/2010/main" val="293189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lernerchilddevelopment.com/mainblog/time-out-revisited"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ernerchilddevelopment.com/mainblog/2018/8/9/responsive-vs-reactive-parenting-it-makes-all-the-differenc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main thing to emphasise here</a:t>
            </a:r>
            <a:r>
              <a:rPr lang="en-GB" sz="1200" kern="1200" baseline="0" dirty="0">
                <a:solidFill>
                  <a:schemeClr val="tx1"/>
                </a:solidFill>
                <a:effectLst/>
                <a:latin typeface="+mn-lt"/>
                <a:ea typeface="+mn-ea"/>
                <a:cs typeface="+mn-cs"/>
              </a:rPr>
              <a:t> is that c</a:t>
            </a:r>
            <a:r>
              <a:rPr lang="en-GB" sz="1200" kern="1200" dirty="0">
                <a:solidFill>
                  <a:schemeClr val="tx1"/>
                </a:solidFill>
                <a:effectLst/>
                <a:latin typeface="+mn-lt"/>
                <a:ea typeface="+mn-ea"/>
                <a:cs typeface="+mn-cs"/>
              </a:rPr>
              <a:t>hildhood is a time characterised by enormous developmental changes for children, physically, cognitively and emotionally. Within normal development, children display many behaviours that parents find challenging and stressful (e.g., temper tantrums, aggression and non-compliance).  Parents can seek help and reassurance from professionals as to whether the behaviour is acceptable for a child of that age.  However, many of these behaviours are transient and should be viewed as part of normal development rather than </a:t>
            </a:r>
            <a:r>
              <a:rPr lang="en-GB" sz="1200" kern="1200" dirty="0" err="1">
                <a:solidFill>
                  <a:schemeClr val="tx1"/>
                </a:solidFill>
                <a:effectLst/>
                <a:latin typeface="+mn-lt"/>
                <a:ea typeface="+mn-ea"/>
                <a:cs typeface="+mn-cs"/>
              </a:rPr>
              <a:t>pathologised</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some children, however, these behaviours are more persistent and may become a problem.  When</a:t>
            </a:r>
            <a:r>
              <a:rPr lang="en-GB" sz="1200" kern="1200" baseline="0" dirty="0">
                <a:solidFill>
                  <a:schemeClr val="tx1"/>
                </a:solidFill>
                <a:effectLst/>
                <a:latin typeface="+mn-lt"/>
                <a:ea typeface="+mn-ea"/>
                <a:cs typeface="+mn-cs"/>
              </a:rPr>
              <a:t> the behaviour becomes more persistent, and starts interfering with different areas of life is when it may need to be taken more seriously.</a:t>
            </a: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8</a:t>
            </a:fld>
            <a:endParaRPr lang="en-GB"/>
          </a:p>
        </p:txBody>
      </p:sp>
    </p:spTree>
    <p:extLst>
      <p:ext uri="{BB962C8B-B14F-4D97-AF65-F5344CB8AC3E}">
        <p14:creationId xmlns:p14="http://schemas.microsoft.com/office/powerpoint/2010/main" val="14421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18</a:t>
            </a:fld>
            <a:endParaRPr lang="en-GB"/>
          </a:p>
        </p:txBody>
      </p:sp>
    </p:spTree>
    <p:extLst>
      <p:ext uri="{BB962C8B-B14F-4D97-AF65-F5344CB8AC3E}">
        <p14:creationId xmlns:p14="http://schemas.microsoft.com/office/powerpoint/2010/main" val="3887991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F497D"/>
                </a:solidFill>
                <a:effectLst/>
                <a:latin typeface="Calibri" panose="020F0502020204030204" pitchFamily="34" charset="0"/>
              </a:rPr>
              <a:t>Note that with this approach things might get worse before they get better -  </a:t>
            </a:r>
            <a:r>
              <a:rPr lang="en-GB" sz="1800" b="0" i="0" dirty="0">
                <a:solidFill>
                  <a:srgbClr val="1F497D"/>
                </a:solidFill>
                <a:effectLst/>
                <a:latin typeface="Calibri" panose="020F0502020204030204" pitchFamily="34" charset="0"/>
              </a:rPr>
              <a:t>children have been used to getting things a certain way for some time and they won’t like that things might be changing, but with commitment to the strategies it will get easier </a:t>
            </a:r>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19</a:t>
            </a:fld>
            <a:endParaRPr lang="en-GB"/>
          </a:p>
        </p:txBody>
      </p:sp>
    </p:spTree>
    <p:extLst>
      <p:ext uri="{BB962C8B-B14F-4D97-AF65-F5344CB8AC3E}">
        <p14:creationId xmlns:p14="http://schemas.microsoft.com/office/powerpoint/2010/main" val="237577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These are the elements that are seen as necessary to help parents change their children’s behaviour.  You will notice that play has</a:t>
            </a:r>
            <a:r>
              <a:rPr lang="en-US" altLang="en-US" baseline="0" dirty="0"/>
              <a:t> the most blocks, then praise has the next highest amount.  This is because these are seen as the most important elements and have to be started first.  These are where the parents learn to give lots of attention to their children for behaviours that they want to see more of.  Only when the parents are good at this can they move onto the next level of the pyramid (ELS –effective limit setting) to set effective limits and withdraw their attention through ignoring for behaviours they want to see less of.  </a:t>
            </a:r>
            <a:endParaRPr lang="en-US" altLang="en-US" dirty="0"/>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20</a:t>
            </a:fld>
            <a:endParaRPr lang="en-GB"/>
          </a:p>
        </p:txBody>
      </p:sp>
    </p:spTree>
    <p:extLst>
      <p:ext uri="{BB962C8B-B14F-4D97-AF65-F5344CB8AC3E}">
        <p14:creationId xmlns:p14="http://schemas.microsoft.com/office/powerpoint/2010/main" val="254164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 we’ll be talking about play first – the importance of this in terms of building a positive relationship which</a:t>
            </a:r>
            <a:r>
              <a:rPr lang="en-US" altLang="en-US" baseline="0" dirty="0"/>
              <a:t> is the foundation of all parenting work</a:t>
            </a:r>
            <a:r>
              <a:rPr lang="en-US" altLang="en-US" dirty="0"/>
              <a:t>…</a:t>
            </a:r>
          </a:p>
          <a:p>
            <a:r>
              <a:rPr lang="en-US" altLang="en-US" baseline="0" dirty="0"/>
              <a:t>Descriptive commentary refers to the parent just commenting on what the child is doing when playing. Can comment on the action, cognition or emotion e.g.</a:t>
            </a:r>
          </a:p>
          <a:p>
            <a:r>
              <a:rPr lang="en-US" altLang="en-US" baseline="0" dirty="0"/>
              <a:t>Action: “</a:t>
            </a:r>
            <a:r>
              <a:rPr lang="en-US" altLang="en-US" i="1" baseline="0" dirty="0" err="1"/>
              <a:t>Y</a:t>
            </a:r>
            <a:r>
              <a:rPr lang="en-US" altLang="en-US" baseline="0" dirty="0" err="1"/>
              <a:t>o</a:t>
            </a:r>
            <a:r>
              <a:rPr lang="en-GB" b="0" i="1" dirty="0" err="1">
                <a:solidFill>
                  <a:srgbClr val="1F497D"/>
                </a:solidFill>
                <a:effectLst/>
                <a:latin typeface="WordVisi_MSFontService"/>
              </a:rPr>
              <a:t>u’ve</a:t>
            </a:r>
            <a:r>
              <a:rPr lang="en-GB" b="0" i="1" dirty="0">
                <a:solidFill>
                  <a:srgbClr val="1F497D"/>
                </a:solidFill>
                <a:effectLst/>
                <a:latin typeface="WordVisi_MSFontService"/>
              </a:rPr>
              <a:t> got the red brick now and you’re balancing it on top of the blue one’</a:t>
            </a:r>
          </a:p>
          <a:p>
            <a:r>
              <a:rPr lang="en-GB" altLang="en-US" b="0" i="0" baseline="0" dirty="0">
                <a:solidFill>
                  <a:srgbClr val="1F497D"/>
                </a:solidFill>
                <a:effectLst/>
                <a:latin typeface="WordVisi_MSFontService"/>
              </a:rPr>
              <a:t>Cognition: “</a:t>
            </a:r>
            <a:r>
              <a:rPr lang="en-GB" b="0" i="1" dirty="0">
                <a:solidFill>
                  <a:srgbClr val="1F497D"/>
                </a:solidFill>
                <a:effectLst/>
                <a:latin typeface="WordVisi_MSFontService"/>
              </a:rPr>
              <a:t>‘You’re thinking really hard about how to fit that together’ or “</a:t>
            </a:r>
            <a:r>
              <a:rPr lang="en-GB" sz="1800" b="0" i="1" dirty="0">
                <a:solidFill>
                  <a:srgbClr val="1F497D"/>
                </a:solidFill>
                <a:effectLst/>
                <a:latin typeface="Calibri" panose="020F0502020204030204" pitchFamily="34" charset="0"/>
              </a:rPr>
              <a:t>‘that looks so tricky, but you’re sticking with it and working it out’</a:t>
            </a:r>
            <a:r>
              <a:rPr lang="en-GB" sz="1800" b="0" i="0" dirty="0">
                <a:solidFill>
                  <a:srgbClr val="1F497D"/>
                </a:solidFill>
                <a:effectLst/>
                <a:latin typeface="Calibri" panose="020F0502020204030204" pitchFamily="34" charset="0"/>
              </a:rPr>
              <a:t> </a:t>
            </a:r>
          </a:p>
          <a:p>
            <a:r>
              <a:rPr lang="en-GB" altLang="en-US" sz="1800" b="0" i="0" baseline="0" dirty="0">
                <a:solidFill>
                  <a:srgbClr val="1F497D"/>
                </a:solidFill>
                <a:effectLst/>
                <a:latin typeface="Calibri" panose="020F0502020204030204" pitchFamily="34" charset="0"/>
              </a:rPr>
              <a:t>Emotion: “</a:t>
            </a:r>
            <a:r>
              <a:rPr lang="en-GB" altLang="en-US" sz="1800" b="0" i="1" baseline="0" dirty="0">
                <a:solidFill>
                  <a:srgbClr val="1F497D"/>
                </a:solidFill>
                <a:effectLst/>
                <a:latin typeface="WordVisi_MSFontService"/>
              </a:rPr>
              <a:t>Y</a:t>
            </a:r>
            <a:r>
              <a:rPr lang="en-GB" b="0" i="1" dirty="0">
                <a:solidFill>
                  <a:srgbClr val="1F497D"/>
                </a:solidFill>
                <a:effectLst/>
                <a:latin typeface="WordVisi_MSFontService"/>
              </a:rPr>
              <a:t>ou look so proud of your tower, you have such a lovely smile on your face” or </a:t>
            </a:r>
            <a:endParaRPr lang="en-US" altLang="en-US" i="0" baseline="0" dirty="0"/>
          </a:p>
          <a:p>
            <a:endParaRPr lang="en-US" altLang="en-US" baseline="0" dirty="0"/>
          </a:p>
          <a:p>
            <a:endParaRPr lang="en-US" altLang="en-US" baseline="0" dirty="0"/>
          </a:p>
          <a:p>
            <a:r>
              <a:rPr lang="en-US" altLang="en-US" b="1" baseline="0" dirty="0"/>
              <a:t>It is really helpful to just demonstrate what this looks like for a minute or so – get down on the floor if necessary! e.g., I see you’re playing with the blocks, - putting the blue block on top of the green block and now the red block – wow it’s getting really high.  </a:t>
            </a:r>
          </a:p>
          <a:p>
            <a:endParaRPr lang="en-US" altLang="en-US" baseline="0" dirty="0"/>
          </a:p>
          <a:p>
            <a:r>
              <a:rPr lang="en-US" altLang="en-US" baseline="0" dirty="0"/>
              <a:t>In this way the child feels like they are getting lots of attention.  The person they want attention from most in the world is describing what they are doing – they love this and it starts to get them used to lots of positive attention, so as we move higher up the pyramid and remove it later when ignoring they really will notice the difference.  </a:t>
            </a:r>
          </a:p>
          <a:p>
            <a:endParaRPr lang="en-US" altLang="en-US" baseline="0" dirty="0"/>
          </a:p>
          <a:p>
            <a:r>
              <a:rPr lang="en-US" altLang="en-US" baseline="0" dirty="0"/>
              <a:t>Research indicates that it promotes creativity and emotional well-being.</a:t>
            </a:r>
          </a:p>
          <a:p>
            <a:endParaRPr lang="en-US" altLang="en-US" baseline="0" dirty="0"/>
          </a:p>
          <a:p>
            <a:r>
              <a:rPr lang="en-US" altLang="en-US" baseline="0" dirty="0"/>
              <a:t>Can also be very effective with adolescents, e.g. when they are playing a game on the X-Box – a source of validation</a:t>
            </a:r>
          </a:p>
          <a:p>
            <a:endParaRPr lang="en-US" altLang="en-US" baseline="0" dirty="0"/>
          </a:p>
          <a:p>
            <a:r>
              <a:rPr lang="en-US" altLang="en-US" baseline="0" dirty="0"/>
              <a:t>The next step of the ladder is praise </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21</a:t>
            </a:fld>
            <a:endParaRPr lang="en-GB"/>
          </a:p>
        </p:txBody>
      </p:sp>
    </p:spTree>
    <p:extLst>
      <p:ext uri="{BB962C8B-B14F-4D97-AF65-F5344CB8AC3E}">
        <p14:creationId xmlns:p14="http://schemas.microsoft.com/office/powerpoint/2010/main" val="1211330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altLang="ja-JP" dirty="0">
                <a:ea typeface="MS PGothic" pitchFamily="34" charset="-128"/>
              </a:rPr>
              <a:t>What is praise?   </a:t>
            </a:r>
            <a:r>
              <a:rPr lang="en-GB" sz="1800" b="0" i="0" dirty="0">
                <a:solidFill>
                  <a:srgbClr val="1F497D"/>
                </a:solidFill>
                <a:effectLst/>
                <a:latin typeface="Calibri" panose="020F0502020204030204" pitchFamily="34" charset="0"/>
              </a:rPr>
              <a:t>A thumbs up, a friendly smile, a hug, “Well done!”, Thank you for doing that” </a:t>
            </a:r>
            <a:endParaRPr lang="en-GB" sz="1800" b="0" i="0" dirty="0">
              <a:solidFill>
                <a:srgbClr val="000000"/>
              </a:solidFill>
              <a:effectLst/>
              <a:latin typeface="Calibri" panose="020F0502020204030204" pitchFamily="34" charset="0"/>
              <a:ea typeface="+mn-ea"/>
            </a:endParaRPr>
          </a:p>
          <a:p>
            <a:pPr algn="l" rtl="0" fontAlgn="base">
              <a:buFont typeface="Arial" panose="020B0604020202020204" pitchFamily="34" charset="0"/>
              <a:buNone/>
            </a:pPr>
            <a:endParaRPr lang="en-US" altLang="ja-JP" dirty="0">
              <a:ea typeface="MS PGothic" pitchFamily="34" charset="-128"/>
            </a:endParaRPr>
          </a:p>
          <a:p>
            <a:pPr eaLnBrk="1" hangingPunct="1"/>
            <a:r>
              <a:rPr lang="en-US" altLang="ja-JP" dirty="0">
                <a:ea typeface="MS PGothic" pitchFamily="34" charset="-128"/>
              </a:rPr>
              <a:t>The general intent is to provide positive feedback, encourage, and support the occurrence of the target behaviour (e.g., sharing, accurate performance, sticking to a task). </a:t>
            </a: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22</a:t>
            </a:fld>
            <a:endParaRPr lang="en-GB"/>
          </a:p>
        </p:txBody>
      </p:sp>
    </p:spTree>
    <p:extLst>
      <p:ext uri="{BB962C8B-B14F-4D97-AF65-F5344CB8AC3E}">
        <p14:creationId xmlns:p14="http://schemas.microsoft.com/office/powerpoint/2010/main" val="4126155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Rewards should be desired by your child</a:t>
            </a:r>
          </a:p>
          <a:p>
            <a:r>
              <a:rPr lang="en-GB" sz="1200" dirty="0"/>
              <a:t>Be clear about how many behaviours your child needs to display to obtain a reward</a:t>
            </a:r>
          </a:p>
          <a:p>
            <a:r>
              <a:rPr lang="en-GB" sz="1200" dirty="0"/>
              <a:t>Could be going to the park or riding their scooter to school – doesn’t need to be expensive</a:t>
            </a:r>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24</a:t>
            </a:fld>
            <a:endParaRPr lang="en-GB"/>
          </a:p>
        </p:txBody>
      </p:sp>
    </p:spTree>
    <p:extLst>
      <p:ext uri="{BB962C8B-B14F-4D97-AF65-F5344CB8AC3E}">
        <p14:creationId xmlns:p14="http://schemas.microsoft.com/office/powerpoint/2010/main" val="3290932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Important not to say ‘if you do x then y will happen’ as this implies there is an option </a:t>
            </a:r>
            <a:r>
              <a:rPr lang="en-US" altLang="en-US" b="1" dirty="0"/>
              <a:t>not</a:t>
            </a:r>
            <a:r>
              <a:rPr lang="en-US" altLang="en-US" dirty="0"/>
              <a:t> to do it. Say instead </a:t>
            </a:r>
            <a:r>
              <a:rPr lang="en-US" altLang="en-US" b="1" dirty="0"/>
              <a:t>when</a:t>
            </a:r>
            <a:r>
              <a:rPr lang="en-US" altLang="en-US" b="0" dirty="0"/>
              <a:t> you do x then you can do y</a:t>
            </a:r>
            <a:endParaRPr lang="en-US" altLang="en-US" dirty="0"/>
          </a:p>
          <a:p>
            <a:r>
              <a:rPr lang="en-US" altLang="en-US" dirty="0"/>
              <a:t>Make sure that you thank and praise the effort even if the child is making a song and dance about doing it (e.g. stomping around before putting shoes on). Don’t wait</a:t>
            </a:r>
            <a:r>
              <a:rPr lang="en-US" altLang="en-US" baseline="0" dirty="0"/>
              <a:t> to praise until the behaviour is completed – praise the process/when they start doing it.</a:t>
            </a:r>
            <a:endParaRPr lang="en-US" altLang="en-US" dirty="0"/>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25</a:t>
            </a:fld>
            <a:endParaRPr lang="en-GB"/>
          </a:p>
        </p:txBody>
      </p:sp>
    </p:spTree>
    <p:extLst>
      <p:ext uri="{BB962C8B-B14F-4D97-AF65-F5344CB8AC3E}">
        <p14:creationId xmlns:p14="http://schemas.microsoft.com/office/powerpoint/2010/main" val="3180086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b="1" dirty="0"/>
              <a:t>Firm boundaries </a:t>
            </a:r>
            <a:r>
              <a:rPr lang="en-GB" altLang="en-US" dirty="0"/>
              <a:t>help children feel safe and give guidance about what behaviour is expected of the child.</a:t>
            </a: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27</a:t>
            </a:fld>
            <a:endParaRPr lang="en-GB"/>
          </a:p>
        </p:txBody>
      </p:sp>
    </p:spTree>
    <p:extLst>
      <p:ext uri="{BB962C8B-B14F-4D97-AF65-F5344CB8AC3E}">
        <p14:creationId xmlns:p14="http://schemas.microsoft.com/office/powerpoint/2010/main" val="3626074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may</a:t>
            </a:r>
            <a:r>
              <a:rPr lang="en-US" altLang="en-US" baseline="0" dirty="0"/>
              <a:t> be very difficult to do, particularly in public places where people are watching and expecting a parent/carer to be telling a child off</a:t>
            </a:r>
            <a:endParaRPr lang="en-US" altLang="en-US" dirty="0"/>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28</a:t>
            </a:fld>
            <a:endParaRPr lang="en-GB"/>
          </a:p>
        </p:txBody>
      </p:sp>
    </p:spTree>
    <p:extLst>
      <p:ext uri="{BB962C8B-B14F-4D97-AF65-F5344CB8AC3E}">
        <p14:creationId xmlns:p14="http://schemas.microsoft.com/office/powerpoint/2010/main" val="3786606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Parental mood</a:t>
            </a:r>
          </a:p>
          <a:p>
            <a:r>
              <a:rPr lang="en-GB" altLang="en-US" dirty="0"/>
              <a:t>Environmental context</a:t>
            </a:r>
          </a:p>
          <a:p>
            <a:r>
              <a:rPr lang="en-GB" altLang="en-US" dirty="0"/>
              <a:t>Onlookers!</a:t>
            </a:r>
          </a:p>
          <a:p>
            <a:r>
              <a:rPr lang="en-GB" altLang="en-US" dirty="0"/>
              <a:t>Belief in the strategy “it looks like I’m not doing anything and how will my child know that is not the right thing to do?”</a:t>
            </a:r>
          </a:p>
          <a:p>
            <a:r>
              <a:rPr lang="en-GB" altLang="en-US" dirty="0"/>
              <a:t>Tried it before and it’s not worked</a:t>
            </a:r>
          </a:p>
          <a:p>
            <a:r>
              <a:rPr lang="en-GB" altLang="en-US" dirty="0"/>
              <a:t>Not completed the earlier stages of the pyramid i.e., play &amp; praise</a:t>
            </a: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29</a:t>
            </a:fld>
            <a:endParaRPr lang="en-GB"/>
          </a:p>
        </p:txBody>
      </p:sp>
    </p:spTree>
    <p:extLst>
      <p:ext uri="{BB962C8B-B14F-4D97-AF65-F5344CB8AC3E}">
        <p14:creationId xmlns:p14="http://schemas.microsoft.com/office/powerpoint/2010/main" val="191265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9</a:t>
            </a:fld>
            <a:endParaRPr lang="en-GB"/>
          </a:p>
        </p:txBody>
      </p:sp>
    </p:spTree>
    <p:extLst>
      <p:ext uri="{BB962C8B-B14F-4D97-AF65-F5344CB8AC3E}">
        <p14:creationId xmlns:p14="http://schemas.microsoft.com/office/powerpoint/2010/main" val="2379488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a:t>
            </a:r>
          </a:p>
          <a:p>
            <a:pPr algn="l" rtl="0" fontAlgn="base"/>
            <a:r>
              <a:rPr lang="en-GB" sz="1800" b="0" i="1" dirty="0">
                <a:solidFill>
                  <a:srgbClr val="1F497D"/>
                </a:solidFill>
                <a:effectLst/>
                <a:latin typeface="Calibri" panose="020F0502020204030204" pitchFamily="34" charset="0"/>
              </a:rPr>
              <a:t>Parent</a:t>
            </a:r>
            <a:r>
              <a:rPr lang="en-GB" sz="1800" b="0" i="0" dirty="0">
                <a:solidFill>
                  <a:srgbClr val="1F497D"/>
                </a:solidFill>
                <a:effectLst/>
                <a:latin typeface="Calibri" panose="020F0502020204030204" pitchFamily="34" charset="0"/>
              </a:rPr>
              <a:t>: “I’m sorry there is no time to play your games before dinner as we only have 10 minutes till it’s ready” (limit is set).  </a:t>
            </a:r>
            <a:endParaRPr lang="en-GB" b="0" i="0" dirty="0">
              <a:solidFill>
                <a:srgbClr val="000000"/>
              </a:solidFill>
              <a:effectLst/>
              <a:latin typeface="Segoe UI" panose="020B0502040204020203" pitchFamily="34" charset="0"/>
            </a:endParaRPr>
          </a:p>
          <a:p>
            <a:pPr algn="l" rtl="0" fontAlgn="base"/>
            <a:r>
              <a:rPr lang="en-GB" sz="1800" b="0" i="1" dirty="0">
                <a:solidFill>
                  <a:srgbClr val="1F497D"/>
                </a:solidFill>
                <a:effectLst/>
                <a:latin typeface="Calibri" panose="020F0502020204030204" pitchFamily="34" charset="0"/>
              </a:rPr>
              <a:t>Child</a:t>
            </a:r>
            <a:r>
              <a:rPr lang="en-GB" sz="1800" b="0" i="0" dirty="0">
                <a:solidFill>
                  <a:srgbClr val="1F497D"/>
                </a:solidFill>
                <a:effectLst/>
                <a:latin typeface="Calibri" panose="020F0502020204030204" pitchFamily="34" charset="0"/>
              </a:rPr>
              <a:t>: “But I want to go, you’re not being fair. I will be back before dinner.” </a:t>
            </a:r>
            <a:endParaRPr lang="en-GB" b="0" i="0" dirty="0">
              <a:solidFill>
                <a:srgbClr val="000000"/>
              </a:solidFill>
              <a:effectLst/>
              <a:latin typeface="Segoe UI" panose="020B0502040204020203" pitchFamily="34" charset="0"/>
            </a:endParaRPr>
          </a:p>
          <a:p>
            <a:pPr algn="l" rtl="0" fontAlgn="base"/>
            <a:r>
              <a:rPr lang="en-GB" sz="1800" b="0" i="1" dirty="0">
                <a:solidFill>
                  <a:srgbClr val="1F497D"/>
                </a:solidFill>
                <a:effectLst/>
                <a:latin typeface="Calibri" panose="020F0502020204030204" pitchFamily="34" charset="0"/>
              </a:rPr>
              <a:t>Parent</a:t>
            </a:r>
            <a:r>
              <a:rPr lang="en-GB" sz="1800" b="0" i="0" dirty="0">
                <a:solidFill>
                  <a:srgbClr val="1F497D"/>
                </a:solidFill>
                <a:effectLst/>
                <a:latin typeface="Calibri" panose="020F0502020204030204" pitchFamily="34" charset="0"/>
              </a:rPr>
              <a:t>: “I know you are upset about this, but the answer is no, I am sorry.” (Recognising the emotion) </a:t>
            </a:r>
            <a:endParaRPr lang="en-GB" b="0" i="0" dirty="0">
              <a:solidFill>
                <a:srgbClr val="000000"/>
              </a:solidFill>
              <a:effectLst/>
              <a:latin typeface="Segoe UI" panose="020B0502040204020203" pitchFamily="34" charset="0"/>
            </a:endParaRPr>
          </a:p>
          <a:p>
            <a:pPr algn="l" rtl="0" fontAlgn="base"/>
            <a:r>
              <a:rPr lang="en-GB" sz="1800" b="0" i="1" dirty="0">
                <a:solidFill>
                  <a:srgbClr val="1F497D"/>
                </a:solidFill>
                <a:effectLst/>
                <a:latin typeface="Calibri" panose="020F0502020204030204" pitchFamily="34" charset="0"/>
              </a:rPr>
              <a:t>Child</a:t>
            </a:r>
            <a:r>
              <a:rPr lang="en-GB" sz="1800" b="0" i="0" dirty="0">
                <a:solidFill>
                  <a:srgbClr val="1F497D"/>
                </a:solidFill>
                <a:effectLst/>
                <a:latin typeface="Calibri" panose="020F0502020204030204" pitchFamily="34" charset="0"/>
              </a:rPr>
              <a:t>: “I hate you. I am going to go anyway. You are stupid.” </a:t>
            </a:r>
            <a:endParaRPr lang="en-GB" b="0" i="0" dirty="0">
              <a:solidFill>
                <a:srgbClr val="000000"/>
              </a:solidFill>
              <a:effectLst/>
              <a:latin typeface="Segoe UI" panose="020B0502040204020203" pitchFamily="34" charset="0"/>
            </a:endParaRPr>
          </a:p>
          <a:p>
            <a:pPr algn="l" rtl="0" fontAlgn="base"/>
            <a:r>
              <a:rPr lang="en-GB" sz="1800" b="0" i="1" dirty="0">
                <a:solidFill>
                  <a:srgbClr val="1F497D"/>
                </a:solidFill>
                <a:effectLst/>
                <a:latin typeface="Calibri" panose="020F0502020204030204" pitchFamily="34" charset="0"/>
              </a:rPr>
              <a:t>Parent</a:t>
            </a:r>
            <a:r>
              <a:rPr lang="en-GB" sz="1800" b="0" i="0" dirty="0">
                <a:solidFill>
                  <a:srgbClr val="1F497D"/>
                </a:solidFill>
                <a:effectLst/>
                <a:latin typeface="Calibri" panose="020F0502020204030204" pitchFamily="34" charset="0"/>
              </a:rPr>
              <a:t>: Ignores argument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30</a:t>
            </a:fld>
            <a:endParaRPr lang="en-GB"/>
          </a:p>
        </p:txBody>
      </p:sp>
    </p:spTree>
    <p:extLst>
      <p:ext uri="{BB962C8B-B14F-4D97-AF65-F5344CB8AC3E}">
        <p14:creationId xmlns:p14="http://schemas.microsoft.com/office/powerpoint/2010/main" val="2781884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i="0" dirty="0">
              <a:effectLst/>
              <a:latin typeface="Rubik"/>
            </a:endParaRPr>
          </a:p>
        </p:txBody>
      </p:sp>
      <p:sp>
        <p:nvSpPr>
          <p:cNvPr id="4" name="Slide Number Placeholder 3"/>
          <p:cNvSpPr>
            <a:spLocks noGrp="1"/>
          </p:cNvSpPr>
          <p:nvPr>
            <p:ph type="sldNum" sz="quarter" idx="5"/>
          </p:nvPr>
        </p:nvSpPr>
        <p:spPr/>
        <p:txBody>
          <a:bodyPr/>
          <a:lstStyle/>
          <a:p>
            <a:fld id="{594F1E4B-D678-4A91-B34A-1874736713C6}" type="slidenum">
              <a:rPr lang="en-GB" smtClean="0"/>
              <a:t>31</a:t>
            </a:fld>
            <a:endParaRPr lang="en-GB"/>
          </a:p>
        </p:txBody>
      </p:sp>
    </p:spTree>
    <p:extLst>
      <p:ext uri="{BB962C8B-B14F-4D97-AF65-F5344CB8AC3E}">
        <p14:creationId xmlns:p14="http://schemas.microsoft.com/office/powerpoint/2010/main" val="3083000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Problem is that time-out is often associated with punishment and “naughty step”. </a:t>
            </a:r>
            <a:r>
              <a:rPr lang="en-GB" b="0" i="0" dirty="0">
                <a:effectLst/>
                <a:latin typeface="Rubik"/>
              </a:rPr>
              <a:t>A robust body of research clearly shows that the part of the brain that controls the ability to think about and manage feelings and actions is not well-developed in young children. They are driven by their feelings and impulses. They are not misbehaving on purpose, so they don’t tend to learn anything from time-outs. The antidote to </a:t>
            </a:r>
            <a:r>
              <a:rPr lang="en-GB" b="0" i="1" dirty="0">
                <a:effectLst/>
                <a:latin typeface="Rubik"/>
              </a:rPr>
              <a:t>time-out</a:t>
            </a:r>
            <a:r>
              <a:rPr lang="en-GB" b="0" i="0" dirty="0">
                <a:effectLst/>
                <a:latin typeface="Rubik"/>
              </a:rPr>
              <a:t> has become </a:t>
            </a:r>
            <a:r>
              <a:rPr lang="en-GB" b="0" i="1" dirty="0">
                <a:effectLst/>
                <a:latin typeface="Rubik"/>
              </a:rPr>
              <a:t>time-in, </a:t>
            </a:r>
            <a:r>
              <a:rPr lang="en-GB" b="0" i="0" dirty="0">
                <a:effectLst/>
                <a:latin typeface="Rubik"/>
              </a:rPr>
              <a:t>which entails staying with the child throughout the meltdown, no matter what. Parents act as “co-regulators”, providing the support young children need to soothe themselves given that they have very limited ability to self-regulate. However, there may be times when children are so out of control that they cannot accept comfort and the more you try to calm them, the more out of control they get – you know your child best and what works for them.</a:t>
            </a:r>
          </a:p>
          <a:p>
            <a:endParaRPr lang="en-GB" b="0" i="0" dirty="0">
              <a:effectLst/>
              <a:latin typeface="Rubik"/>
            </a:endParaRPr>
          </a:p>
          <a:p>
            <a:r>
              <a:rPr lang="en-GB" b="0" i="0" dirty="0">
                <a:effectLst/>
                <a:latin typeface="Rubik"/>
              </a:rPr>
              <a:t>Breaks are not inherently or necessarily harmful to young children: it’s all in the way they are executed. When parents approach the break calmly and lovingly—not punitively ("Go to your room right now!”)—this tool can be caring, not callous. It creates the space parents and children need to prevent further escalation, and to come back together to solve the problem when they are both calm.</a:t>
            </a:r>
          </a:p>
          <a:p>
            <a:endParaRPr lang="en-GB" b="0" i="0" dirty="0">
              <a:effectLst/>
              <a:latin typeface="Rubik"/>
            </a:endParaRPr>
          </a:p>
          <a:p>
            <a:r>
              <a:rPr lang="en-GB" b="0" i="0" dirty="0">
                <a:effectLst/>
                <a:latin typeface="Rubik"/>
              </a:rPr>
              <a:t>Important to implement the break in a supportive and loving way: 1) let your child know what the plan will be when in the red zone, 2) make sure the safe space has a boundary to prevent child exiting on own, 3) include your child in designing the space, 4) stay as calm as possible when moving your child to the calm space, 5) choose time limit appropriate for your child</a:t>
            </a:r>
          </a:p>
          <a:p>
            <a:endParaRPr lang="en-GB" b="0" i="0" dirty="0">
              <a:effectLst/>
              <a:latin typeface="Rubik"/>
            </a:endParaRPr>
          </a:p>
          <a:p>
            <a:r>
              <a:rPr lang="en-GB" b="0" i="0" dirty="0">
                <a:effectLst/>
                <a:latin typeface="Rubik"/>
              </a:rPr>
              <a:t>See Claire Lerner webpage for more detail: </a:t>
            </a:r>
            <a:r>
              <a:rPr lang="en-GB" dirty="0">
                <a:hlinkClick r:id="rId3"/>
              </a:rPr>
              <a:t>Time-Out 2.0: When “Time-In” Doesn’t Work, Giving Your Child (And Yourself!) A Break Can Be Helpful, Not Harmful — Child Development and Parent Consultation (lernerchilddevelopment.com)</a:t>
            </a:r>
            <a:endParaRPr lang="en-GB" b="0" i="0" dirty="0">
              <a:effectLst/>
              <a:latin typeface="Rubik"/>
            </a:endParaRP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32</a:t>
            </a:fld>
            <a:endParaRPr lang="en-GB"/>
          </a:p>
        </p:txBody>
      </p:sp>
    </p:spTree>
    <p:extLst>
      <p:ext uri="{BB962C8B-B14F-4D97-AF65-F5344CB8AC3E}">
        <p14:creationId xmlns:p14="http://schemas.microsoft.com/office/powerpoint/2010/main" val="2536666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effectLst/>
                <a:latin typeface="Rubik"/>
              </a:rPr>
              <a:t>Reactive parenting is when we get triggered and act on our emotions without thinking through what our children’s behaviour is telling us and what response is going to teach them positive ways to cope with whatever need they are trying to meet or challenge they are facing. Reactivity usually leads to an escalation of the problem and more stress and frustration for both parent and child. It is really hard </a:t>
            </a:r>
            <a:r>
              <a:rPr lang="en-GB" b="0" i="1" dirty="0">
                <a:effectLst/>
                <a:latin typeface="Rubik"/>
              </a:rPr>
              <a:t>not </a:t>
            </a:r>
            <a:r>
              <a:rPr lang="en-GB" b="0" i="0" dirty="0">
                <a:effectLst/>
                <a:latin typeface="Rubik"/>
              </a:rPr>
              <a:t>to be reactive. Parenting is by nature a highly emotional </a:t>
            </a:r>
            <a:r>
              <a:rPr lang="en-GB" b="0" i="0" dirty="0" err="1">
                <a:effectLst/>
                <a:latin typeface="Rubik"/>
              </a:rPr>
              <a:t>endeavor</a:t>
            </a:r>
            <a:r>
              <a:rPr lang="en-GB" b="0" i="0" dirty="0">
                <a:effectLst/>
                <a:latin typeface="Rubik"/>
              </a:rPr>
              <a:t> that stems from our deep love for our children and the accompanying worry for their well-being. Young children are driven by their emotions and behave in irrational, maddening and often confusing ways that most parents have no roadmap for navigating.</a:t>
            </a:r>
          </a:p>
          <a:p>
            <a:br>
              <a:rPr lang="en-GB" dirty="0"/>
            </a:br>
            <a:r>
              <a:rPr lang="en-GB" b="0" i="0" dirty="0">
                <a:effectLst/>
                <a:latin typeface="Rubik"/>
              </a:rPr>
              <a:t>Being responsive, which means taking into consideration what we know about our children, what their behaviour is communicating, and what they need to cope. This requires mindfulness — the ability to calm our minds and bodies when we get triggered by a challenging behaviour so we can </a:t>
            </a:r>
            <a:r>
              <a:rPr lang="en-GB" b="0" i="1" dirty="0">
                <a:effectLst/>
                <a:latin typeface="Rubik"/>
              </a:rPr>
              <a:t>think</a:t>
            </a:r>
            <a:r>
              <a:rPr lang="en-GB" b="0" i="0" dirty="0">
                <a:effectLst/>
                <a:latin typeface="Rubik"/>
              </a:rPr>
              <a:t> about our feelings and reactions and then </a:t>
            </a:r>
            <a:r>
              <a:rPr lang="en-GB" b="0" i="1" dirty="0">
                <a:effectLst/>
                <a:latin typeface="Rubik"/>
              </a:rPr>
              <a:t>choose</a:t>
            </a:r>
            <a:r>
              <a:rPr lang="en-GB" b="0" i="0" dirty="0">
                <a:effectLst/>
                <a:latin typeface="Rubik"/>
              </a:rPr>
              <a:t> a response that we believe (and hope!) will help our children learn positive ways for getting their needs met.</a:t>
            </a:r>
          </a:p>
          <a:p>
            <a:endParaRPr lang="en-GB" b="0" i="0" dirty="0">
              <a:effectLst/>
              <a:latin typeface="Rubik"/>
            </a:endParaRPr>
          </a:p>
          <a:p>
            <a:r>
              <a:rPr lang="en-GB" b="0" i="0" dirty="0">
                <a:effectLst/>
                <a:latin typeface="Rubik"/>
              </a:rPr>
              <a:t>This approach enables you to be responsive, not reactive, and is as important for you as your child, as it prevents you from behaving in ways you feel bad about and regret. It also helps your child learn to make good choices.</a:t>
            </a:r>
          </a:p>
          <a:p>
            <a:endParaRPr lang="en-GB" b="0" i="0" dirty="0">
              <a:effectLst/>
              <a:latin typeface="Rubik"/>
            </a:endParaRPr>
          </a:p>
          <a:p>
            <a:r>
              <a:rPr lang="en-GB" b="0" i="0" dirty="0">
                <a:effectLst/>
                <a:latin typeface="Rubik"/>
              </a:rPr>
              <a:t>See blog post for further detail: </a:t>
            </a:r>
            <a:r>
              <a:rPr lang="en-GB" dirty="0">
                <a:hlinkClick r:id="rId3"/>
              </a:rPr>
              <a:t>Responsive vs Reactive Parenting: It Makes All the Difference — Child Development and Parent Consultation (lernerchilddevelopment.com)</a:t>
            </a:r>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33</a:t>
            </a:fld>
            <a:endParaRPr lang="en-GB"/>
          </a:p>
        </p:txBody>
      </p:sp>
    </p:spTree>
    <p:extLst>
      <p:ext uri="{BB962C8B-B14F-4D97-AF65-F5344CB8AC3E}">
        <p14:creationId xmlns:p14="http://schemas.microsoft.com/office/powerpoint/2010/main" val="419818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Claire Lerner also has lots of great blog posts on her website: </a:t>
            </a:r>
            <a:r>
              <a:rPr lang="en-GB" u="sng" dirty="0"/>
              <a:t>https://www.lernerchilddevelopment.com/blog-2  </a:t>
            </a:r>
            <a:r>
              <a:rPr lang="en-GB" dirty="0"/>
              <a:t>and a great podcast episode called “Why is my child in charge?” available on “Raising Little Humans” podcast</a:t>
            </a:r>
          </a:p>
        </p:txBody>
      </p:sp>
      <p:sp>
        <p:nvSpPr>
          <p:cNvPr id="4" name="Slide Number Placeholder 3"/>
          <p:cNvSpPr>
            <a:spLocks noGrp="1"/>
          </p:cNvSpPr>
          <p:nvPr>
            <p:ph type="sldNum" sz="quarter" idx="5"/>
          </p:nvPr>
        </p:nvSpPr>
        <p:spPr/>
        <p:txBody>
          <a:bodyPr/>
          <a:lstStyle/>
          <a:p>
            <a:fld id="{594F1E4B-D678-4A91-B34A-1874736713C6}" type="slidenum">
              <a:rPr lang="en-GB" smtClean="0"/>
              <a:t>37</a:t>
            </a:fld>
            <a:endParaRPr lang="en-GB"/>
          </a:p>
        </p:txBody>
      </p:sp>
    </p:spTree>
    <p:extLst>
      <p:ext uri="{BB962C8B-B14F-4D97-AF65-F5344CB8AC3E}">
        <p14:creationId xmlns:p14="http://schemas.microsoft.com/office/powerpoint/2010/main" val="1009359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https://forms.office.com/r/1wQYLXc7NV</a:t>
            </a:r>
          </a:p>
        </p:txBody>
      </p:sp>
      <p:sp>
        <p:nvSpPr>
          <p:cNvPr id="4" name="Slide Number Placeholder 3"/>
          <p:cNvSpPr>
            <a:spLocks noGrp="1"/>
          </p:cNvSpPr>
          <p:nvPr>
            <p:ph type="sldNum" sz="quarter" idx="5"/>
          </p:nvPr>
        </p:nvSpPr>
        <p:spPr/>
        <p:txBody>
          <a:bodyPr/>
          <a:lstStyle/>
          <a:p>
            <a:fld id="{594F1E4B-D678-4A91-B34A-1874736713C6}" type="slidenum">
              <a:rPr lang="en-GB" smtClean="0"/>
              <a:t>39</a:t>
            </a:fld>
            <a:endParaRPr lang="en-GB"/>
          </a:p>
        </p:txBody>
      </p:sp>
    </p:spTree>
    <p:extLst>
      <p:ext uri="{BB962C8B-B14F-4D97-AF65-F5344CB8AC3E}">
        <p14:creationId xmlns:p14="http://schemas.microsoft.com/office/powerpoint/2010/main" val="860004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Kids behave in the way they do for many reasons and we do not have direct influence over most</a:t>
            </a:r>
            <a:r>
              <a:rPr lang="en-US" altLang="en-US" baseline="0" dirty="0"/>
              <a:t> of them.  Lots of things may have happened in the past that we cannot change.  However, the one thing we can change and have direct influence over is our own parenting </a:t>
            </a:r>
            <a:r>
              <a:rPr lang="en-US" altLang="en-US" baseline="0" dirty="0" err="1"/>
              <a:t>behaviour</a:t>
            </a:r>
            <a:r>
              <a:rPr lang="en-US" altLang="en-US" baseline="0" dirty="0"/>
              <a:t>.  That is not to say we are to blame for our children’s difficult </a:t>
            </a:r>
            <a:r>
              <a:rPr lang="en-US" altLang="en-US" baseline="0" dirty="0" err="1"/>
              <a:t>behaviour</a:t>
            </a:r>
            <a:r>
              <a:rPr lang="en-US" altLang="en-US" baseline="0" dirty="0"/>
              <a:t>, but it is the one thing we can change to influence their challenging </a:t>
            </a:r>
            <a:r>
              <a:rPr lang="en-US" altLang="en-US" baseline="0" dirty="0" err="1"/>
              <a:t>behaviours</a:t>
            </a:r>
            <a:r>
              <a:rPr lang="en-US" altLang="en-US" baseline="0" dirty="0"/>
              <a:t>.  Remember that changing one ingredient on the cake makes it a completely different cake (what would happen if you forgot the flour??). </a:t>
            </a:r>
            <a:endParaRPr lang="en-US" altLang="en-US" dirty="0"/>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11</a:t>
            </a:fld>
            <a:endParaRPr lang="en-GB"/>
          </a:p>
        </p:txBody>
      </p:sp>
    </p:spTree>
    <p:extLst>
      <p:ext uri="{BB962C8B-B14F-4D97-AF65-F5344CB8AC3E}">
        <p14:creationId xmlns:p14="http://schemas.microsoft.com/office/powerpoint/2010/main" val="2734053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of all ages find ways to manage their emotions so that they feel as protected and safe as possible – it is human instinct to do this. We guard ourselves against feeling too vulnerable by showing the world behaviours that keep others at a safe distance – our real needs are often buried deep below the surface where they are hard to see. </a:t>
            </a:r>
          </a:p>
          <a:p>
            <a:endParaRPr lang="en-GB" dirty="0"/>
          </a:p>
          <a:p>
            <a:r>
              <a:rPr lang="en-GB" dirty="0"/>
              <a:t>To help your child to feel calm inside and get close to others, could you respond to them as if you were responding to their hidden needs rather than the behaviours you see? Would your response look different? Do you think you would feel differently if you could see their hidden needs? Can you show them empathy, acceptance, understanding and kindness, even when their behaviours are pushing you away?</a:t>
            </a:r>
          </a:p>
        </p:txBody>
      </p:sp>
      <p:sp>
        <p:nvSpPr>
          <p:cNvPr id="4" name="Slide Number Placeholder 3"/>
          <p:cNvSpPr>
            <a:spLocks noGrp="1"/>
          </p:cNvSpPr>
          <p:nvPr>
            <p:ph type="sldNum" sz="quarter" idx="5"/>
          </p:nvPr>
        </p:nvSpPr>
        <p:spPr/>
        <p:txBody>
          <a:bodyPr/>
          <a:lstStyle/>
          <a:p>
            <a:fld id="{594F1E4B-D678-4A91-B34A-1874736713C6}" type="slidenum">
              <a:rPr lang="en-GB" smtClean="0"/>
              <a:t>12</a:t>
            </a:fld>
            <a:endParaRPr lang="en-GB"/>
          </a:p>
        </p:txBody>
      </p:sp>
    </p:spTree>
    <p:extLst>
      <p:ext uri="{BB962C8B-B14F-4D97-AF65-F5344CB8AC3E}">
        <p14:creationId xmlns:p14="http://schemas.microsoft.com/office/powerpoint/2010/main" val="1006357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birth, centres deep inside our brain are functioning, including the brain stem </a:t>
            </a:r>
            <a:r>
              <a:rPr lang="en-GB" dirty="0" err="1"/>
              <a:t>hich</a:t>
            </a:r>
            <a:r>
              <a:rPr lang="en-GB" dirty="0"/>
              <a:t> controls subconscious bodily functions and the limbic system, particularly the amygdala, which is like the brain’s alarm system that detects signs of threat and danger. By the end of primary school, other parts of the brain around the side of the brain, called the temporal lobes which are connected with memories, start to function like a kind of radar, so they take in information from other people and compare it to scripts/stories about how people should behave in this situation. If the way people behave doesn’t fit with my story, then we switch on our emotion centre and may get alarmed, anxious, angry, upset. The frontal part of the brain was the last part to evolve and so it’s also the last to mature and doesn’t reach adult maturity until around the age of 22-24. The prefrontal cortex is responsible for what we call higher-order cognitive processes and executive functioning, such as planning, controlling impulses, empathising, decision-making and problem-solving.</a:t>
            </a:r>
          </a:p>
        </p:txBody>
      </p:sp>
      <p:sp>
        <p:nvSpPr>
          <p:cNvPr id="4" name="Slide Number Placeholder 3"/>
          <p:cNvSpPr>
            <a:spLocks noGrp="1"/>
          </p:cNvSpPr>
          <p:nvPr>
            <p:ph type="sldNum" sz="quarter" idx="5"/>
          </p:nvPr>
        </p:nvSpPr>
        <p:spPr/>
        <p:txBody>
          <a:bodyPr/>
          <a:lstStyle/>
          <a:p>
            <a:fld id="{594F1E4B-D678-4A91-B34A-1874736713C6}" type="slidenum">
              <a:rPr lang="en-GB" smtClean="0"/>
              <a:t>13</a:t>
            </a:fld>
            <a:endParaRPr lang="en-GB"/>
          </a:p>
        </p:txBody>
      </p:sp>
    </p:spTree>
    <p:extLst>
      <p:ext uri="{BB962C8B-B14F-4D97-AF65-F5344CB8AC3E}">
        <p14:creationId xmlns:p14="http://schemas.microsoft.com/office/powerpoint/2010/main" val="3156565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your child needs you to be like their driving instructor, you may need to guide them to help them to apply the brakes (or </a:t>
            </a:r>
            <a:r>
              <a:rPr lang="en-GB"/>
              <a:t>occasionally you may need to </a:t>
            </a:r>
            <a:r>
              <a:rPr lang="en-GB" dirty="0"/>
              <a:t>perform an emergency stop) when their engine and accelerator are too powerful!</a:t>
            </a:r>
          </a:p>
        </p:txBody>
      </p:sp>
      <p:sp>
        <p:nvSpPr>
          <p:cNvPr id="4" name="Slide Number Placeholder 3"/>
          <p:cNvSpPr>
            <a:spLocks noGrp="1"/>
          </p:cNvSpPr>
          <p:nvPr>
            <p:ph type="sldNum" sz="quarter" idx="5"/>
          </p:nvPr>
        </p:nvSpPr>
        <p:spPr/>
        <p:txBody>
          <a:bodyPr/>
          <a:lstStyle/>
          <a:p>
            <a:fld id="{594F1E4B-D678-4A91-B34A-1874736713C6}" type="slidenum">
              <a:rPr lang="en-GB" smtClean="0"/>
              <a:t>14</a:t>
            </a:fld>
            <a:endParaRPr lang="en-GB"/>
          </a:p>
        </p:txBody>
      </p:sp>
    </p:spTree>
    <p:extLst>
      <p:ext uri="{BB962C8B-B14F-4D97-AF65-F5344CB8AC3E}">
        <p14:creationId xmlns:p14="http://schemas.microsoft.com/office/powerpoint/2010/main" val="392716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Parents often hold the belief that their young child is misbehaving on purpose or sometimes that they have callous intentions, such as wanting to upset the parent or other children, or they believe that the child should have greater self-control. This is something that Claire Lerner refers to as a “faulty mindset” as this mindset can lead parents to behave in a more harsh and punitive way in response to their child’s behaviour rather than recognising that the child is likely functioning from their “downstairs brain” that is driven by impulses and emotions, so they are not able to stop and think about their feelings (at least not in a moment of emotional dysregulation). </a:t>
            </a:r>
          </a:p>
          <a:p>
            <a:endParaRPr lang="en-GB" dirty="0"/>
          </a:p>
          <a:p>
            <a:r>
              <a:rPr lang="en-GB" dirty="0"/>
              <a:t>https://www.youtube.com/watch?v=gm9CIJ74Oxw</a:t>
            </a: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15</a:t>
            </a:fld>
            <a:endParaRPr lang="en-GB"/>
          </a:p>
        </p:txBody>
      </p:sp>
    </p:spTree>
    <p:extLst>
      <p:ext uri="{BB962C8B-B14F-4D97-AF65-F5344CB8AC3E}">
        <p14:creationId xmlns:p14="http://schemas.microsoft.com/office/powerpoint/2010/main" val="233601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try to strike a good balance between the two hands of parenting!</a:t>
            </a:r>
          </a:p>
        </p:txBody>
      </p:sp>
      <p:sp>
        <p:nvSpPr>
          <p:cNvPr id="4" name="Slide Number Placeholder 3"/>
          <p:cNvSpPr>
            <a:spLocks noGrp="1"/>
          </p:cNvSpPr>
          <p:nvPr>
            <p:ph type="sldNum" sz="quarter" idx="5"/>
          </p:nvPr>
        </p:nvSpPr>
        <p:spPr/>
        <p:txBody>
          <a:bodyPr/>
          <a:lstStyle/>
          <a:p>
            <a:fld id="{594F1E4B-D678-4A91-B34A-1874736713C6}" type="slidenum">
              <a:rPr lang="en-GB" smtClean="0"/>
              <a:t>16</a:t>
            </a:fld>
            <a:endParaRPr lang="en-GB"/>
          </a:p>
        </p:txBody>
      </p:sp>
    </p:spTree>
    <p:extLst>
      <p:ext uri="{BB962C8B-B14F-4D97-AF65-F5344CB8AC3E}">
        <p14:creationId xmlns:p14="http://schemas.microsoft.com/office/powerpoint/2010/main" val="3539015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GB" sz="1800" b="0" i="0" dirty="0">
                <a:solidFill>
                  <a:srgbClr val="1F497D"/>
                </a:solidFill>
                <a:effectLst/>
                <a:latin typeface="Calibri" panose="020F0502020204030204" pitchFamily="34" charset="0"/>
              </a:rPr>
              <a:t>Attention is a basic survival need and shows children they are loved and that people want to spend time with them </a:t>
            </a:r>
            <a:r>
              <a:rPr lang="en-GB" sz="1800" b="0" i="0" dirty="0">
                <a:solidFill>
                  <a:srgbClr val="000000"/>
                </a:solidFill>
                <a:effectLst/>
                <a:latin typeface="Calibri" panose="020F0502020204030204" pitchFamily="34" charset="0"/>
              </a:rPr>
              <a:t>- i</a:t>
            </a:r>
            <a:r>
              <a:rPr lang="en-GB" sz="1800" b="0" i="0" dirty="0">
                <a:solidFill>
                  <a:srgbClr val="1F497D"/>
                </a:solidFill>
                <a:effectLst/>
                <a:latin typeface="Calibri" panose="020F0502020204030204" pitchFamily="34" charset="0"/>
              </a:rPr>
              <a:t>nvesting that time with children can lay a strong foundation to help bounce back from difficult times </a:t>
            </a:r>
            <a:endParaRPr lang="en-GB" sz="1800" b="0" i="0" dirty="0">
              <a:solidFill>
                <a:srgbClr val="000000"/>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594F1E4B-D678-4A91-B34A-1874736713C6}" type="slidenum">
              <a:rPr lang="en-GB" smtClean="0"/>
              <a:t>17</a:t>
            </a:fld>
            <a:endParaRPr lang="en-GB"/>
          </a:p>
        </p:txBody>
      </p:sp>
    </p:spTree>
    <p:extLst>
      <p:ext uri="{BB962C8B-B14F-4D97-AF65-F5344CB8AC3E}">
        <p14:creationId xmlns:p14="http://schemas.microsoft.com/office/powerpoint/2010/main" val="2072449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60358-5EFF-47F6-82E9-E03E6D7D17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B9EBC5E-54C0-4AF7-80D6-C4B3654FDB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F4EBAB-A23E-4DD9-91D6-B704178D2D1E}"/>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5" name="Footer Placeholder 4">
            <a:extLst>
              <a:ext uri="{FF2B5EF4-FFF2-40B4-BE49-F238E27FC236}">
                <a16:creationId xmlns:a16="http://schemas.microsoft.com/office/drawing/2014/main" id="{609AB7D6-9129-4C7B-9EC8-BA9F9D2B96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911267-9364-49CA-A987-53984DE21278}"/>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118845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21F4A-B4E9-46B6-94D7-C3E5F16327A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018CC0-5108-42F8-94BD-AE623D1545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1968AB-96B7-41C6-95BD-3EED75D01010}"/>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5" name="Footer Placeholder 4">
            <a:extLst>
              <a:ext uri="{FF2B5EF4-FFF2-40B4-BE49-F238E27FC236}">
                <a16:creationId xmlns:a16="http://schemas.microsoft.com/office/drawing/2014/main" id="{97E94A40-347F-48BF-986D-AA9BA7557C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20534-DF1C-4147-A771-4BBF9A58D9C9}"/>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119275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8820A9-98A6-4A3C-A87F-2D8002E71C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BC58BCB-B1A1-46F1-B4FF-FBB93CF8B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BAF97-1248-40ED-B02B-7DD43019C227}"/>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5" name="Footer Placeholder 4">
            <a:extLst>
              <a:ext uri="{FF2B5EF4-FFF2-40B4-BE49-F238E27FC236}">
                <a16:creationId xmlns:a16="http://schemas.microsoft.com/office/drawing/2014/main" id="{5000FB4D-90CC-41F8-B911-53D8DC9734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FE76E3-F5DF-4D91-B638-2A5B316F1CB2}"/>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147680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53F49-A061-4EB6-8DE4-47C7E1AA9A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C50A6-68FD-4D20-9F18-358A47DDD2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3350EC-CC00-40FA-B9F3-80D548EFB442}"/>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5" name="Footer Placeholder 4">
            <a:extLst>
              <a:ext uri="{FF2B5EF4-FFF2-40B4-BE49-F238E27FC236}">
                <a16:creationId xmlns:a16="http://schemas.microsoft.com/office/drawing/2014/main" id="{C3A36849-4A70-4F56-8744-B416EF7897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B390B4-77AF-451D-AB0B-85B2F48BE2EE}"/>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2779167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CBF2-7B6E-420E-ABF7-0A9FA97FD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883210-F276-4ED6-B394-274C1D18FB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039033-C57C-459D-80CD-40E0E022FACC}"/>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5" name="Footer Placeholder 4">
            <a:extLst>
              <a:ext uri="{FF2B5EF4-FFF2-40B4-BE49-F238E27FC236}">
                <a16:creationId xmlns:a16="http://schemas.microsoft.com/office/drawing/2014/main" id="{842CE120-1FAB-4F26-806D-B711CA3078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12917B-0CBC-4FFF-9B30-EDD3D925D1BE}"/>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240400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4186-47E4-41B1-9DE2-9FE2597161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D171FC-F23E-4322-9208-4A8E6530440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5506720-5DA2-44C3-808B-11C7FBE406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9E5EBDC-C089-464F-B107-4D2D02A67433}"/>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6" name="Footer Placeholder 5">
            <a:extLst>
              <a:ext uri="{FF2B5EF4-FFF2-40B4-BE49-F238E27FC236}">
                <a16:creationId xmlns:a16="http://schemas.microsoft.com/office/drawing/2014/main" id="{056482E1-742B-479D-815E-AA7678A00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FDE9CC-C440-43B7-8A0E-5193094F5EB8}"/>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2144684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BA1F-8A11-49B2-B8F8-F01E6D983FF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F0A456-B6CB-48D1-9E5C-8F0DF032B7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877F9-8AC7-4656-81DA-8B77C4C0CD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7090AF6-BE25-4306-BA18-7FA8BE10A1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3821F-39F4-4C3F-A995-90988EDBB5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A54709-9C1C-41C8-97FF-0B752C5E3FBC}"/>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8" name="Footer Placeholder 7">
            <a:extLst>
              <a:ext uri="{FF2B5EF4-FFF2-40B4-BE49-F238E27FC236}">
                <a16:creationId xmlns:a16="http://schemas.microsoft.com/office/drawing/2014/main" id="{FAB0C32B-3374-4E94-A9DA-F6FEEB2FBEF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F49F785-56C5-4000-8275-48FEDBCB9250}"/>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2998265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576FD-3A52-4751-ADCB-4D0F12102B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71CFF5-5DAC-440B-A262-4A97512162D1}"/>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4" name="Footer Placeholder 3">
            <a:extLst>
              <a:ext uri="{FF2B5EF4-FFF2-40B4-BE49-F238E27FC236}">
                <a16:creationId xmlns:a16="http://schemas.microsoft.com/office/drawing/2014/main" id="{65AA88DD-4D29-4A32-AAE7-265B3FDF85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665E38-FC07-42AE-B24F-101EA0544FAE}"/>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186515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F352FC-3153-40B5-9271-BE3A15AD4E83}"/>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3" name="Footer Placeholder 2">
            <a:extLst>
              <a:ext uri="{FF2B5EF4-FFF2-40B4-BE49-F238E27FC236}">
                <a16:creationId xmlns:a16="http://schemas.microsoft.com/office/drawing/2014/main" id="{2D3884CC-13D6-4FFC-B0BA-42392906D2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EE2E028-5D05-4719-A8A2-00D17BB7D8BB}"/>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3378760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58F0-9B34-49D9-803D-929C4493CA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9BE282-3E45-4096-878A-997BAE64E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7684A9D-5F69-47F7-95FF-2D5450BA16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B937C-11F4-4CF6-A1F0-8A8A3DAE16AD}"/>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6" name="Footer Placeholder 5">
            <a:extLst>
              <a:ext uri="{FF2B5EF4-FFF2-40B4-BE49-F238E27FC236}">
                <a16:creationId xmlns:a16="http://schemas.microsoft.com/office/drawing/2014/main" id="{522AD9FC-E3A2-488A-859C-138CF2A0DB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B012B0B-D706-4CF2-972A-26F5E4764D5B}"/>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273249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1DD6E-F5D0-4A10-86F7-A2446AF5AB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FF87E37-BA2D-4679-AC5A-75A625FD12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582455B-8968-4F26-9140-52B85C80B9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40CFEC-6A5E-4649-9DDC-1D679F1AB173}"/>
              </a:ext>
            </a:extLst>
          </p:cNvPr>
          <p:cNvSpPr>
            <a:spLocks noGrp="1"/>
          </p:cNvSpPr>
          <p:nvPr>
            <p:ph type="dt" sz="half" idx="10"/>
          </p:nvPr>
        </p:nvSpPr>
        <p:spPr/>
        <p:txBody>
          <a:bodyPr/>
          <a:lstStyle/>
          <a:p>
            <a:fld id="{3E1FBF7B-F1E7-4257-AF79-559DE70D19C4}" type="datetimeFigureOut">
              <a:rPr lang="en-GB" smtClean="0"/>
              <a:t>15/02/2022</a:t>
            </a:fld>
            <a:endParaRPr lang="en-GB"/>
          </a:p>
        </p:txBody>
      </p:sp>
      <p:sp>
        <p:nvSpPr>
          <p:cNvPr id="6" name="Footer Placeholder 5">
            <a:extLst>
              <a:ext uri="{FF2B5EF4-FFF2-40B4-BE49-F238E27FC236}">
                <a16:creationId xmlns:a16="http://schemas.microsoft.com/office/drawing/2014/main" id="{C7D628B6-2DCD-4431-B3DA-2F25859690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0FBAAD-D3B7-4D67-B8AD-8E9004308876}"/>
              </a:ext>
            </a:extLst>
          </p:cNvPr>
          <p:cNvSpPr>
            <a:spLocks noGrp="1"/>
          </p:cNvSpPr>
          <p:nvPr>
            <p:ph type="sldNum" sz="quarter" idx="12"/>
          </p:nvPr>
        </p:nvSpPr>
        <p:spPr/>
        <p:txBody>
          <a:bodyPr/>
          <a:lstStyle/>
          <a:p>
            <a:fld id="{DCE8FC9E-A0FB-4A1C-A18A-AB307D7A2B8F}" type="slidenum">
              <a:rPr lang="en-GB" smtClean="0"/>
              <a:t>‹#›</a:t>
            </a:fld>
            <a:endParaRPr lang="en-GB"/>
          </a:p>
        </p:txBody>
      </p:sp>
    </p:spTree>
    <p:extLst>
      <p:ext uri="{BB962C8B-B14F-4D97-AF65-F5344CB8AC3E}">
        <p14:creationId xmlns:p14="http://schemas.microsoft.com/office/powerpoint/2010/main" val="378020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69A917-DB95-45EE-A5CC-B12ADAE653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6B8B7C-970C-4B1E-B083-C34918AFA6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7F7FFD-756B-4711-B93D-60773CD59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FBF7B-F1E7-4257-AF79-559DE70D19C4}" type="datetimeFigureOut">
              <a:rPr lang="en-GB" smtClean="0"/>
              <a:t>15/02/2022</a:t>
            </a:fld>
            <a:endParaRPr lang="en-GB"/>
          </a:p>
        </p:txBody>
      </p:sp>
      <p:sp>
        <p:nvSpPr>
          <p:cNvPr id="5" name="Footer Placeholder 4">
            <a:extLst>
              <a:ext uri="{FF2B5EF4-FFF2-40B4-BE49-F238E27FC236}">
                <a16:creationId xmlns:a16="http://schemas.microsoft.com/office/drawing/2014/main" id="{F669879D-2E33-4344-B2CF-471B65AD04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210FD76-7CBA-4FC7-81AF-0133FD739B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E8FC9E-A0FB-4A1C-A18A-AB307D7A2B8F}" type="slidenum">
              <a:rPr lang="en-GB" smtClean="0"/>
              <a:t>‹#›</a:t>
            </a:fld>
            <a:endParaRPr lang="en-GB"/>
          </a:p>
        </p:txBody>
      </p:sp>
    </p:spTree>
    <p:extLst>
      <p:ext uri="{BB962C8B-B14F-4D97-AF65-F5344CB8AC3E}">
        <p14:creationId xmlns:p14="http://schemas.microsoft.com/office/powerpoint/2010/main" val="312550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gm9CIJ74Oxw?feature=oembed" TargetMode="Externa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2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8.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0.sv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0.png"/><Relationship Id="rId7" Type="http://schemas.openxmlformats.org/officeDocument/2006/relationships/image" Target="../media/image84.jpe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jpe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jpeg"/></Relationships>
</file>

<file path=ppt/slides/_rels/slide39.xml.rels><?xml version="1.0" encoding="UTF-8" standalone="yes"?>
<Relationships xmlns="http://schemas.openxmlformats.org/package/2006/relationships"><Relationship Id="rId3" Type="http://schemas.openxmlformats.org/officeDocument/2006/relationships/hyperlink" Target="https://forms.office.com/r/1wQYLXc7N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94A3FA2-15D9-4DCA-8344-E3625B556CE4}"/>
              </a:ext>
            </a:extLst>
          </p:cNvPr>
          <p:cNvSpPr>
            <a:spLocks noGrp="1"/>
          </p:cNvSpPr>
          <p:nvPr>
            <p:ph type="ctrTitle"/>
          </p:nvPr>
        </p:nvSpPr>
        <p:spPr>
          <a:xfrm>
            <a:off x="1524003" y="1999615"/>
            <a:ext cx="9144000" cy="2764028"/>
          </a:xfrm>
        </p:spPr>
        <p:txBody>
          <a:bodyPr anchor="ctr">
            <a:normAutofit/>
          </a:bodyPr>
          <a:lstStyle/>
          <a:p>
            <a:r>
              <a:rPr lang="en-GB" sz="4500" dirty="0"/>
              <a:t>Understanding and supporting children with behavioural difficulties: </a:t>
            </a:r>
            <a:br>
              <a:rPr lang="en-GB" sz="4500" dirty="0"/>
            </a:br>
            <a:r>
              <a:rPr lang="en-GB" sz="4500" dirty="0">
                <a:solidFill>
                  <a:schemeClr val="accent1"/>
                </a:solidFill>
              </a:rPr>
              <a:t>A workshop for parents and carers </a:t>
            </a:r>
          </a:p>
        </p:txBody>
      </p:sp>
      <p:sp>
        <p:nvSpPr>
          <p:cNvPr id="3" name="Subtitle 2">
            <a:extLst>
              <a:ext uri="{FF2B5EF4-FFF2-40B4-BE49-F238E27FC236}">
                <a16:creationId xmlns:a16="http://schemas.microsoft.com/office/drawing/2014/main" id="{0B936333-AFDC-4508-B460-7020F025769B}"/>
              </a:ext>
            </a:extLst>
          </p:cNvPr>
          <p:cNvSpPr>
            <a:spLocks noGrp="1"/>
          </p:cNvSpPr>
          <p:nvPr>
            <p:ph type="subTitle" idx="1"/>
          </p:nvPr>
        </p:nvSpPr>
        <p:spPr>
          <a:xfrm>
            <a:off x="1966912" y="5889196"/>
            <a:ext cx="8258176" cy="631825"/>
          </a:xfrm>
        </p:spPr>
        <p:txBody>
          <a:bodyPr anchor="ctr">
            <a:noAutofit/>
          </a:bodyPr>
          <a:lstStyle/>
          <a:p>
            <a:pPr>
              <a:lnSpc>
                <a:spcPct val="100000"/>
              </a:lnSpc>
            </a:pPr>
            <a:r>
              <a:rPr lang="en-GB" sz="1800" dirty="0"/>
              <a:t>Dr Charlotte Morton, Clinical Psychologist</a:t>
            </a:r>
          </a:p>
          <a:p>
            <a:pPr>
              <a:lnSpc>
                <a:spcPct val="100000"/>
              </a:lnSpc>
            </a:pPr>
            <a:r>
              <a:rPr lang="en-GB" sz="1800" dirty="0"/>
              <a:t>Getting Help and Mental Health Support Team, Slough </a:t>
            </a:r>
          </a:p>
          <a:p>
            <a:pPr>
              <a:lnSpc>
                <a:spcPct val="100000"/>
              </a:lnSpc>
            </a:pPr>
            <a:r>
              <a:rPr lang="en-GB" sz="1800" dirty="0"/>
              <a:t>With thanks to Dr Deb McNally for some materials prepared for the PPEPCare project </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82C8CE4-99DD-4BB7-9674-DE94E8833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3" y="85408"/>
            <a:ext cx="12287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id="{FCB1983D-F355-4D79-9E9F-F984FC6914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935" y="8573"/>
            <a:ext cx="806767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30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8A56F0-7061-4F65-8F53-D859180EEF3D}"/>
              </a:ext>
            </a:extLst>
          </p:cNvPr>
          <p:cNvSpPr>
            <a:spLocks noGrp="1"/>
          </p:cNvSpPr>
          <p:nvPr>
            <p:ph type="title"/>
          </p:nvPr>
        </p:nvSpPr>
        <p:spPr>
          <a:xfrm>
            <a:off x="6924484" y="2136482"/>
            <a:ext cx="4766330" cy="1454051"/>
          </a:xfrm>
        </p:spPr>
        <p:txBody>
          <a:bodyPr>
            <a:noAutofit/>
          </a:bodyPr>
          <a:lstStyle/>
          <a:p>
            <a:r>
              <a:rPr lang="en-GB" dirty="0"/>
              <a:t>What things seem to make your child’s behaviours </a:t>
            </a:r>
            <a:r>
              <a:rPr lang="en-GB" u="sng" dirty="0"/>
              <a:t>decrease/better</a:t>
            </a:r>
            <a:r>
              <a:rPr lang="en-GB" dirty="0"/>
              <a:t>? </a:t>
            </a:r>
          </a:p>
        </p:txBody>
      </p:sp>
      <p:grpSp>
        <p:nvGrpSpPr>
          <p:cNvPr id="16" name="Group 1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7" name="Freeform: Shape 1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Magnifying glass with solid fill">
            <a:extLst>
              <a:ext uri="{FF2B5EF4-FFF2-40B4-BE49-F238E27FC236}">
                <a16:creationId xmlns:a16="http://schemas.microsoft.com/office/drawing/2014/main" id="{9D0071DD-70D4-4A45-9D12-813AA3BE06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4437" y="1700784"/>
            <a:ext cx="3785616" cy="3785616"/>
          </a:xfrm>
          <a:prstGeom prst="rect">
            <a:avLst/>
          </a:prstGeom>
        </p:spPr>
      </p:pic>
      <p:sp>
        <p:nvSpPr>
          <p:cNvPr id="13" name="TextBox 12">
            <a:extLst>
              <a:ext uri="{FF2B5EF4-FFF2-40B4-BE49-F238E27FC236}">
                <a16:creationId xmlns:a16="http://schemas.microsoft.com/office/drawing/2014/main" id="{AB313C07-2004-4E3F-B0CE-4B040FEE53F6}"/>
              </a:ext>
            </a:extLst>
          </p:cNvPr>
          <p:cNvSpPr txBox="1"/>
          <p:nvPr/>
        </p:nvSpPr>
        <p:spPr>
          <a:xfrm>
            <a:off x="6924484" y="4516380"/>
            <a:ext cx="2956560" cy="707886"/>
          </a:xfrm>
          <a:prstGeom prst="rect">
            <a:avLst/>
          </a:prstGeom>
          <a:noFill/>
        </p:spPr>
        <p:txBody>
          <a:bodyPr wrap="square" rtlCol="0">
            <a:spAutoFit/>
          </a:bodyPr>
          <a:lstStyle/>
          <a:p>
            <a:r>
              <a:rPr lang="en-GB" sz="2000" dirty="0">
                <a:solidFill>
                  <a:schemeClr val="accent4"/>
                </a:solidFill>
              </a:rPr>
              <a:t>Please type your ideas in the chat or unmute </a:t>
            </a:r>
          </a:p>
        </p:txBody>
      </p:sp>
    </p:spTree>
    <p:extLst>
      <p:ext uri="{BB962C8B-B14F-4D97-AF65-F5344CB8AC3E}">
        <p14:creationId xmlns:p14="http://schemas.microsoft.com/office/powerpoint/2010/main" val="124817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3DA36-053F-43A8-8F34-D03EB3A0E8FA}"/>
              </a:ext>
            </a:extLst>
          </p:cNvPr>
          <p:cNvSpPr>
            <a:spLocks noGrp="1"/>
          </p:cNvSpPr>
          <p:nvPr>
            <p:ph type="title"/>
          </p:nvPr>
        </p:nvSpPr>
        <p:spPr>
          <a:xfrm>
            <a:off x="862745" y="170423"/>
            <a:ext cx="10515600" cy="1325563"/>
          </a:xfrm>
        </p:spPr>
        <p:txBody>
          <a:bodyPr/>
          <a:lstStyle/>
          <a:p>
            <a:pPr algn="ctr"/>
            <a:r>
              <a:rPr lang="en-GB" dirty="0"/>
              <a:t>The ‘Behaviour Cake’</a:t>
            </a:r>
          </a:p>
        </p:txBody>
      </p:sp>
      <p:sp>
        <p:nvSpPr>
          <p:cNvPr id="4" name="Rectangle 53">
            <a:extLst>
              <a:ext uri="{FF2B5EF4-FFF2-40B4-BE49-F238E27FC236}">
                <a16:creationId xmlns:a16="http://schemas.microsoft.com/office/drawing/2014/main" id="{9A3B8226-9C1A-490B-AB1C-0008A9DA4E3A}"/>
              </a:ext>
            </a:extLst>
          </p:cNvPr>
          <p:cNvSpPr>
            <a:spLocks noChangeArrowheads="1"/>
          </p:cNvSpPr>
          <p:nvPr/>
        </p:nvSpPr>
        <p:spPr bwMode="auto">
          <a:xfrm>
            <a:off x="8259942" y="1897856"/>
            <a:ext cx="2301875" cy="673100"/>
          </a:xfrm>
          <a:prstGeom prst="rect">
            <a:avLst/>
          </a:prstGeom>
          <a:solidFill>
            <a:srgbClr val="FFFFFF"/>
          </a:solidFill>
          <a:ln w="7938">
            <a:solidFill>
              <a:srgbClr val="FF00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FF0000"/>
                </a:solidFill>
                <a:latin typeface="Comic Sans MS" pitchFamily="66" charset="0"/>
              </a:rPr>
              <a:t>Parenting behaviour</a:t>
            </a:r>
          </a:p>
        </p:txBody>
      </p:sp>
      <p:sp>
        <p:nvSpPr>
          <p:cNvPr id="5" name="Rectangle 55">
            <a:extLst>
              <a:ext uri="{FF2B5EF4-FFF2-40B4-BE49-F238E27FC236}">
                <a16:creationId xmlns:a16="http://schemas.microsoft.com/office/drawing/2014/main" id="{50EBC25A-D36F-45A9-A11F-77B6A5D01C35}"/>
              </a:ext>
            </a:extLst>
          </p:cNvPr>
          <p:cNvSpPr>
            <a:spLocks noChangeArrowheads="1"/>
          </p:cNvSpPr>
          <p:nvPr/>
        </p:nvSpPr>
        <p:spPr bwMode="auto">
          <a:xfrm>
            <a:off x="5928457" y="1750776"/>
            <a:ext cx="2082800" cy="695325"/>
          </a:xfrm>
          <a:prstGeom prst="rect">
            <a:avLst/>
          </a:prstGeom>
          <a:solidFill>
            <a:srgbClr val="FFFFFF"/>
          </a:solidFill>
          <a:ln w="7938">
            <a:solidFill>
              <a:srgbClr val="FF00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00CC00"/>
                </a:solidFill>
                <a:latin typeface="Comic Sans MS" pitchFamily="66" charset="0"/>
              </a:rPr>
              <a:t>Child’s temperament</a:t>
            </a:r>
          </a:p>
        </p:txBody>
      </p:sp>
      <p:sp>
        <p:nvSpPr>
          <p:cNvPr id="6" name="Rectangle 57">
            <a:extLst>
              <a:ext uri="{FF2B5EF4-FFF2-40B4-BE49-F238E27FC236}">
                <a16:creationId xmlns:a16="http://schemas.microsoft.com/office/drawing/2014/main" id="{E5E61CA8-3CF1-4D9E-8D37-8840F04DBEDC}"/>
              </a:ext>
            </a:extLst>
          </p:cNvPr>
          <p:cNvSpPr>
            <a:spLocks noChangeArrowheads="1"/>
          </p:cNvSpPr>
          <p:nvPr/>
        </p:nvSpPr>
        <p:spPr bwMode="auto">
          <a:xfrm>
            <a:off x="3550144" y="1463961"/>
            <a:ext cx="2000221" cy="1046162"/>
          </a:xfrm>
          <a:prstGeom prst="rect">
            <a:avLst/>
          </a:prstGeom>
          <a:solidFill>
            <a:srgbClr val="FFFFFF"/>
          </a:solidFill>
          <a:ln w="7938">
            <a:solidFill>
              <a:srgbClr val="00FF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FF0000"/>
                </a:solidFill>
                <a:latin typeface="Comic Sans MS" pitchFamily="66" charset="0"/>
              </a:rPr>
              <a:t>Parental physical &amp; mental health</a:t>
            </a:r>
          </a:p>
        </p:txBody>
      </p:sp>
      <p:sp>
        <p:nvSpPr>
          <p:cNvPr id="7" name="Rectangle 59">
            <a:extLst>
              <a:ext uri="{FF2B5EF4-FFF2-40B4-BE49-F238E27FC236}">
                <a16:creationId xmlns:a16="http://schemas.microsoft.com/office/drawing/2014/main" id="{49AADC84-5988-4EE8-85F8-4DAEC8A41C50}"/>
              </a:ext>
            </a:extLst>
          </p:cNvPr>
          <p:cNvSpPr>
            <a:spLocks noChangeArrowheads="1"/>
          </p:cNvSpPr>
          <p:nvPr/>
        </p:nvSpPr>
        <p:spPr bwMode="auto">
          <a:xfrm>
            <a:off x="1844828" y="1806576"/>
            <a:ext cx="1450975" cy="968374"/>
          </a:xfrm>
          <a:prstGeom prst="rect">
            <a:avLst/>
          </a:prstGeom>
          <a:solidFill>
            <a:srgbClr val="FFFFFF"/>
          </a:solidFill>
          <a:ln w="7938">
            <a:solidFill>
              <a:srgbClr val="3366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chemeClr val="hlink"/>
                </a:solidFill>
                <a:latin typeface="Comic Sans MS" pitchFamily="66" charset="0"/>
              </a:rPr>
              <a:t>Child’s physical health</a:t>
            </a:r>
          </a:p>
        </p:txBody>
      </p:sp>
      <p:sp>
        <p:nvSpPr>
          <p:cNvPr id="8" name="Rectangle 61">
            <a:extLst>
              <a:ext uri="{FF2B5EF4-FFF2-40B4-BE49-F238E27FC236}">
                <a16:creationId xmlns:a16="http://schemas.microsoft.com/office/drawing/2014/main" id="{743796E8-BF04-4F9B-B852-2AEA7E072756}"/>
              </a:ext>
            </a:extLst>
          </p:cNvPr>
          <p:cNvSpPr>
            <a:spLocks noChangeArrowheads="1"/>
          </p:cNvSpPr>
          <p:nvPr/>
        </p:nvSpPr>
        <p:spPr bwMode="auto">
          <a:xfrm>
            <a:off x="9363807" y="4020050"/>
            <a:ext cx="1003300" cy="463550"/>
          </a:xfrm>
          <a:prstGeom prst="rect">
            <a:avLst/>
          </a:prstGeom>
          <a:solidFill>
            <a:srgbClr val="FFFFFF"/>
          </a:solidFill>
          <a:ln w="7938">
            <a:solidFill>
              <a:srgbClr val="00FF00"/>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r>
              <a:rPr lang="en-GB" altLang="en-US" sz="2000" dirty="0">
                <a:solidFill>
                  <a:srgbClr val="00CC00"/>
                </a:solidFill>
                <a:latin typeface="Comic Sans MS" pitchFamily="66" charset="0"/>
              </a:rPr>
              <a:t>Genes</a:t>
            </a:r>
          </a:p>
        </p:txBody>
      </p:sp>
      <p:sp>
        <p:nvSpPr>
          <p:cNvPr id="10" name="Rectangle 65">
            <a:extLst>
              <a:ext uri="{FF2B5EF4-FFF2-40B4-BE49-F238E27FC236}">
                <a16:creationId xmlns:a16="http://schemas.microsoft.com/office/drawing/2014/main" id="{6466AFBE-782A-4F03-A401-AE7CF32F38A3}"/>
              </a:ext>
            </a:extLst>
          </p:cNvPr>
          <p:cNvSpPr>
            <a:spLocks noChangeArrowheads="1"/>
          </p:cNvSpPr>
          <p:nvPr/>
        </p:nvSpPr>
        <p:spPr bwMode="auto">
          <a:xfrm>
            <a:off x="8864172" y="4885470"/>
            <a:ext cx="2028824" cy="849313"/>
          </a:xfrm>
          <a:prstGeom prst="rect">
            <a:avLst/>
          </a:prstGeom>
          <a:solidFill>
            <a:srgbClr val="FFFFFF"/>
          </a:solidFill>
          <a:ln w="7938">
            <a:solidFill>
              <a:srgbClr val="339966"/>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FF0000"/>
                </a:solidFill>
                <a:latin typeface="Comic Sans MS" pitchFamily="66" charset="0"/>
              </a:rPr>
              <a:t>Early adverse experiences</a:t>
            </a:r>
          </a:p>
        </p:txBody>
      </p:sp>
      <p:sp>
        <p:nvSpPr>
          <p:cNvPr id="11" name="Rectangle 67">
            <a:extLst>
              <a:ext uri="{FF2B5EF4-FFF2-40B4-BE49-F238E27FC236}">
                <a16:creationId xmlns:a16="http://schemas.microsoft.com/office/drawing/2014/main" id="{0A453F5F-C252-406C-8159-4E95F3114131}"/>
              </a:ext>
            </a:extLst>
          </p:cNvPr>
          <p:cNvSpPr>
            <a:spLocks noChangeArrowheads="1"/>
          </p:cNvSpPr>
          <p:nvPr/>
        </p:nvSpPr>
        <p:spPr bwMode="auto">
          <a:xfrm>
            <a:off x="2027969" y="5503293"/>
            <a:ext cx="2028825" cy="781050"/>
          </a:xfrm>
          <a:prstGeom prst="rect">
            <a:avLst/>
          </a:prstGeom>
          <a:solidFill>
            <a:srgbClr val="FFFFFF"/>
          </a:solidFill>
          <a:ln w="7938">
            <a:solidFill>
              <a:srgbClr val="00FF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00CC00"/>
                </a:solidFill>
                <a:latin typeface="Comic Sans MS" pitchFamily="66" charset="0"/>
              </a:rPr>
              <a:t>Developmental delay</a:t>
            </a:r>
          </a:p>
        </p:txBody>
      </p:sp>
      <p:sp>
        <p:nvSpPr>
          <p:cNvPr id="12" name="Rectangle 69">
            <a:extLst>
              <a:ext uri="{FF2B5EF4-FFF2-40B4-BE49-F238E27FC236}">
                <a16:creationId xmlns:a16="http://schemas.microsoft.com/office/drawing/2014/main" id="{108A1CCE-29C9-43DF-A02B-B7C16D648848}"/>
              </a:ext>
            </a:extLst>
          </p:cNvPr>
          <p:cNvSpPr>
            <a:spLocks noChangeArrowheads="1"/>
          </p:cNvSpPr>
          <p:nvPr/>
        </p:nvSpPr>
        <p:spPr bwMode="auto">
          <a:xfrm>
            <a:off x="1031813" y="4516438"/>
            <a:ext cx="1774825" cy="532177"/>
          </a:xfrm>
          <a:prstGeom prst="rect">
            <a:avLst/>
          </a:prstGeom>
          <a:solidFill>
            <a:srgbClr val="FFFFFF"/>
          </a:solidFill>
          <a:ln w="7938">
            <a:solidFill>
              <a:srgbClr val="FF00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FF0000"/>
                </a:solidFill>
                <a:latin typeface="Comic Sans MS" pitchFamily="66" charset="0"/>
              </a:rPr>
              <a:t>Environment</a:t>
            </a:r>
          </a:p>
        </p:txBody>
      </p:sp>
      <p:sp>
        <p:nvSpPr>
          <p:cNvPr id="14" name="Rectangle 73">
            <a:extLst>
              <a:ext uri="{FF2B5EF4-FFF2-40B4-BE49-F238E27FC236}">
                <a16:creationId xmlns:a16="http://schemas.microsoft.com/office/drawing/2014/main" id="{E0CC7E14-D96D-46F7-B9C5-AEE4E0F34633}"/>
              </a:ext>
            </a:extLst>
          </p:cNvPr>
          <p:cNvSpPr>
            <a:spLocks noChangeArrowheads="1"/>
          </p:cNvSpPr>
          <p:nvPr/>
        </p:nvSpPr>
        <p:spPr bwMode="auto">
          <a:xfrm>
            <a:off x="7027007" y="5778261"/>
            <a:ext cx="1676400" cy="525462"/>
          </a:xfrm>
          <a:prstGeom prst="rect">
            <a:avLst/>
          </a:prstGeom>
          <a:solidFill>
            <a:srgbClr val="FFFFFF"/>
          </a:solidFill>
          <a:ln w="7938">
            <a:solidFill>
              <a:srgbClr val="FF00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r>
              <a:rPr lang="en-GB" altLang="en-US" sz="2000" dirty="0">
                <a:solidFill>
                  <a:srgbClr val="FFC000"/>
                </a:solidFill>
                <a:latin typeface="Comic Sans MS" pitchFamily="66" charset="0"/>
              </a:rPr>
              <a:t>Medication</a:t>
            </a:r>
          </a:p>
        </p:txBody>
      </p:sp>
      <p:sp>
        <p:nvSpPr>
          <p:cNvPr id="15" name="Rectangle 75">
            <a:extLst>
              <a:ext uri="{FF2B5EF4-FFF2-40B4-BE49-F238E27FC236}">
                <a16:creationId xmlns:a16="http://schemas.microsoft.com/office/drawing/2014/main" id="{BE56D582-8151-45F9-905B-5A2D275AEEE2}"/>
              </a:ext>
            </a:extLst>
          </p:cNvPr>
          <p:cNvSpPr>
            <a:spLocks noChangeArrowheads="1"/>
          </p:cNvSpPr>
          <p:nvPr/>
        </p:nvSpPr>
        <p:spPr bwMode="auto">
          <a:xfrm>
            <a:off x="1241364" y="3115604"/>
            <a:ext cx="1450975" cy="971550"/>
          </a:xfrm>
          <a:prstGeom prst="rect">
            <a:avLst/>
          </a:prstGeom>
          <a:solidFill>
            <a:srgbClr val="FFFFFF"/>
          </a:solidFill>
          <a:ln w="7938">
            <a:solidFill>
              <a:srgbClr val="339966"/>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a:solidFill>
                  <a:srgbClr val="00CC00"/>
                </a:solidFill>
                <a:latin typeface="Comic Sans MS" pitchFamily="66" charset="0"/>
              </a:rPr>
              <a:t>Speech/ hearing problems</a:t>
            </a:r>
          </a:p>
        </p:txBody>
      </p:sp>
      <p:sp>
        <p:nvSpPr>
          <p:cNvPr id="16" name="Rectangle 277">
            <a:extLst>
              <a:ext uri="{FF2B5EF4-FFF2-40B4-BE49-F238E27FC236}">
                <a16:creationId xmlns:a16="http://schemas.microsoft.com/office/drawing/2014/main" id="{B7025610-CB27-437B-B682-6A8F0CE0151D}"/>
              </a:ext>
            </a:extLst>
          </p:cNvPr>
          <p:cNvSpPr>
            <a:spLocks noChangeArrowheads="1"/>
          </p:cNvSpPr>
          <p:nvPr/>
        </p:nvSpPr>
        <p:spPr bwMode="auto">
          <a:xfrm>
            <a:off x="9091809" y="2846405"/>
            <a:ext cx="1801187" cy="825483"/>
          </a:xfrm>
          <a:prstGeom prst="rect">
            <a:avLst/>
          </a:prstGeom>
          <a:solidFill>
            <a:srgbClr val="FFFFFF"/>
          </a:solidFill>
          <a:ln w="7938">
            <a:solidFill>
              <a:srgbClr val="3366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eaLnBrk="1" hangingPunct="1">
              <a:spcBef>
                <a:spcPct val="0"/>
              </a:spcBef>
              <a:buClrTx/>
              <a:buSzTx/>
              <a:buFontTx/>
              <a:buNone/>
            </a:pPr>
            <a:r>
              <a:rPr lang="en-GB" altLang="en-US" sz="2000" dirty="0">
                <a:solidFill>
                  <a:schemeClr val="hlink"/>
                </a:solidFill>
                <a:latin typeface="Comic Sans MS" pitchFamily="66" charset="0"/>
              </a:rPr>
              <a:t>Lack of sleep/fatigue</a:t>
            </a:r>
          </a:p>
        </p:txBody>
      </p:sp>
      <p:grpSp>
        <p:nvGrpSpPr>
          <p:cNvPr id="17" name="Group 16">
            <a:extLst>
              <a:ext uri="{FF2B5EF4-FFF2-40B4-BE49-F238E27FC236}">
                <a16:creationId xmlns:a16="http://schemas.microsoft.com/office/drawing/2014/main" id="{6A18E1B1-2EC6-4FE9-948A-CBF19330388B}"/>
              </a:ext>
            </a:extLst>
          </p:cNvPr>
          <p:cNvGrpSpPr/>
          <p:nvPr/>
        </p:nvGrpSpPr>
        <p:grpSpPr>
          <a:xfrm>
            <a:off x="3361469" y="2990850"/>
            <a:ext cx="5164138" cy="2455863"/>
            <a:chOff x="2066925" y="2689225"/>
            <a:chExt cx="5164138" cy="2455863"/>
          </a:xfrm>
        </p:grpSpPr>
        <p:sp>
          <p:nvSpPr>
            <p:cNvPr id="18" name="Freeform 77">
              <a:extLst>
                <a:ext uri="{FF2B5EF4-FFF2-40B4-BE49-F238E27FC236}">
                  <a16:creationId xmlns:a16="http://schemas.microsoft.com/office/drawing/2014/main" id="{FDFA448F-D8A1-4DE2-9BA4-56C0BF897AC8}"/>
                </a:ext>
              </a:extLst>
            </p:cNvPr>
            <p:cNvSpPr>
              <a:spLocks/>
            </p:cNvSpPr>
            <p:nvPr/>
          </p:nvSpPr>
          <p:spPr bwMode="auto">
            <a:xfrm>
              <a:off x="2066925" y="2689225"/>
              <a:ext cx="5164138" cy="2455863"/>
            </a:xfrm>
            <a:custGeom>
              <a:avLst/>
              <a:gdLst>
                <a:gd name="T0" fmla="*/ 2425 w 3253"/>
                <a:gd name="T1" fmla="*/ 70 h 1547"/>
                <a:gd name="T2" fmla="*/ 2522 w 3253"/>
                <a:gd name="T3" fmla="*/ 69 h 1547"/>
                <a:gd name="T4" fmla="*/ 2604 w 3253"/>
                <a:gd name="T5" fmla="*/ 118 h 1547"/>
                <a:gd name="T6" fmla="*/ 2769 w 3253"/>
                <a:gd name="T7" fmla="*/ 161 h 1547"/>
                <a:gd name="T8" fmla="*/ 2867 w 3253"/>
                <a:gd name="T9" fmla="*/ 169 h 1547"/>
                <a:gd name="T10" fmla="*/ 2913 w 3253"/>
                <a:gd name="T11" fmla="*/ 239 h 1547"/>
                <a:gd name="T12" fmla="*/ 3031 w 3253"/>
                <a:gd name="T13" fmla="*/ 301 h 1547"/>
                <a:gd name="T14" fmla="*/ 3102 w 3253"/>
                <a:gd name="T15" fmla="*/ 439 h 1547"/>
                <a:gd name="T16" fmla="*/ 3036 w 3253"/>
                <a:gd name="T17" fmla="*/ 602 h 1547"/>
                <a:gd name="T18" fmla="*/ 3031 w 3253"/>
                <a:gd name="T19" fmla="*/ 707 h 1547"/>
                <a:gd name="T20" fmla="*/ 3093 w 3253"/>
                <a:gd name="T21" fmla="*/ 793 h 1547"/>
                <a:gd name="T22" fmla="*/ 3169 w 3253"/>
                <a:gd name="T23" fmla="*/ 862 h 1547"/>
                <a:gd name="T24" fmla="*/ 3163 w 3253"/>
                <a:gd name="T25" fmla="*/ 943 h 1547"/>
                <a:gd name="T26" fmla="*/ 3245 w 3253"/>
                <a:gd name="T27" fmla="*/ 1028 h 1547"/>
                <a:gd name="T28" fmla="*/ 3223 w 3253"/>
                <a:gd name="T29" fmla="*/ 1159 h 1547"/>
                <a:gd name="T30" fmla="*/ 3122 w 3253"/>
                <a:gd name="T31" fmla="*/ 1212 h 1547"/>
                <a:gd name="T32" fmla="*/ 3024 w 3253"/>
                <a:gd name="T33" fmla="*/ 1222 h 1547"/>
                <a:gd name="T34" fmla="*/ 2974 w 3253"/>
                <a:gd name="T35" fmla="*/ 1240 h 1547"/>
                <a:gd name="T36" fmla="*/ 2937 w 3253"/>
                <a:gd name="T37" fmla="*/ 1329 h 1547"/>
                <a:gd name="T38" fmla="*/ 2811 w 3253"/>
                <a:gd name="T39" fmla="*/ 1409 h 1547"/>
                <a:gd name="T40" fmla="*/ 2602 w 3253"/>
                <a:gd name="T41" fmla="*/ 1400 h 1547"/>
                <a:gd name="T42" fmla="*/ 2456 w 3253"/>
                <a:gd name="T43" fmla="*/ 1472 h 1547"/>
                <a:gd name="T44" fmla="*/ 2334 w 3253"/>
                <a:gd name="T45" fmla="*/ 1510 h 1547"/>
                <a:gd name="T46" fmla="*/ 2116 w 3253"/>
                <a:gd name="T47" fmla="*/ 1477 h 1547"/>
                <a:gd name="T48" fmla="*/ 2023 w 3253"/>
                <a:gd name="T49" fmla="*/ 1491 h 1547"/>
                <a:gd name="T50" fmla="*/ 1947 w 3253"/>
                <a:gd name="T51" fmla="*/ 1518 h 1547"/>
                <a:gd name="T52" fmla="*/ 1727 w 3253"/>
                <a:gd name="T53" fmla="*/ 1527 h 1547"/>
                <a:gd name="T54" fmla="*/ 1627 w 3253"/>
                <a:gd name="T55" fmla="*/ 1491 h 1547"/>
                <a:gd name="T56" fmla="*/ 1591 w 3253"/>
                <a:gd name="T57" fmla="*/ 1477 h 1547"/>
                <a:gd name="T58" fmla="*/ 1454 w 3253"/>
                <a:gd name="T59" fmla="*/ 1530 h 1547"/>
                <a:gd name="T60" fmla="*/ 1264 w 3253"/>
                <a:gd name="T61" fmla="*/ 1541 h 1547"/>
                <a:gd name="T62" fmla="*/ 1103 w 3253"/>
                <a:gd name="T63" fmla="*/ 1465 h 1547"/>
                <a:gd name="T64" fmla="*/ 1002 w 3253"/>
                <a:gd name="T65" fmla="*/ 1495 h 1547"/>
                <a:gd name="T66" fmla="*/ 875 w 3253"/>
                <a:gd name="T67" fmla="*/ 1508 h 1547"/>
                <a:gd name="T68" fmla="*/ 777 w 3253"/>
                <a:gd name="T69" fmla="*/ 1494 h 1547"/>
                <a:gd name="T70" fmla="*/ 701 w 3253"/>
                <a:gd name="T71" fmla="*/ 1458 h 1547"/>
                <a:gd name="T72" fmla="*/ 542 w 3253"/>
                <a:gd name="T73" fmla="*/ 1410 h 1547"/>
                <a:gd name="T74" fmla="*/ 337 w 3253"/>
                <a:gd name="T75" fmla="*/ 1386 h 1547"/>
                <a:gd name="T76" fmla="*/ 236 w 3253"/>
                <a:gd name="T77" fmla="*/ 1286 h 1547"/>
                <a:gd name="T78" fmla="*/ 149 w 3253"/>
                <a:gd name="T79" fmla="*/ 1243 h 1547"/>
                <a:gd name="T80" fmla="*/ 33 w 3253"/>
                <a:gd name="T81" fmla="*/ 1189 h 1547"/>
                <a:gd name="T82" fmla="*/ 7 w 3253"/>
                <a:gd name="T83" fmla="*/ 1027 h 1547"/>
                <a:gd name="T84" fmla="*/ 73 w 3253"/>
                <a:gd name="T85" fmla="*/ 863 h 1547"/>
                <a:gd name="T86" fmla="*/ 162 w 3253"/>
                <a:gd name="T87" fmla="*/ 790 h 1547"/>
                <a:gd name="T88" fmla="*/ 187 w 3253"/>
                <a:gd name="T89" fmla="*/ 701 h 1547"/>
                <a:gd name="T90" fmla="*/ 163 w 3253"/>
                <a:gd name="T91" fmla="*/ 518 h 1547"/>
                <a:gd name="T92" fmla="*/ 129 w 3253"/>
                <a:gd name="T93" fmla="*/ 411 h 1547"/>
                <a:gd name="T94" fmla="*/ 216 w 3253"/>
                <a:gd name="T95" fmla="*/ 295 h 1547"/>
                <a:gd name="T96" fmla="*/ 336 w 3253"/>
                <a:gd name="T97" fmla="*/ 215 h 1547"/>
                <a:gd name="T98" fmla="*/ 438 w 3253"/>
                <a:gd name="T99" fmla="*/ 123 h 1547"/>
                <a:gd name="T100" fmla="*/ 502 w 3253"/>
                <a:gd name="T101" fmla="*/ 101 h 1547"/>
                <a:gd name="T102" fmla="*/ 708 w 3253"/>
                <a:gd name="T103" fmla="*/ 100 h 1547"/>
                <a:gd name="T104" fmla="*/ 854 w 3253"/>
                <a:gd name="T105" fmla="*/ 93 h 1547"/>
                <a:gd name="T106" fmla="*/ 900 w 3253"/>
                <a:gd name="T107" fmla="*/ 63 h 1547"/>
                <a:gd name="T108" fmla="*/ 1014 w 3253"/>
                <a:gd name="T109" fmla="*/ 59 h 1547"/>
                <a:gd name="T110" fmla="*/ 1117 w 3253"/>
                <a:gd name="T111" fmla="*/ 68 h 1547"/>
                <a:gd name="T112" fmla="*/ 1277 w 3253"/>
                <a:gd name="T113" fmla="*/ 27 h 1547"/>
                <a:gd name="T114" fmla="*/ 1394 w 3253"/>
                <a:gd name="T115" fmla="*/ 15 h 1547"/>
                <a:gd name="T116" fmla="*/ 1563 w 3253"/>
                <a:gd name="T117" fmla="*/ 34 h 1547"/>
                <a:gd name="T118" fmla="*/ 1686 w 3253"/>
                <a:gd name="T119" fmla="*/ 19 h 1547"/>
                <a:gd name="T120" fmla="*/ 1798 w 3253"/>
                <a:gd name="T121" fmla="*/ 31 h 1547"/>
                <a:gd name="T122" fmla="*/ 1951 w 3253"/>
                <a:gd name="T123" fmla="*/ 19 h 1547"/>
                <a:gd name="T124" fmla="*/ 2062 w 3253"/>
                <a:gd name="T125" fmla="*/ 3 h 15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53" h="1547">
                  <a:moveTo>
                    <a:pt x="2189" y="51"/>
                  </a:moveTo>
                  <a:lnTo>
                    <a:pt x="2217" y="55"/>
                  </a:lnTo>
                  <a:lnTo>
                    <a:pt x="2244" y="59"/>
                  </a:lnTo>
                  <a:lnTo>
                    <a:pt x="2272" y="62"/>
                  </a:lnTo>
                  <a:lnTo>
                    <a:pt x="2300" y="65"/>
                  </a:lnTo>
                  <a:lnTo>
                    <a:pt x="2327" y="68"/>
                  </a:lnTo>
                  <a:lnTo>
                    <a:pt x="2355" y="69"/>
                  </a:lnTo>
                  <a:lnTo>
                    <a:pt x="2382" y="68"/>
                  </a:lnTo>
                  <a:lnTo>
                    <a:pt x="2410" y="65"/>
                  </a:lnTo>
                  <a:lnTo>
                    <a:pt x="2417" y="69"/>
                  </a:lnTo>
                  <a:lnTo>
                    <a:pt x="2425" y="70"/>
                  </a:lnTo>
                  <a:lnTo>
                    <a:pt x="2432" y="70"/>
                  </a:lnTo>
                  <a:lnTo>
                    <a:pt x="2440" y="68"/>
                  </a:lnTo>
                  <a:lnTo>
                    <a:pt x="2449" y="66"/>
                  </a:lnTo>
                  <a:lnTo>
                    <a:pt x="2457" y="64"/>
                  </a:lnTo>
                  <a:lnTo>
                    <a:pt x="2465" y="61"/>
                  </a:lnTo>
                  <a:lnTo>
                    <a:pt x="2474" y="59"/>
                  </a:lnTo>
                  <a:lnTo>
                    <a:pt x="2483" y="59"/>
                  </a:lnTo>
                  <a:lnTo>
                    <a:pt x="2493" y="60"/>
                  </a:lnTo>
                  <a:lnTo>
                    <a:pt x="2504" y="62"/>
                  </a:lnTo>
                  <a:lnTo>
                    <a:pt x="2514" y="64"/>
                  </a:lnTo>
                  <a:lnTo>
                    <a:pt x="2522" y="69"/>
                  </a:lnTo>
                  <a:lnTo>
                    <a:pt x="2532" y="72"/>
                  </a:lnTo>
                  <a:lnTo>
                    <a:pt x="2541" y="76"/>
                  </a:lnTo>
                  <a:lnTo>
                    <a:pt x="2550" y="81"/>
                  </a:lnTo>
                  <a:lnTo>
                    <a:pt x="2557" y="85"/>
                  </a:lnTo>
                  <a:lnTo>
                    <a:pt x="2563" y="92"/>
                  </a:lnTo>
                  <a:lnTo>
                    <a:pt x="2570" y="100"/>
                  </a:lnTo>
                  <a:lnTo>
                    <a:pt x="2577" y="106"/>
                  </a:lnTo>
                  <a:lnTo>
                    <a:pt x="2584" y="112"/>
                  </a:lnTo>
                  <a:lnTo>
                    <a:pt x="2592" y="116"/>
                  </a:lnTo>
                  <a:lnTo>
                    <a:pt x="2598" y="118"/>
                  </a:lnTo>
                  <a:lnTo>
                    <a:pt x="2604" y="118"/>
                  </a:lnTo>
                  <a:lnTo>
                    <a:pt x="2609" y="118"/>
                  </a:lnTo>
                  <a:lnTo>
                    <a:pt x="2616" y="118"/>
                  </a:lnTo>
                  <a:lnTo>
                    <a:pt x="2634" y="123"/>
                  </a:lnTo>
                  <a:lnTo>
                    <a:pt x="2653" y="127"/>
                  </a:lnTo>
                  <a:lnTo>
                    <a:pt x="2671" y="133"/>
                  </a:lnTo>
                  <a:lnTo>
                    <a:pt x="2689" y="137"/>
                  </a:lnTo>
                  <a:lnTo>
                    <a:pt x="2709" y="144"/>
                  </a:lnTo>
                  <a:lnTo>
                    <a:pt x="2725" y="149"/>
                  </a:lnTo>
                  <a:lnTo>
                    <a:pt x="2743" y="157"/>
                  </a:lnTo>
                  <a:lnTo>
                    <a:pt x="2761" y="164"/>
                  </a:lnTo>
                  <a:lnTo>
                    <a:pt x="2769" y="161"/>
                  </a:lnTo>
                  <a:lnTo>
                    <a:pt x="2778" y="159"/>
                  </a:lnTo>
                  <a:lnTo>
                    <a:pt x="2787" y="157"/>
                  </a:lnTo>
                  <a:lnTo>
                    <a:pt x="2797" y="157"/>
                  </a:lnTo>
                  <a:lnTo>
                    <a:pt x="2807" y="156"/>
                  </a:lnTo>
                  <a:lnTo>
                    <a:pt x="2818" y="156"/>
                  </a:lnTo>
                  <a:lnTo>
                    <a:pt x="2827" y="157"/>
                  </a:lnTo>
                  <a:lnTo>
                    <a:pt x="2837" y="158"/>
                  </a:lnTo>
                  <a:lnTo>
                    <a:pt x="2844" y="162"/>
                  </a:lnTo>
                  <a:lnTo>
                    <a:pt x="2851" y="165"/>
                  </a:lnTo>
                  <a:lnTo>
                    <a:pt x="2859" y="167"/>
                  </a:lnTo>
                  <a:lnTo>
                    <a:pt x="2867" y="169"/>
                  </a:lnTo>
                  <a:lnTo>
                    <a:pt x="2874" y="172"/>
                  </a:lnTo>
                  <a:lnTo>
                    <a:pt x="2881" y="176"/>
                  </a:lnTo>
                  <a:lnTo>
                    <a:pt x="2888" y="181"/>
                  </a:lnTo>
                  <a:lnTo>
                    <a:pt x="2892" y="188"/>
                  </a:lnTo>
                  <a:lnTo>
                    <a:pt x="2895" y="194"/>
                  </a:lnTo>
                  <a:lnTo>
                    <a:pt x="2898" y="202"/>
                  </a:lnTo>
                  <a:lnTo>
                    <a:pt x="2902" y="210"/>
                  </a:lnTo>
                  <a:lnTo>
                    <a:pt x="2906" y="216"/>
                  </a:lnTo>
                  <a:lnTo>
                    <a:pt x="2909" y="224"/>
                  </a:lnTo>
                  <a:lnTo>
                    <a:pt x="2912" y="231"/>
                  </a:lnTo>
                  <a:lnTo>
                    <a:pt x="2913" y="239"/>
                  </a:lnTo>
                  <a:lnTo>
                    <a:pt x="2913" y="246"/>
                  </a:lnTo>
                  <a:lnTo>
                    <a:pt x="2923" y="248"/>
                  </a:lnTo>
                  <a:lnTo>
                    <a:pt x="2934" y="252"/>
                  </a:lnTo>
                  <a:lnTo>
                    <a:pt x="2943" y="254"/>
                  </a:lnTo>
                  <a:lnTo>
                    <a:pt x="2953" y="256"/>
                  </a:lnTo>
                  <a:lnTo>
                    <a:pt x="2964" y="259"/>
                  </a:lnTo>
                  <a:lnTo>
                    <a:pt x="2974" y="262"/>
                  </a:lnTo>
                  <a:lnTo>
                    <a:pt x="2985" y="264"/>
                  </a:lnTo>
                  <a:lnTo>
                    <a:pt x="2995" y="265"/>
                  </a:lnTo>
                  <a:lnTo>
                    <a:pt x="3013" y="284"/>
                  </a:lnTo>
                  <a:lnTo>
                    <a:pt x="3031" y="301"/>
                  </a:lnTo>
                  <a:lnTo>
                    <a:pt x="3048" y="320"/>
                  </a:lnTo>
                  <a:lnTo>
                    <a:pt x="3065" y="339"/>
                  </a:lnTo>
                  <a:lnTo>
                    <a:pt x="3073" y="349"/>
                  </a:lnTo>
                  <a:lnTo>
                    <a:pt x="3080" y="359"/>
                  </a:lnTo>
                  <a:lnTo>
                    <a:pt x="3087" y="369"/>
                  </a:lnTo>
                  <a:lnTo>
                    <a:pt x="3093" y="379"/>
                  </a:lnTo>
                  <a:lnTo>
                    <a:pt x="3097" y="390"/>
                  </a:lnTo>
                  <a:lnTo>
                    <a:pt x="3101" y="401"/>
                  </a:lnTo>
                  <a:lnTo>
                    <a:pt x="3104" y="412"/>
                  </a:lnTo>
                  <a:lnTo>
                    <a:pt x="3105" y="423"/>
                  </a:lnTo>
                  <a:lnTo>
                    <a:pt x="3102" y="439"/>
                  </a:lnTo>
                  <a:lnTo>
                    <a:pt x="3097" y="455"/>
                  </a:lnTo>
                  <a:lnTo>
                    <a:pt x="3090" y="470"/>
                  </a:lnTo>
                  <a:lnTo>
                    <a:pt x="3082" y="484"/>
                  </a:lnTo>
                  <a:lnTo>
                    <a:pt x="3072" y="499"/>
                  </a:lnTo>
                  <a:lnTo>
                    <a:pt x="3061" y="513"/>
                  </a:lnTo>
                  <a:lnTo>
                    <a:pt x="3050" y="526"/>
                  </a:lnTo>
                  <a:lnTo>
                    <a:pt x="3037" y="541"/>
                  </a:lnTo>
                  <a:lnTo>
                    <a:pt x="3035" y="556"/>
                  </a:lnTo>
                  <a:lnTo>
                    <a:pt x="3035" y="572"/>
                  </a:lnTo>
                  <a:lnTo>
                    <a:pt x="3035" y="587"/>
                  </a:lnTo>
                  <a:lnTo>
                    <a:pt x="3036" y="602"/>
                  </a:lnTo>
                  <a:lnTo>
                    <a:pt x="3036" y="618"/>
                  </a:lnTo>
                  <a:lnTo>
                    <a:pt x="3037" y="634"/>
                  </a:lnTo>
                  <a:lnTo>
                    <a:pt x="3036" y="650"/>
                  </a:lnTo>
                  <a:lnTo>
                    <a:pt x="3035" y="666"/>
                  </a:lnTo>
                  <a:lnTo>
                    <a:pt x="3033" y="673"/>
                  </a:lnTo>
                  <a:lnTo>
                    <a:pt x="3032" y="679"/>
                  </a:lnTo>
                  <a:lnTo>
                    <a:pt x="3032" y="684"/>
                  </a:lnTo>
                  <a:lnTo>
                    <a:pt x="3032" y="690"/>
                  </a:lnTo>
                  <a:lnTo>
                    <a:pt x="3032" y="695"/>
                  </a:lnTo>
                  <a:lnTo>
                    <a:pt x="3032" y="701"/>
                  </a:lnTo>
                  <a:lnTo>
                    <a:pt x="3031" y="707"/>
                  </a:lnTo>
                  <a:lnTo>
                    <a:pt x="3029" y="713"/>
                  </a:lnTo>
                  <a:lnTo>
                    <a:pt x="3029" y="780"/>
                  </a:lnTo>
                  <a:lnTo>
                    <a:pt x="3032" y="783"/>
                  </a:lnTo>
                  <a:lnTo>
                    <a:pt x="3036" y="786"/>
                  </a:lnTo>
                  <a:lnTo>
                    <a:pt x="3042" y="787"/>
                  </a:lnTo>
                  <a:lnTo>
                    <a:pt x="3046" y="788"/>
                  </a:lnTo>
                  <a:lnTo>
                    <a:pt x="3055" y="789"/>
                  </a:lnTo>
                  <a:lnTo>
                    <a:pt x="3066" y="790"/>
                  </a:lnTo>
                  <a:lnTo>
                    <a:pt x="3078" y="790"/>
                  </a:lnTo>
                  <a:lnTo>
                    <a:pt x="3089" y="792"/>
                  </a:lnTo>
                  <a:lnTo>
                    <a:pt x="3093" y="793"/>
                  </a:lnTo>
                  <a:lnTo>
                    <a:pt x="3097" y="796"/>
                  </a:lnTo>
                  <a:lnTo>
                    <a:pt x="3102" y="798"/>
                  </a:lnTo>
                  <a:lnTo>
                    <a:pt x="3105" y="801"/>
                  </a:lnTo>
                  <a:lnTo>
                    <a:pt x="3116" y="808"/>
                  </a:lnTo>
                  <a:lnTo>
                    <a:pt x="3126" y="813"/>
                  </a:lnTo>
                  <a:lnTo>
                    <a:pt x="3134" y="821"/>
                  </a:lnTo>
                  <a:lnTo>
                    <a:pt x="3142" y="829"/>
                  </a:lnTo>
                  <a:lnTo>
                    <a:pt x="3151" y="836"/>
                  </a:lnTo>
                  <a:lnTo>
                    <a:pt x="3156" y="845"/>
                  </a:lnTo>
                  <a:lnTo>
                    <a:pt x="3163" y="853"/>
                  </a:lnTo>
                  <a:lnTo>
                    <a:pt x="3169" y="862"/>
                  </a:lnTo>
                  <a:lnTo>
                    <a:pt x="3170" y="872"/>
                  </a:lnTo>
                  <a:lnTo>
                    <a:pt x="3171" y="880"/>
                  </a:lnTo>
                  <a:lnTo>
                    <a:pt x="3171" y="888"/>
                  </a:lnTo>
                  <a:lnTo>
                    <a:pt x="3171" y="897"/>
                  </a:lnTo>
                  <a:lnTo>
                    <a:pt x="3170" y="905"/>
                  </a:lnTo>
                  <a:lnTo>
                    <a:pt x="3170" y="914"/>
                  </a:lnTo>
                  <a:lnTo>
                    <a:pt x="3169" y="923"/>
                  </a:lnTo>
                  <a:lnTo>
                    <a:pt x="3169" y="933"/>
                  </a:lnTo>
                  <a:lnTo>
                    <a:pt x="3166" y="937"/>
                  </a:lnTo>
                  <a:lnTo>
                    <a:pt x="3165" y="940"/>
                  </a:lnTo>
                  <a:lnTo>
                    <a:pt x="3163" y="943"/>
                  </a:lnTo>
                  <a:lnTo>
                    <a:pt x="3163" y="947"/>
                  </a:lnTo>
                  <a:lnTo>
                    <a:pt x="3165" y="949"/>
                  </a:lnTo>
                  <a:lnTo>
                    <a:pt x="3167" y="951"/>
                  </a:lnTo>
                  <a:lnTo>
                    <a:pt x="3170" y="953"/>
                  </a:lnTo>
                  <a:lnTo>
                    <a:pt x="3174" y="954"/>
                  </a:lnTo>
                  <a:lnTo>
                    <a:pt x="3189" y="963"/>
                  </a:lnTo>
                  <a:lnTo>
                    <a:pt x="3203" y="973"/>
                  </a:lnTo>
                  <a:lnTo>
                    <a:pt x="3216" y="985"/>
                  </a:lnTo>
                  <a:lnTo>
                    <a:pt x="3228" y="998"/>
                  </a:lnTo>
                  <a:lnTo>
                    <a:pt x="3238" y="1013"/>
                  </a:lnTo>
                  <a:lnTo>
                    <a:pt x="3245" y="1028"/>
                  </a:lnTo>
                  <a:lnTo>
                    <a:pt x="3250" y="1044"/>
                  </a:lnTo>
                  <a:lnTo>
                    <a:pt x="3253" y="1060"/>
                  </a:lnTo>
                  <a:lnTo>
                    <a:pt x="3252" y="1075"/>
                  </a:lnTo>
                  <a:lnTo>
                    <a:pt x="3252" y="1089"/>
                  </a:lnTo>
                  <a:lnTo>
                    <a:pt x="3250" y="1103"/>
                  </a:lnTo>
                  <a:lnTo>
                    <a:pt x="3247" y="1116"/>
                  </a:lnTo>
                  <a:lnTo>
                    <a:pt x="3243" y="1130"/>
                  </a:lnTo>
                  <a:lnTo>
                    <a:pt x="3236" y="1143"/>
                  </a:lnTo>
                  <a:lnTo>
                    <a:pt x="3234" y="1148"/>
                  </a:lnTo>
                  <a:lnTo>
                    <a:pt x="3228" y="1155"/>
                  </a:lnTo>
                  <a:lnTo>
                    <a:pt x="3223" y="1159"/>
                  </a:lnTo>
                  <a:lnTo>
                    <a:pt x="3216" y="1165"/>
                  </a:lnTo>
                  <a:lnTo>
                    <a:pt x="3207" y="1173"/>
                  </a:lnTo>
                  <a:lnTo>
                    <a:pt x="3199" y="1179"/>
                  </a:lnTo>
                  <a:lnTo>
                    <a:pt x="3189" y="1186"/>
                  </a:lnTo>
                  <a:lnTo>
                    <a:pt x="3181" y="1191"/>
                  </a:lnTo>
                  <a:lnTo>
                    <a:pt x="3170" y="1196"/>
                  </a:lnTo>
                  <a:lnTo>
                    <a:pt x="3160" y="1200"/>
                  </a:lnTo>
                  <a:lnTo>
                    <a:pt x="3149" y="1204"/>
                  </a:lnTo>
                  <a:lnTo>
                    <a:pt x="3137" y="1206"/>
                  </a:lnTo>
                  <a:lnTo>
                    <a:pt x="3130" y="1209"/>
                  </a:lnTo>
                  <a:lnTo>
                    <a:pt x="3122" y="1212"/>
                  </a:lnTo>
                  <a:lnTo>
                    <a:pt x="3112" y="1214"/>
                  </a:lnTo>
                  <a:lnTo>
                    <a:pt x="3102" y="1215"/>
                  </a:lnTo>
                  <a:lnTo>
                    <a:pt x="3093" y="1216"/>
                  </a:lnTo>
                  <a:lnTo>
                    <a:pt x="3083" y="1216"/>
                  </a:lnTo>
                  <a:lnTo>
                    <a:pt x="3075" y="1218"/>
                  </a:lnTo>
                  <a:lnTo>
                    <a:pt x="3065" y="1220"/>
                  </a:lnTo>
                  <a:lnTo>
                    <a:pt x="3058" y="1221"/>
                  </a:lnTo>
                  <a:lnTo>
                    <a:pt x="3050" y="1221"/>
                  </a:lnTo>
                  <a:lnTo>
                    <a:pt x="3042" y="1222"/>
                  </a:lnTo>
                  <a:lnTo>
                    <a:pt x="3032" y="1222"/>
                  </a:lnTo>
                  <a:lnTo>
                    <a:pt x="3024" y="1222"/>
                  </a:lnTo>
                  <a:lnTo>
                    <a:pt x="3015" y="1221"/>
                  </a:lnTo>
                  <a:lnTo>
                    <a:pt x="3006" y="1220"/>
                  </a:lnTo>
                  <a:lnTo>
                    <a:pt x="2997" y="1218"/>
                  </a:lnTo>
                  <a:lnTo>
                    <a:pt x="2989" y="1218"/>
                  </a:lnTo>
                  <a:lnTo>
                    <a:pt x="2984" y="1219"/>
                  </a:lnTo>
                  <a:lnTo>
                    <a:pt x="2979" y="1221"/>
                  </a:lnTo>
                  <a:lnTo>
                    <a:pt x="2977" y="1225"/>
                  </a:lnTo>
                  <a:lnTo>
                    <a:pt x="2974" y="1228"/>
                  </a:lnTo>
                  <a:lnTo>
                    <a:pt x="2974" y="1231"/>
                  </a:lnTo>
                  <a:lnTo>
                    <a:pt x="2974" y="1236"/>
                  </a:lnTo>
                  <a:lnTo>
                    <a:pt x="2974" y="1240"/>
                  </a:lnTo>
                  <a:lnTo>
                    <a:pt x="2975" y="1250"/>
                  </a:lnTo>
                  <a:lnTo>
                    <a:pt x="2977" y="1260"/>
                  </a:lnTo>
                  <a:lnTo>
                    <a:pt x="2977" y="1264"/>
                  </a:lnTo>
                  <a:lnTo>
                    <a:pt x="2977" y="1269"/>
                  </a:lnTo>
                  <a:lnTo>
                    <a:pt x="2974" y="1273"/>
                  </a:lnTo>
                  <a:lnTo>
                    <a:pt x="2971" y="1276"/>
                  </a:lnTo>
                  <a:lnTo>
                    <a:pt x="2966" y="1287"/>
                  </a:lnTo>
                  <a:lnTo>
                    <a:pt x="2960" y="1297"/>
                  </a:lnTo>
                  <a:lnTo>
                    <a:pt x="2953" y="1308"/>
                  </a:lnTo>
                  <a:lnTo>
                    <a:pt x="2945" y="1318"/>
                  </a:lnTo>
                  <a:lnTo>
                    <a:pt x="2937" y="1329"/>
                  </a:lnTo>
                  <a:lnTo>
                    <a:pt x="2928" y="1339"/>
                  </a:lnTo>
                  <a:lnTo>
                    <a:pt x="2919" y="1348"/>
                  </a:lnTo>
                  <a:lnTo>
                    <a:pt x="2909" y="1357"/>
                  </a:lnTo>
                  <a:lnTo>
                    <a:pt x="2898" y="1366"/>
                  </a:lnTo>
                  <a:lnTo>
                    <a:pt x="2887" y="1375"/>
                  </a:lnTo>
                  <a:lnTo>
                    <a:pt x="2874" y="1382"/>
                  </a:lnTo>
                  <a:lnTo>
                    <a:pt x="2863" y="1389"/>
                  </a:lnTo>
                  <a:lnTo>
                    <a:pt x="2851" y="1395"/>
                  </a:lnTo>
                  <a:lnTo>
                    <a:pt x="2837" y="1401"/>
                  </a:lnTo>
                  <a:lnTo>
                    <a:pt x="2825" y="1405"/>
                  </a:lnTo>
                  <a:lnTo>
                    <a:pt x="2811" y="1409"/>
                  </a:lnTo>
                  <a:lnTo>
                    <a:pt x="2796" y="1413"/>
                  </a:lnTo>
                  <a:lnTo>
                    <a:pt x="2780" y="1415"/>
                  </a:lnTo>
                  <a:lnTo>
                    <a:pt x="2767" y="1418"/>
                  </a:lnTo>
                  <a:lnTo>
                    <a:pt x="2751" y="1419"/>
                  </a:lnTo>
                  <a:lnTo>
                    <a:pt x="2736" y="1420"/>
                  </a:lnTo>
                  <a:lnTo>
                    <a:pt x="2721" y="1419"/>
                  </a:lnTo>
                  <a:lnTo>
                    <a:pt x="2706" y="1419"/>
                  </a:lnTo>
                  <a:lnTo>
                    <a:pt x="2691" y="1418"/>
                  </a:lnTo>
                  <a:lnTo>
                    <a:pt x="2660" y="1413"/>
                  </a:lnTo>
                  <a:lnTo>
                    <a:pt x="2631" y="1407"/>
                  </a:lnTo>
                  <a:lnTo>
                    <a:pt x="2602" y="1400"/>
                  </a:lnTo>
                  <a:lnTo>
                    <a:pt x="2573" y="1392"/>
                  </a:lnTo>
                  <a:lnTo>
                    <a:pt x="2547" y="1380"/>
                  </a:lnTo>
                  <a:lnTo>
                    <a:pt x="2537" y="1390"/>
                  </a:lnTo>
                  <a:lnTo>
                    <a:pt x="2528" y="1401"/>
                  </a:lnTo>
                  <a:lnTo>
                    <a:pt x="2518" y="1412"/>
                  </a:lnTo>
                  <a:lnTo>
                    <a:pt x="2507" y="1423"/>
                  </a:lnTo>
                  <a:lnTo>
                    <a:pt x="2497" y="1434"/>
                  </a:lnTo>
                  <a:lnTo>
                    <a:pt x="2486" y="1444"/>
                  </a:lnTo>
                  <a:lnTo>
                    <a:pt x="2475" y="1455"/>
                  </a:lnTo>
                  <a:lnTo>
                    <a:pt x="2463" y="1466"/>
                  </a:lnTo>
                  <a:lnTo>
                    <a:pt x="2456" y="1472"/>
                  </a:lnTo>
                  <a:lnTo>
                    <a:pt x="2447" y="1476"/>
                  </a:lnTo>
                  <a:lnTo>
                    <a:pt x="2438" y="1480"/>
                  </a:lnTo>
                  <a:lnTo>
                    <a:pt x="2429" y="1484"/>
                  </a:lnTo>
                  <a:lnTo>
                    <a:pt x="2420" y="1486"/>
                  </a:lnTo>
                  <a:lnTo>
                    <a:pt x="2411" y="1489"/>
                  </a:lnTo>
                  <a:lnTo>
                    <a:pt x="2403" y="1493"/>
                  </a:lnTo>
                  <a:lnTo>
                    <a:pt x="2395" y="1497"/>
                  </a:lnTo>
                  <a:lnTo>
                    <a:pt x="2380" y="1502"/>
                  </a:lnTo>
                  <a:lnTo>
                    <a:pt x="2364" y="1506"/>
                  </a:lnTo>
                  <a:lnTo>
                    <a:pt x="2349" y="1509"/>
                  </a:lnTo>
                  <a:lnTo>
                    <a:pt x="2334" y="1510"/>
                  </a:lnTo>
                  <a:lnTo>
                    <a:pt x="2319" y="1511"/>
                  </a:lnTo>
                  <a:lnTo>
                    <a:pt x="2302" y="1511"/>
                  </a:lnTo>
                  <a:lnTo>
                    <a:pt x="2287" y="1511"/>
                  </a:lnTo>
                  <a:lnTo>
                    <a:pt x="2272" y="1510"/>
                  </a:lnTo>
                  <a:lnTo>
                    <a:pt x="2240" y="1507"/>
                  </a:lnTo>
                  <a:lnTo>
                    <a:pt x="2210" y="1502"/>
                  </a:lnTo>
                  <a:lnTo>
                    <a:pt x="2178" y="1497"/>
                  </a:lnTo>
                  <a:lnTo>
                    <a:pt x="2146" y="1490"/>
                  </a:lnTo>
                  <a:lnTo>
                    <a:pt x="2136" y="1486"/>
                  </a:lnTo>
                  <a:lnTo>
                    <a:pt x="2125" y="1482"/>
                  </a:lnTo>
                  <a:lnTo>
                    <a:pt x="2116" y="1477"/>
                  </a:lnTo>
                  <a:lnTo>
                    <a:pt x="2105" y="1473"/>
                  </a:lnTo>
                  <a:lnTo>
                    <a:pt x="2095" y="1467"/>
                  </a:lnTo>
                  <a:lnTo>
                    <a:pt x="2085" y="1462"/>
                  </a:lnTo>
                  <a:lnTo>
                    <a:pt x="2077" y="1455"/>
                  </a:lnTo>
                  <a:lnTo>
                    <a:pt x="2070" y="1446"/>
                  </a:lnTo>
                  <a:lnTo>
                    <a:pt x="2063" y="1455"/>
                  </a:lnTo>
                  <a:lnTo>
                    <a:pt x="2056" y="1463"/>
                  </a:lnTo>
                  <a:lnTo>
                    <a:pt x="2049" y="1470"/>
                  </a:lnTo>
                  <a:lnTo>
                    <a:pt x="2042" y="1478"/>
                  </a:lnTo>
                  <a:lnTo>
                    <a:pt x="2033" y="1485"/>
                  </a:lnTo>
                  <a:lnTo>
                    <a:pt x="2023" y="1491"/>
                  </a:lnTo>
                  <a:lnTo>
                    <a:pt x="2018" y="1494"/>
                  </a:lnTo>
                  <a:lnTo>
                    <a:pt x="2012" y="1495"/>
                  </a:lnTo>
                  <a:lnTo>
                    <a:pt x="2007" y="1497"/>
                  </a:lnTo>
                  <a:lnTo>
                    <a:pt x="2000" y="1497"/>
                  </a:lnTo>
                  <a:lnTo>
                    <a:pt x="1995" y="1501"/>
                  </a:lnTo>
                  <a:lnTo>
                    <a:pt x="1990" y="1505"/>
                  </a:lnTo>
                  <a:lnTo>
                    <a:pt x="1986" y="1507"/>
                  </a:lnTo>
                  <a:lnTo>
                    <a:pt x="1980" y="1509"/>
                  </a:lnTo>
                  <a:lnTo>
                    <a:pt x="1969" y="1512"/>
                  </a:lnTo>
                  <a:lnTo>
                    <a:pt x="1958" y="1516"/>
                  </a:lnTo>
                  <a:lnTo>
                    <a:pt x="1947" y="1518"/>
                  </a:lnTo>
                  <a:lnTo>
                    <a:pt x="1936" y="1520"/>
                  </a:lnTo>
                  <a:lnTo>
                    <a:pt x="1925" y="1523"/>
                  </a:lnTo>
                  <a:lnTo>
                    <a:pt x="1914" y="1529"/>
                  </a:lnTo>
                  <a:lnTo>
                    <a:pt x="1884" y="1532"/>
                  </a:lnTo>
                  <a:lnTo>
                    <a:pt x="1852" y="1534"/>
                  </a:lnTo>
                  <a:lnTo>
                    <a:pt x="1820" y="1536"/>
                  </a:lnTo>
                  <a:lnTo>
                    <a:pt x="1788" y="1536"/>
                  </a:lnTo>
                  <a:lnTo>
                    <a:pt x="1773" y="1534"/>
                  </a:lnTo>
                  <a:lnTo>
                    <a:pt x="1758" y="1532"/>
                  </a:lnTo>
                  <a:lnTo>
                    <a:pt x="1743" y="1530"/>
                  </a:lnTo>
                  <a:lnTo>
                    <a:pt x="1727" y="1527"/>
                  </a:lnTo>
                  <a:lnTo>
                    <a:pt x="1714" y="1522"/>
                  </a:lnTo>
                  <a:lnTo>
                    <a:pt x="1700" y="1518"/>
                  </a:lnTo>
                  <a:lnTo>
                    <a:pt x="1686" y="1511"/>
                  </a:lnTo>
                  <a:lnTo>
                    <a:pt x="1672" y="1504"/>
                  </a:lnTo>
                  <a:lnTo>
                    <a:pt x="1665" y="1502"/>
                  </a:lnTo>
                  <a:lnTo>
                    <a:pt x="1658" y="1500"/>
                  </a:lnTo>
                  <a:lnTo>
                    <a:pt x="1651" y="1499"/>
                  </a:lnTo>
                  <a:lnTo>
                    <a:pt x="1646" y="1497"/>
                  </a:lnTo>
                  <a:lnTo>
                    <a:pt x="1639" y="1496"/>
                  </a:lnTo>
                  <a:lnTo>
                    <a:pt x="1633" y="1494"/>
                  </a:lnTo>
                  <a:lnTo>
                    <a:pt x="1627" y="1491"/>
                  </a:lnTo>
                  <a:lnTo>
                    <a:pt x="1620" y="1489"/>
                  </a:lnTo>
                  <a:lnTo>
                    <a:pt x="1620" y="1486"/>
                  </a:lnTo>
                  <a:lnTo>
                    <a:pt x="1618" y="1485"/>
                  </a:lnTo>
                  <a:lnTo>
                    <a:pt x="1617" y="1483"/>
                  </a:lnTo>
                  <a:lnTo>
                    <a:pt x="1614" y="1482"/>
                  </a:lnTo>
                  <a:lnTo>
                    <a:pt x="1611" y="1480"/>
                  </a:lnTo>
                  <a:lnTo>
                    <a:pt x="1609" y="1479"/>
                  </a:lnTo>
                  <a:lnTo>
                    <a:pt x="1606" y="1477"/>
                  </a:lnTo>
                  <a:lnTo>
                    <a:pt x="1604" y="1476"/>
                  </a:lnTo>
                  <a:lnTo>
                    <a:pt x="1597" y="1476"/>
                  </a:lnTo>
                  <a:lnTo>
                    <a:pt x="1591" y="1477"/>
                  </a:lnTo>
                  <a:lnTo>
                    <a:pt x="1584" y="1479"/>
                  </a:lnTo>
                  <a:lnTo>
                    <a:pt x="1577" y="1482"/>
                  </a:lnTo>
                  <a:lnTo>
                    <a:pt x="1564" y="1488"/>
                  </a:lnTo>
                  <a:lnTo>
                    <a:pt x="1552" y="1495"/>
                  </a:lnTo>
                  <a:lnTo>
                    <a:pt x="1539" y="1502"/>
                  </a:lnTo>
                  <a:lnTo>
                    <a:pt x="1528" y="1510"/>
                  </a:lnTo>
                  <a:lnTo>
                    <a:pt x="1515" y="1516"/>
                  </a:lnTo>
                  <a:lnTo>
                    <a:pt x="1502" y="1520"/>
                  </a:lnTo>
                  <a:lnTo>
                    <a:pt x="1486" y="1522"/>
                  </a:lnTo>
                  <a:lnTo>
                    <a:pt x="1469" y="1527"/>
                  </a:lnTo>
                  <a:lnTo>
                    <a:pt x="1454" y="1530"/>
                  </a:lnTo>
                  <a:lnTo>
                    <a:pt x="1439" y="1534"/>
                  </a:lnTo>
                  <a:lnTo>
                    <a:pt x="1422" y="1538"/>
                  </a:lnTo>
                  <a:lnTo>
                    <a:pt x="1407" y="1541"/>
                  </a:lnTo>
                  <a:lnTo>
                    <a:pt x="1392" y="1543"/>
                  </a:lnTo>
                  <a:lnTo>
                    <a:pt x="1375" y="1543"/>
                  </a:lnTo>
                  <a:lnTo>
                    <a:pt x="1361" y="1545"/>
                  </a:lnTo>
                  <a:lnTo>
                    <a:pt x="1347" y="1547"/>
                  </a:lnTo>
                  <a:lnTo>
                    <a:pt x="1334" y="1547"/>
                  </a:lnTo>
                  <a:lnTo>
                    <a:pt x="1320" y="1547"/>
                  </a:lnTo>
                  <a:lnTo>
                    <a:pt x="1292" y="1544"/>
                  </a:lnTo>
                  <a:lnTo>
                    <a:pt x="1264" y="1541"/>
                  </a:lnTo>
                  <a:lnTo>
                    <a:pt x="1237" y="1536"/>
                  </a:lnTo>
                  <a:lnTo>
                    <a:pt x="1209" y="1528"/>
                  </a:lnTo>
                  <a:lnTo>
                    <a:pt x="1183" y="1519"/>
                  </a:lnTo>
                  <a:lnTo>
                    <a:pt x="1158" y="1510"/>
                  </a:lnTo>
                  <a:lnTo>
                    <a:pt x="1148" y="1505"/>
                  </a:lnTo>
                  <a:lnTo>
                    <a:pt x="1139" y="1500"/>
                  </a:lnTo>
                  <a:lnTo>
                    <a:pt x="1130" y="1494"/>
                  </a:lnTo>
                  <a:lnTo>
                    <a:pt x="1122" y="1487"/>
                  </a:lnTo>
                  <a:lnTo>
                    <a:pt x="1115" y="1480"/>
                  </a:lnTo>
                  <a:lnTo>
                    <a:pt x="1108" y="1473"/>
                  </a:lnTo>
                  <a:lnTo>
                    <a:pt x="1103" y="1465"/>
                  </a:lnTo>
                  <a:lnTo>
                    <a:pt x="1096" y="1457"/>
                  </a:lnTo>
                  <a:lnTo>
                    <a:pt x="1088" y="1462"/>
                  </a:lnTo>
                  <a:lnTo>
                    <a:pt x="1078" y="1466"/>
                  </a:lnTo>
                  <a:lnTo>
                    <a:pt x="1070" y="1469"/>
                  </a:lnTo>
                  <a:lnTo>
                    <a:pt x="1060" y="1473"/>
                  </a:lnTo>
                  <a:lnTo>
                    <a:pt x="1050" y="1476"/>
                  </a:lnTo>
                  <a:lnTo>
                    <a:pt x="1042" y="1479"/>
                  </a:lnTo>
                  <a:lnTo>
                    <a:pt x="1032" y="1484"/>
                  </a:lnTo>
                  <a:lnTo>
                    <a:pt x="1024" y="1489"/>
                  </a:lnTo>
                  <a:lnTo>
                    <a:pt x="1013" y="1491"/>
                  </a:lnTo>
                  <a:lnTo>
                    <a:pt x="1002" y="1495"/>
                  </a:lnTo>
                  <a:lnTo>
                    <a:pt x="991" y="1497"/>
                  </a:lnTo>
                  <a:lnTo>
                    <a:pt x="978" y="1500"/>
                  </a:lnTo>
                  <a:lnTo>
                    <a:pt x="967" y="1502"/>
                  </a:lnTo>
                  <a:lnTo>
                    <a:pt x="956" y="1505"/>
                  </a:lnTo>
                  <a:lnTo>
                    <a:pt x="944" y="1507"/>
                  </a:lnTo>
                  <a:lnTo>
                    <a:pt x="933" y="1508"/>
                  </a:lnTo>
                  <a:lnTo>
                    <a:pt x="920" y="1509"/>
                  </a:lnTo>
                  <a:lnTo>
                    <a:pt x="909" y="1510"/>
                  </a:lnTo>
                  <a:lnTo>
                    <a:pt x="898" y="1510"/>
                  </a:lnTo>
                  <a:lnTo>
                    <a:pt x="886" y="1509"/>
                  </a:lnTo>
                  <a:lnTo>
                    <a:pt x="875" y="1508"/>
                  </a:lnTo>
                  <a:lnTo>
                    <a:pt x="864" y="1507"/>
                  </a:lnTo>
                  <a:lnTo>
                    <a:pt x="851" y="1506"/>
                  </a:lnTo>
                  <a:lnTo>
                    <a:pt x="840" y="1506"/>
                  </a:lnTo>
                  <a:lnTo>
                    <a:pt x="831" y="1505"/>
                  </a:lnTo>
                  <a:lnTo>
                    <a:pt x="822" y="1504"/>
                  </a:lnTo>
                  <a:lnTo>
                    <a:pt x="815" y="1501"/>
                  </a:lnTo>
                  <a:lnTo>
                    <a:pt x="808" y="1499"/>
                  </a:lnTo>
                  <a:lnTo>
                    <a:pt x="802" y="1497"/>
                  </a:lnTo>
                  <a:lnTo>
                    <a:pt x="795" y="1495"/>
                  </a:lnTo>
                  <a:lnTo>
                    <a:pt x="786" y="1494"/>
                  </a:lnTo>
                  <a:lnTo>
                    <a:pt x="777" y="1494"/>
                  </a:lnTo>
                  <a:lnTo>
                    <a:pt x="775" y="1490"/>
                  </a:lnTo>
                  <a:lnTo>
                    <a:pt x="772" y="1489"/>
                  </a:lnTo>
                  <a:lnTo>
                    <a:pt x="770" y="1489"/>
                  </a:lnTo>
                  <a:lnTo>
                    <a:pt x="767" y="1489"/>
                  </a:lnTo>
                  <a:lnTo>
                    <a:pt x="764" y="1489"/>
                  </a:lnTo>
                  <a:lnTo>
                    <a:pt x="761" y="1489"/>
                  </a:lnTo>
                  <a:lnTo>
                    <a:pt x="759" y="1488"/>
                  </a:lnTo>
                  <a:lnTo>
                    <a:pt x="756" y="1487"/>
                  </a:lnTo>
                  <a:lnTo>
                    <a:pt x="737" y="1478"/>
                  </a:lnTo>
                  <a:lnTo>
                    <a:pt x="719" y="1468"/>
                  </a:lnTo>
                  <a:lnTo>
                    <a:pt x="701" y="1458"/>
                  </a:lnTo>
                  <a:lnTo>
                    <a:pt x="684" y="1447"/>
                  </a:lnTo>
                  <a:lnTo>
                    <a:pt x="669" y="1435"/>
                  </a:lnTo>
                  <a:lnTo>
                    <a:pt x="656" y="1422"/>
                  </a:lnTo>
                  <a:lnTo>
                    <a:pt x="644" y="1408"/>
                  </a:lnTo>
                  <a:lnTo>
                    <a:pt x="632" y="1392"/>
                  </a:lnTo>
                  <a:lnTo>
                    <a:pt x="627" y="1388"/>
                  </a:lnTo>
                  <a:lnTo>
                    <a:pt x="611" y="1394"/>
                  </a:lnTo>
                  <a:lnTo>
                    <a:pt x="594" y="1400"/>
                  </a:lnTo>
                  <a:lnTo>
                    <a:pt x="578" y="1404"/>
                  </a:lnTo>
                  <a:lnTo>
                    <a:pt x="560" y="1408"/>
                  </a:lnTo>
                  <a:lnTo>
                    <a:pt x="542" y="1410"/>
                  </a:lnTo>
                  <a:lnTo>
                    <a:pt x="524" y="1412"/>
                  </a:lnTo>
                  <a:lnTo>
                    <a:pt x="504" y="1415"/>
                  </a:lnTo>
                  <a:lnTo>
                    <a:pt x="486" y="1418"/>
                  </a:lnTo>
                  <a:lnTo>
                    <a:pt x="456" y="1415"/>
                  </a:lnTo>
                  <a:lnTo>
                    <a:pt x="424" y="1412"/>
                  </a:lnTo>
                  <a:lnTo>
                    <a:pt x="409" y="1409"/>
                  </a:lnTo>
                  <a:lnTo>
                    <a:pt x="394" y="1405"/>
                  </a:lnTo>
                  <a:lnTo>
                    <a:pt x="379" y="1402"/>
                  </a:lnTo>
                  <a:lnTo>
                    <a:pt x="365" y="1398"/>
                  </a:lnTo>
                  <a:lnTo>
                    <a:pt x="351" y="1392"/>
                  </a:lnTo>
                  <a:lnTo>
                    <a:pt x="337" y="1386"/>
                  </a:lnTo>
                  <a:lnTo>
                    <a:pt x="323" y="1379"/>
                  </a:lnTo>
                  <a:lnTo>
                    <a:pt x="312" y="1371"/>
                  </a:lnTo>
                  <a:lnTo>
                    <a:pt x="300" y="1364"/>
                  </a:lnTo>
                  <a:lnTo>
                    <a:pt x="290" y="1355"/>
                  </a:lnTo>
                  <a:lnTo>
                    <a:pt x="281" y="1344"/>
                  </a:lnTo>
                  <a:lnTo>
                    <a:pt x="271" y="1333"/>
                  </a:lnTo>
                  <a:lnTo>
                    <a:pt x="263" y="1325"/>
                  </a:lnTo>
                  <a:lnTo>
                    <a:pt x="254" y="1316"/>
                  </a:lnTo>
                  <a:lnTo>
                    <a:pt x="247" y="1306"/>
                  </a:lnTo>
                  <a:lnTo>
                    <a:pt x="242" y="1296"/>
                  </a:lnTo>
                  <a:lnTo>
                    <a:pt x="236" y="1286"/>
                  </a:lnTo>
                  <a:lnTo>
                    <a:pt x="231" y="1276"/>
                  </a:lnTo>
                  <a:lnTo>
                    <a:pt x="227" y="1265"/>
                  </a:lnTo>
                  <a:lnTo>
                    <a:pt x="221" y="1255"/>
                  </a:lnTo>
                  <a:lnTo>
                    <a:pt x="213" y="1253"/>
                  </a:lnTo>
                  <a:lnTo>
                    <a:pt x="205" y="1251"/>
                  </a:lnTo>
                  <a:lnTo>
                    <a:pt x="195" y="1250"/>
                  </a:lnTo>
                  <a:lnTo>
                    <a:pt x="187" y="1249"/>
                  </a:lnTo>
                  <a:lnTo>
                    <a:pt x="177" y="1248"/>
                  </a:lnTo>
                  <a:lnTo>
                    <a:pt x="167" y="1247"/>
                  </a:lnTo>
                  <a:lnTo>
                    <a:pt x="159" y="1245"/>
                  </a:lnTo>
                  <a:lnTo>
                    <a:pt x="149" y="1243"/>
                  </a:lnTo>
                  <a:lnTo>
                    <a:pt x="137" y="1241"/>
                  </a:lnTo>
                  <a:lnTo>
                    <a:pt x="126" y="1239"/>
                  </a:lnTo>
                  <a:lnTo>
                    <a:pt x="113" y="1236"/>
                  </a:lnTo>
                  <a:lnTo>
                    <a:pt x="102" y="1232"/>
                  </a:lnTo>
                  <a:lnTo>
                    <a:pt x="91" y="1228"/>
                  </a:lnTo>
                  <a:lnTo>
                    <a:pt x="80" y="1222"/>
                  </a:lnTo>
                  <a:lnTo>
                    <a:pt x="69" y="1217"/>
                  </a:lnTo>
                  <a:lnTo>
                    <a:pt x="59" y="1210"/>
                  </a:lnTo>
                  <a:lnTo>
                    <a:pt x="50" y="1204"/>
                  </a:lnTo>
                  <a:lnTo>
                    <a:pt x="41" y="1197"/>
                  </a:lnTo>
                  <a:lnTo>
                    <a:pt x="33" y="1189"/>
                  </a:lnTo>
                  <a:lnTo>
                    <a:pt x="25" y="1180"/>
                  </a:lnTo>
                  <a:lnTo>
                    <a:pt x="18" y="1173"/>
                  </a:lnTo>
                  <a:lnTo>
                    <a:pt x="11" y="1164"/>
                  </a:lnTo>
                  <a:lnTo>
                    <a:pt x="6" y="1155"/>
                  </a:lnTo>
                  <a:lnTo>
                    <a:pt x="0" y="1146"/>
                  </a:lnTo>
                  <a:lnTo>
                    <a:pt x="0" y="1054"/>
                  </a:lnTo>
                  <a:lnTo>
                    <a:pt x="1" y="1049"/>
                  </a:lnTo>
                  <a:lnTo>
                    <a:pt x="3" y="1044"/>
                  </a:lnTo>
                  <a:lnTo>
                    <a:pt x="4" y="1038"/>
                  </a:lnTo>
                  <a:lnTo>
                    <a:pt x="6" y="1033"/>
                  </a:lnTo>
                  <a:lnTo>
                    <a:pt x="7" y="1027"/>
                  </a:lnTo>
                  <a:lnTo>
                    <a:pt x="10" y="1022"/>
                  </a:lnTo>
                  <a:lnTo>
                    <a:pt x="12" y="1016"/>
                  </a:lnTo>
                  <a:lnTo>
                    <a:pt x="15" y="1012"/>
                  </a:lnTo>
                  <a:lnTo>
                    <a:pt x="66" y="965"/>
                  </a:lnTo>
                  <a:lnTo>
                    <a:pt x="64" y="942"/>
                  </a:lnTo>
                  <a:lnTo>
                    <a:pt x="64" y="919"/>
                  </a:lnTo>
                  <a:lnTo>
                    <a:pt x="64" y="907"/>
                  </a:lnTo>
                  <a:lnTo>
                    <a:pt x="65" y="896"/>
                  </a:lnTo>
                  <a:lnTo>
                    <a:pt x="66" y="885"/>
                  </a:lnTo>
                  <a:lnTo>
                    <a:pt x="69" y="874"/>
                  </a:lnTo>
                  <a:lnTo>
                    <a:pt x="73" y="863"/>
                  </a:lnTo>
                  <a:lnTo>
                    <a:pt x="77" y="853"/>
                  </a:lnTo>
                  <a:lnTo>
                    <a:pt x="83" y="843"/>
                  </a:lnTo>
                  <a:lnTo>
                    <a:pt x="90" y="833"/>
                  </a:lnTo>
                  <a:lnTo>
                    <a:pt x="98" y="824"/>
                  </a:lnTo>
                  <a:lnTo>
                    <a:pt x="109" y="816"/>
                  </a:lnTo>
                  <a:lnTo>
                    <a:pt x="120" y="809"/>
                  </a:lnTo>
                  <a:lnTo>
                    <a:pt x="134" y="801"/>
                  </a:lnTo>
                  <a:lnTo>
                    <a:pt x="141" y="798"/>
                  </a:lnTo>
                  <a:lnTo>
                    <a:pt x="148" y="796"/>
                  </a:lnTo>
                  <a:lnTo>
                    <a:pt x="155" y="792"/>
                  </a:lnTo>
                  <a:lnTo>
                    <a:pt x="162" y="790"/>
                  </a:lnTo>
                  <a:lnTo>
                    <a:pt x="167" y="787"/>
                  </a:lnTo>
                  <a:lnTo>
                    <a:pt x="174" y="783"/>
                  </a:lnTo>
                  <a:lnTo>
                    <a:pt x="178" y="778"/>
                  </a:lnTo>
                  <a:lnTo>
                    <a:pt x="181" y="772"/>
                  </a:lnTo>
                  <a:lnTo>
                    <a:pt x="184" y="760"/>
                  </a:lnTo>
                  <a:lnTo>
                    <a:pt x="184" y="749"/>
                  </a:lnTo>
                  <a:lnTo>
                    <a:pt x="184" y="739"/>
                  </a:lnTo>
                  <a:lnTo>
                    <a:pt x="184" y="729"/>
                  </a:lnTo>
                  <a:lnTo>
                    <a:pt x="184" y="721"/>
                  </a:lnTo>
                  <a:lnTo>
                    <a:pt x="185" y="711"/>
                  </a:lnTo>
                  <a:lnTo>
                    <a:pt x="187" y="701"/>
                  </a:lnTo>
                  <a:lnTo>
                    <a:pt x="189" y="690"/>
                  </a:lnTo>
                  <a:lnTo>
                    <a:pt x="185" y="670"/>
                  </a:lnTo>
                  <a:lnTo>
                    <a:pt x="182" y="650"/>
                  </a:lnTo>
                  <a:lnTo>
                    <a:pt x="181" y="630"/>
                  </a:lnTo>
                  <a:lnTo>
                    <a:pt x="181" y="610"/>
                  </a:lnTo>
                  <a:lnTo>
                    <a:pt x="181" y="590"/>
                  </a:lnTo>
                  <a:lnTo>
                    <a:pt x="181" y="572"/>
                  </a:lnTo>
                  <a:lnTo>
                    <a:pt x="181" y="553"/>
                  </a:lnTo>
                  <a:lnTo>
                    <a:pt x="178" y="534"/>
                  </a:lnTo>
                  <a:lnTo>
                    <a:pt x="170" y="526"/>
                  </a:lnTo>
                  <a:lnTo>
                    <a:pt x="163" y="518"/>
                  </a:lnTo>
                  <a:lnTo>
                    <a:pt x="156" y="510"/>
                  </a:lnTo>
                  <a:lnTo>
                    <a:pt x="149" y="500"/>
                  </a:lnTo>
                  <a:lnTo>
                    <a:pt x="144" y="491"/>
                  </a:lnTo>
                  <a:lnTo>
                    <a:pt x="138" y="481"/>
                  </a:lnTo>
                  <a:lnTo>
                    <a:pt x="134" y="471"/>
                  </a:lnTo>
                  <a:lnTo>
                    <a:pt x="131" y="461"/>
                  </a:lnTo>
                  <a:lnTo>
                    <a:pt x="129" y="451"/>
                  </a:lnTo>
                  <a:lnTo>
                    <a:pt x="127" y="440"/>
                  </a:lnTo>
                  <a:lnTo>
                    <a:pt x="127" y="430"/>
                  </a:lnTo>
                  <a:lnTo>
                    <a:pt x="127" y="421"/>
                  </a:lnTo>
                  <a:lnTo>
                    <a:pt x="129" y="411"/>
                  </a:lnTo>
                  <a:lnTo>
                    <a:pt x="133" y="400"/>
                  </a:lnTo>
                  <a:lnTo>
                    <a:pt x="137" y="391"/>
                  </a:lnTo>
                  <a:lnTo>
                    <a:pt x="142" y="381"/>
                  </a:lnTo>
                  <a:lnTo>
                    <a:pt x="145" y="372"/>
                  </a:lnTo>
                  <a:lnTo>
                    <a:pt x="149" y="364"/>
                  </a:lnTo>
                  <a:lnTo>
                    <a:pt x="155" y="358"/>
                  </a:lnTo>
                  <a:lnTo>
                    <a:pt x="160" y="350"/>
                  </a:lnTo>
                  <a:lnTo>
                    <a:pt x="174" y="337"/>
                  </a:lnTo>
                  <a:lnTo>
                    <a:pt x="189" y="323"/>
                  </a:lnTo>
                  <a:lnTo>
                    <a:pt x="203" y="310"/>
                  </a:lnTo>
                  <a:lnTo>
                    <a:pt x="216" y="295"/>
                  </a:lnTo>
                  <a:lnTo>
                    <a:pt x="220" y="287"/>
                  </a:lnTo>
                  <a:lnTo>
                    <a:pt x="224" y="279"/>
                  </a:lnTo>
                  <a:lnTo>
                    <a:pt x="225" y="271"/>
                  </a:lnTo>
                  <a:lnTo>
                    <a:pt x="227" y="261"/>
                  </a:lnTo>
                  <a:lnTo>
                    <a:pt x="235" y="253"/>
                  </a:lnTo>
                  <a:lnTo>
                    <a:pt x="243" y="245"/>
                  </a:lnTo>
                  <a:lnTo>
                    <a:pt x="254" y="240"/>
                  </a:lnTo>
                  <a:lnTo>
                    <a:pt x="264" y="234"/>
                  </a:lnTo>
                  <a:lnTo>
                    <a:pt x="287" y="226"/>
                  </a:lnTo>
                  <a:lnTo>
                    <a:pt x="311" y="221"/>
                  </a:lnTo>
                  <a:lnTo>
                    <a:pt x="336" y="215"/>
                  </a:lnTo>
                  <a:lnTo>
                    <a:pt x="359" y="209"/>
                  </a:lnTo>
                  <a:lnTo>
                    <a:pt x="370" y="204"/>
                  </a:lnTo>
                  <a:lnTo>
                    <a:pt x="381" y="199"/>
                  </a:lnTo>
                  <a:lnTo>
                    <a:pt x="391" y="193"/>
                  </a:lnTo>
                  <a:lnTo>
                    <a:pt x="401" y="186"/>
                  </a:lnTo>
                  <a:lnTo>
                    <a:pt x="404" y="173"/>
                  </a:lnTo>
                  <a:lnTo>
                    <a:pt x="408" y="162"/>
                  </a:lnTo>
                  <a:lnTo>
                    <a:pt x="413" y="151"/>
                  </a:lnTo>
                  <a:lnTo>
                    <a:pt x="420" y="141"/>
                  </a:lnTo>
                  <a:lnTo>
                    <a:pt x="428" y="132"/>
                  </a:lnTo>
                  <a:lnTo>
                    <a:pt x="438" y="123"/>
                  </a:lnTo>
                  <a:lnTo>
                    <a:pt x="451" y="116"/>
                  </a:lnTo>
                  <a:lnTo>
                    <a:pt x="463" y="109"/>
                  </a:lnTo>
                  <a:lnTo>
                    <a:pt x="467" y="111"/>
                  </a:lnTo>
                  <a:lnTo>
                    <a:pt x="470" y="111"/>
                  </a:lnTo>
                  <a:lnTo>
                    <a:pt x="474" y="109"/>
                  </a:lnTo>
                  <a:lnTo>
                    <a:pt x="475" y="107"/>
                  </a:lnTo>
                  <a:lnTo>
                    <a:pt x="478" y="106"/>
                  </a:lnTo>
                  <a:lnTo>
                    <a:pt x="481" y="104"/>
                  </a:lnTo>
                  <a:lnTo>
                    <a:pt x="484" y="104"/>
                  </a:lnTo>
                  <a:lnTo>
                    <a:pt x="486" y="103"/>
                  </a:lnTo>
                  <a:lnTo>
                    <a:pt x="502" y="101"/>
                  </a:lnTo>
                  <a:lnTo>
                    <a:pt x="517" y="101"/>
                  </a:lnTo>
                  <a:lnTo>
                    <a:pt x="532" y="102"/>
                  </a:lnTo>
                  <a:lnTo>
                    <a:pt x="547" y="104"/>
                  </a:lnTo>
                  <a:lnTo>
                    <a:pt x="561" y="108"/>
                  </a:lnTo>
                  <a:lnTo>
                    <a:pt x="574" y="115"/>
                  </a:lnTo>
                  <a:lnTo>
                    <a:pt x="585" y="123"/>
                  </a:lnTo>
                  <a:lnTo>
                    <a:pt x="596" y="133"/>
                  </a:lnTo>
                  <a:lnTo>
                    <a:pt x="622" y="122"/>
                  </a:lnTo>
                  <a:lnTo>
                    <a:pt x="650" y="113"/>
                  </a:lnTo>
                  <a:lnTo>
                    <a:pt x="679" y="105"/>
                  </a:lnTo>
                  <a:lnTo>
                    <a:pt x="708" y="100"/>
                  </a:lnTo>
                  <a:lnTo>
                    <a:pt x="738" y="95"/>
                  </a:lnTo>
                  <a:lnTo>
                    <a:pt x="767" y="93"/>
                  </a:lnTo>
                  <a:lnTo>
                    <a:pt x="797" y="92"/>
                  </a:lnTo>
                  <a:lnTo>
                    <a:pt x="826" y="93"/>
                  </a:lnTo>
                  <a:lnTo>
                    <a:pt x="831" y="94"/>
                  </a:lnTo>
                  <a:lnTo>
                    <a:pt x="833" y="95"/>
                  </a:lnTo>
                  <a:lnTo>
                    <a:pt x="837" y="95"/>
                  </a:lnTo>
                  <a:lnTo>
                    <a:pt x="842" y="94"/>
                  </a:lnTo>
                  <a:lnTo>
                    <a:pt x="846" y="93"/>
                  </a:lnTo>
                  <a:lnTo>
                    <a:pt x="850" y="93"/>
                  </a:lnTo>
                  <a:lnTo>
                    <a:pt x="854" y="93"/>
                  </a:lnTo>
                  <a:lnTo>
                    <a:pt x="858" y="95"/>
                  </a:lnTo>
                  <a:lnTo>
                    <a:pt x="862" y="91"/>
                  </a:lnTo>
                  <a:lnTo>
                    <a:pt x="866" y="86"/>
                  </a:lnTo>
                  <a:lnTo>
                    <a:pt x="871" y="84"/>
                  </a:lnTo>
                  <a:lnTo>
                    <a:pt x="875" y="82"/>
                  </a:lnTo>
                  <a:lnTo>
                    <a:pt x="880" y="79"/>
                  </a:lnTo>
                  <a:lnTo>
                    <a:pt x="884" y="76"/>
                  </a:lnTo>
                  <a:lnTo>
                    <a:pt x="887" y="72"/>
                  </a:lnTo>
                  <a:lnTo>
                    <a:pt x="890" y="68"/>
                  </a:lnTo>
                  <a:lnTo>
                    <a:pt x="895" y="65"/>
                  </a:lnTo>
                  <a:lnTo>
                    <a:pt x="900" y="63"/>
                  </a:lnTo>
                  <a:lnTo>
                    <a:pt x="905" y="60"/>
                  </a:lnTo>
                  <a:lnTo>
                    <a:pt x="909" y="58"/>
                  </a:lnTo>
                  <a:lnTo>
                    <a:pt x="915" y="55"/>
                  </a:lnTo>
                  <a:lnTo>
                    <a:pt x="919" y="53"/>
                  </a:lnTo>
                  <a:lnTo>
                    <a:pt x="923" y="51"/>
                  </a:lnTo>
                  <a:lnTo>
                    <a:pt x="927" y="49"/>
                  </a:lnTo>
                  <a:lnTo>
                    <a:pt x="945" y="47"/>
                  </a:lnTo>
                  <a:lnTo>
                    <a:pt x="963" y="48"/>
                  </a:lnTo>
                  <a:lnTo>
                    <a:pt x="981" y="50"/>
                  </a:lnTo>
                  <a:lnTo>
                    <a:pt x="999" y="53"/>
                  </a:lnTo>
                  <a:lnTo>
                    <a:pt x="1014" y="59"/>
                  </a:lnTo>
                  <a:lnTo>
                    <a:pt x="1030" y="66"/>
                  </a:lnTo>
                  <a:lnTo>
                    <a:pt x="1043" y="75"/>
                  </a:lnTo>
                  <a:lnTo>
                    <a:pt x="1056" y="86"/>
                  </a:lnTo>
                  <a:lnTo>
                    <a:pt x="1064" y="85"/>
                  </a:lnTo>
                  <a:lnTo>
                    <a:pt x="1072" y="83"/>
                  </a:lnTo>
                  <a:lnTo>
                    <a:pt x="1079" y="81"/>
                  </a:lnTo>
                  <a:lnTo>
                    <a:pt x="1088" y="79"/>
                  </a:lnTo>
                  <a:lnTo>
                    <a:pt x="1094" y="75"/>
                  </a:lnTo>
                  <a:lnTo>
                    <a:pt x="1101" y="73"/>
                  </a:lnTo>
                  <a:lnTo>
                    <a:pt x="1110" y="70"/>
                  </a:lnTo>
                  <a:lnTo>
                    <a:pt x="1117" y="68"/>
                  </a:lnTo>
                  <a:lnTo>
                    <a:pt x="1132" y="66"/>
                  </a:lnTo>
                  <a:lnTo>
                    <a:pt x="1147" y="66"/>
                  </a:lnTo>
                  <a:lnTo>
                    <a:pt x="1164" y="65"/>
                  </a:lnTo>
                  <a:lnTo>
                    <a:pt x="1179" y="64"/>
                  </a:lnTo>
                  <a:lnTo>
                    <a:pt x="1194" y="63"/>
                  </a:lnTo>
                  <a:lnTo>
                    <a:pt x="1209" y="63"/>
                  </a:lnTo>
                  <a:lnTo>
                    <a:pt x="1223" y="62"/>
                  </a:lnTo>
                  <a:lnTo>
                    <a:pt x="1238" y="61"/>
                  </a:lnTo>
                  <a:lnTo>
                    <a:pt x="1249" y="48"/>
                  </a:lnTo>
                  <a:lnTo>
                    <a:pt x="1262" y="37"/>
                  </a:lnTo>
                  <a:lnTo>
                    <a:pt x="1277" y="27"/>
                  </a:lnTo>
                  <a:lnTo>
                    <a:pt x="1292" y="18"/>
                  </a:lnTo>
                  <a:lnTo>
                    <a:pt x="1302" y="15"/>
                  </a:lnTo>
                  <a:lnTo>
                    <a:pt x="1310" y="12"/>
                  </a:lnTo>
                  <a:lnTo>
                    <a:pt x="1320" y="10"/>
                  </a:lnTo>
                  <a:lnTo>
                    <a:pt x="1329" y="8"/>
                  </a:lnTo>
                  <a:lnTo>
                    <a:pt x="1339" y="7"/>
                  </a:lnTo>
                  <a:lnTo>
                    <a:pt x="1349" y="7"/>
                  </a:lnTo>
                  <a:lnTo>
                    <a:pt x="1360" y="8"/>
                  </a:lnTo>
                  <a:lnTo>
                    <a:pt x="1369" y="9"/>
                  </a:lnTo>
                  <a:lnTo>
                    <a:pt x="1382" y="11"/>
                  </a:lnTo>
                  <a:lnTo>
                    <a:pt x="1394" y="15"/>
                  </a:lnTo>
                  <a:lnTo>
                    <a:pt x="1405" y="18"/>
                  </a:lnTo>
                  <a:lnTo>
                    <a:pt x="1416" y="22"/>
                  </a:lnTo>
                  <a:lnTo>
                    <a:pt x="1426" y="28"/>
                  </a:lnTo>
                  <a:lnTo>
                    <a:pt x="1436" y="33"/>
                  </a:lnTo>
                  <a:lnTo>
                    <a:pt x="1445" y="41"/>
                  </a:lnTo>
                  <a:lnTo>
                    <a:pt x="1454" y="49"/>
                  </a:lnTo>
                  <a:lnTo>
                    <a:pt x="1476" y="43"/>
                  </a:lnTo>
                  <a:lnTo>
                    <a:pt x="1498" y="40"/>
                  </a:lnTo>
                  <a:lnTo>
                    <a:pt x="1520" y="38"/>
                  </a:lnTo>
                  <a:lnTo>
                    <a:pt x="1542" y="36"/>
                  </a:lnTo>
                  <a:lnTo>
                    <a:pt x="1563" y="34"/>
                  </a:lnTo>
                  <a:lnTo>
                    <a:pt x="1585" y="33"/>
                  </a:lnTo>
                  <a:lnTo>
                    <a:pt x="1609" y="33"/>
                  </a:lnTo>
                  <a:lnTo>
                    <a:pt x="1633" y="33"/>
                  </a:lnTo>
                  <a:lnTo>
                    <a:pt x="1636" y="28"/>
                  </a:lnTo>
                  <a:lnTo>
                    <a:pt x="1642" y="25"/>
                  </a:lnTo>
                  <a:lnTo>
                    <a:pt x="1649" y="22"/>
                  </a:lnTo>
                  <a:lnTo>
                    <a:pt x="1656" y="21"/>
                  </a:lnTo>
                  <a:lnTo>
                    <a:pt x="1664" y="21"/>
                  </a:lnTo>
                  <a:lnTo>
                    <a:pt x="1671" y="21"/>
                  </a:lnTo>
                  <a:lnTo>
                    <a:pt x="1679" y="20"/>
                  </a:lnTo>
                  <a:lnTo>
                    <a:pt x="1686" y="19"/>
                  </a:lnTo>
                  <a:lnTo>
                    <a:pt x="1697" y="19"/>
                  </a:lnTo>
                  <a:lnTo>
                    <a:pt x="1708" y="20"/>
                  </a:lnTo>
                  <a:lnTo>
                    <a:pt x="1718" y="22"/>
                  </a:lnTo>
                  <a:lnTo>
                    <a:pt x="1726" y="25"/>
                  </a:lnTo>
                  <a:lnTo>
                    <a:pt x="1734" y="28"/>
                  </a:lnTo>
                  <a:lnTo>
                    <a:pt x="1743" y="31"/>
                  </a:lnTo>
                  <a:lnTo>
                    <a:pt x="1751" y="36"/>
                  </a:lnTo>
                  <a:lnTo>
                    <a:pt x="1759" y="40"/>
                  </a:lnTo>
                  <a:lnTo>
                    <a:pt x="1773" y="37"/>
                  </a:lnTo>
                  <a:lnTo>
                    <a:pt x="1785" y="33"/>
                  </a:lnTo>
                  <a:lnTo>
                    <a:pt x="1798" y="31"/>
                  </a:lnTo>
                  <a:lnTo>
                    <a:pt x="1812" y="28"/>
                  </a:lnTo>
                  <a:lnTo>
                    <a:pt x="1826" y="25"/>
                  </a:lnTo>
                  <a:lnTo>
                    <a:pt x="1838" y="23"/>
                  </a:lnTo>
                  <a:lnTo>
                    <a:pt x="1852" y="21"/>
                  </a:lnTo>
                  <a:lnTo>
                    <a:pt x="1866" y="21"/>
                  </a:lnTo>
                  <a:lnTo>
                    <a:pt x="1870" y="17"/>
                  </a:lnTo>
                  <a:lnTo>
                    <a:pt x="1886" y="17"/>
                  </a:lnTo>
                  <a:lnTo>
                    <a:pt x="1902" y="17"/>
                  </a:lnTo>
                  <a:lnTo>
                    <a:pt x="1918" y="17"/>
                  </a:lnTo>
                  <a:lnTo>
                    <a:pt x="1935" y="18"/>
                  </a:lnTo>
                  <a:lnTo>
                    <a:pt x="1951" y="19"/>
                  </a:lnTo>
                  <a:lnTo>
                    <a:pt x="1968" y="20"/>
                  </a:lnTo>
                  <a:lnTo>
                    <a:pt x="1983" y="21"/>
                  </a:lnTo>
                  <a:lnTo>
                    <a:pt x="2000" y="23"/>
                  </a:lnTo>
                  <a:lnTo>
                    <a:pt x="2004" y="20"/>
                  </a:lnTo>
                  <a:lnTo>
                    <a:pt x="2011" y="17"/>
                  </a:lnTo>
                  <a:lnTo>
                    <a:pt x="2019" y="16"/>
                  </a:lnTo>
                  <a:lnTo>
                    <a:pt x="2027" y="14"/>
                  </a:lnTo>
                  <a:lnTo>
                    <a:pt x="2037" y="11"/>
                  </a:lnTo>
                  <a:lnTo>
                    <a:pt x="2047" y="9"/>
                  </a:lnTo>
                  <a:lnTo>
                    <a:pt x="2055" y="6"/>
                  </a:lnTo>
                  <a:lnTo>
                    <a:pt x="2062" y="3"/>
                  </a:lnTo>
                  <a:lnTo>
                    <a:pt x="2110" y="0"/>
                  </a:lnTo>
                  <a:lnTo>
                    <a:pt x="2121" y="4"/>
                  </a:lnTo>
                  <a:lnTo>
                    <a:pt x="2134" y="8"/>
                  </a:lnTo>
                  <a:lnTo>
                    <a:pt x="2145" y="12"/>
                  </a:lnTo>
                  <a:lnTo>
                    <a:pt x="2156" y="18"/>
                  </a:lnTo>
                  <a:lnTo>
                    <a:pt x="2167" y="25"/>
                  </a:lnTo>
                  <a:lnTo>
                    <a:pt x="2175" y="32"/>
                  </a:lnTo>
                  <a:lnTo>
                    <a:pt x="2183" y="41"/>
                  </a:lnTo>
                  <a:lnTo>
                    <a:pt x="218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78">
              <a:extLst>
                <a:ext uri="{FF2B5EF4-FFF2-40B4-BE49-F238E27FC236}">
                  <a16:creationId xmlns:a16="http://schemas.microsoft.com/office/drawing/2014/main" id="{22259509-C623-45D9-8416-FF29C57C8562}"/>
                </a:ext>
              </a:extLst>
            </p:cNvPr>
            <p:cNvSpPr>
              <a:spLocks/>
            </p:cNvSpPr>
            <p:nvPr/>
          </p:nvSpPr>
          <p:spPr bwMode="auto">
            <a:xfrm>
              <a:off x="5207000" y="2711450"/>
              <a:ext cx="347663" cy="149225"/>
            </a:xfrm>
            <a:custGeom>
              <a:avLst/>
              <a:gdLst>
                <a:gd name="T0" fmla="*/ 189 w 219"/>
                <a:gd name="T1" fmla="*/ 35 h 94"/>
                <a:gd name="T2" fmla="*/ 193 w 219"/>
                <a:gd name="T3" fmla="*/ 41 h 94"/>
                <a:gd name="T4" fmla="*/ 197 w 219"/>
                <a:gd name="T5" fmla="*/ 48 h 94"/>
                <a:gd name="T6" fmla="*/ 200 w 219"/>
                <a:gd name="T7" fmla="*/ 55 h 94"/>
                <a:gd name="T8" fmla="*/ 204 w 219"/>
                <a:gd name="T9" fmla="*/ 62 h 94"/>
                <a:gd name="T10" fmla="*/ 207 w 219"/>
                <a:gd name="T11" fmla="*/ 69 h 94"/>
                <a:gd name="T12" fmla="*/ 211 w 219"/>
                <a:gd name="T13" fmla="*/ 76 h 94"/>
                <a:gd name="T14" fmla="*/ 215 w 219"/>
                <a:gd name="T15" fmla="*/ 82 h 94"/>
                <a:gd name="T16" fmla="*/ 219 w 219"/>
                <a:gd name="T17" fmla="*/ 89 h 94"/>
                <a:gd name="T18" fmla="*/ 205 w 219"/>
                <a:gd name="T19" fmla="*/ 86 h 94"/>
                <a:gd name="T20" fmla="*/ 190 w 219"/>
                <a:gd name="T21" fmla="*/ 82 h 94"/>
                <a:gd name="T22" fmla="*/ 176 w 219"/>
                <a:gd name="T23" fmla="*/ 81 h 94"/>
                <a:gd name="T24" fmla="*/ 164 w 219"/>
                <a:gd name="T25" fmla="*/ 81 h 94"/>
                <a:gd name="T26" fmla="*/ 136 w 219"/>
                <a:gd name="T27" fmla="*/ 84 h 94"/>
                <a:gd name="T28" fmla="*/ 109 w 219"/>
                <a:gd name="T29" fmla="*/ 89 h 94"/>
                <a:gd name="T30" fmla="*/ 96 w 219"/>
                <a:gd name="T31" fmla="*/ 91 h 94"/>
                <a:gd name="T32" fmla="*/ 82 w 219"/>
                <a:gd name="T33" fmla="*/ 92 h 94"/>
                <a:gd name="T34" fmla="*/ 70 w 219"/>
                <a:gd name="T35" fmla="*/ 93 h 94"/>
                <a:gd name="T36" fmla="*/ 56 w 219"/>
                <a:gd name="T37" fmla="*/ 94 h 94"/>
                <a:gd name="T38" fmla="*/ 42 w 219"/>
                <a:gd name="T39" fmla="*/ 93 h 94"/>
                <a:gd name="T40" fmla="*/ 30 w 219"/>
                <a:gd name="T41" fmla="*/ 92 h 94"/>
                <a:gd name="T42" fmla="*/ 16 w 219"/>
                <a:gd name="T43" fmla="*/ 88 h 94"/>
                <a:gd name="T44" fmla="*/ 2 w 219"/>
                <a:gd name="T45" fmla="*/ 83 h 94"/>
                <a:gd name="T46" fmla="*/ 1 w 219"/>
                <a:gd name="T47" fmla="*/ 79 h 94"/>
                <a:gd name="T48" fmla="*/ 0 w 219"/>
                <a:gd name="T49" fmla="*/ 75 h 94"/>
                <a:gd name="T50" fmla="*/ 0 w 219"/>
                <a:gd name="T51" fmla="*/ 70 h 94"/>
                <a:gd name="T52" fmla="*/ 1 w 219"/>
                <a:gd name="T53" fmla="*/ 66 h 94"/>
                <a:gd name="T54" fmla="*/ 2 w 219"/>
                <a:gd name="T55" fmla="*/ 62 h 94"/>
                <a:gd name="T56" fmla="*/ 4 w 219"/>
                <a:gd name="T57" fmla="*/ 58 h 94"/>
                <a:gd name="T58" fmla="*/ 5 w 219"/>
                <a:gd name="T59" fmla="*/ 54 h 94"/>
                <a:gd name="T60" fmla="*/ 5 w 219"/>
                <a:gd name="T61" fmla="*/ 49 h 94"/>
                <a:gd name="T62" fmla="*/ 8 w 219"/>
                <a:gd name="T63" fmla="*/ 47 h 94"/>
                <a:gd name="T64" fmla="*/ 11 w 219"/>
                <a:gd name="T65" fmla="*/ 45 h 94"/>
                <a:gd name="T66" fmla="*/ 15 w 219"/>
                <a:gd name="T67" fmla="*/ 41 h 94"/>
                <a:gd name="T68" fmla="*/ 17 w 219"/>
                <a:gd name="T69" fmla="*/ 38 h 94"/>
                <a:gd name="T70" fmla="*/ 20 w 219"/>
                <a:gd name="T71" fmla="*/ 36 h 94"/>
                <a:gd name="T72" fmla="*/ 23 w 219"/>
                <a:gd name="T73" fmla="*/ 33 h 94"/>
                <a:gd name="T74" fmla="*/ 26 w 219"/>
                <a:gd name="T75" fmla="*/ 29 h 94"/>
                <a:gd name="T76" fmla="*/ 29 w 219"/>
                <a:gd name="T77" fmla="*/ 26 h 94"/>
                <a:gd name="T78" fmla="*/ 40 w 219"/>
                <a:gd name="T79" fmla="*/ 19 h 94"/>
                <a:gd name="T80" fmla="*/ 51 w 219"/>
                <a:gd name="T81" fmla="*/ 13 h 94"/>
                <a:gd name="T82" fmla="*/ 63 w 219"/>
                <a:gd name="T83" fmla="*/ 8 h 94"/>
                <a:gd name="T84" fmla="*/ 77 w 219"/>
                <a:gd name="T85" fmla="*/ 4 h 94"/>
                <a:gd name="T86" fmla="*/ 89 w 219"/>
                <a:gd name="T87" fmla="*/ 2 h 94"/>
                <a:gd name="T88" fmla="*/ 103 w 219"/>
                <a:gd name="T89" fmla="*/ 1 h 94"/>
                <a:gd name="T90" fmla="*/ 116 w 219"/>
                <a:gd name="T91" fmla="*/ 0 h 94"/>
                <a:gd name="T92" fmla="*/ 129 w 219"/>
                <a:gd name="T93" fmla="*/ 1 h 94"/>
                <a:gd name="T94" fmla="*/ 138 w 219"/>
                <a:gd name="T95" fmla="*/ 4 h 94"/>
                <a:gd name="T96" fmla="*/ 146 w 219"/>
                <a:gd name="T97" fmla="*/ 7 h 94"/>
                <a:gd name="T98" fmla="*/ 154 w 219"/>
                <a:gd name="T99" fmla="*/ 11 h 94"/>
                <a:gd name="T100" fmla="*/ 163 w 219"/>
                <a:gd name="T101" fmla="*/ 14 h 94"/>
                <a:gd name="T102" fmla="*/ 171 w 219"/>
                <a:gd name="T103" fmla="*/ 18 h 94"/>
                <a:gd name="T104" fmla="*/ 178 w 219"/>
                <a:gd name="T105" fmla="*/ 23 h 94"/>
                <a:gd name="T106" fmla="*/ 185 w 219"/>
                <a:gd name="T107" fmla="*/ 28 h 94"/>
                <a:gd name="T108" fmla="*/ 189 w 219"/>
                <a:gd name="T109" fmla="*/ 35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9" h="94">
                  <a:moveTo>
                    <a:pt x="189" y="35"/>
                  </a:moveTo>
                  <a:lnTo>
                    <a:pt x="193" y="41"/>
                  </a:lnTo>
                  <a:lnTo>
                    <a:pt x="197" y="48"/>
                  </a:lnTo>
                  <a:lnTo>
                    <a:pt x="200" y="55"/>
                  </a:lnTo>
                  <a:lnTo>
                    <a:pt x="204" y="62"/>
                  </a:lnTo>
                  <a:lnTo>
                    <a:pt x="207" y="69"/>
                  </a:lnTo>
                  <a:lnTo>
                    <a:pt x="211" y="76"/>
                  </a:lnTo>
                  <a:lnTo>
                    <a:pt x="215" y="82"/>
                  </a:lnTo>
                  <a:lnTo>
                    <a:pt x="219" y="89"/>
                  </a:lnTo>
                  <a:lnTo>
                    <a:pt x="205" y="86"/>
                  </a:lnTo>
                  <a:lnTo>
                    <a:pt x="190" y="82"/>
                  </a:lnTo>
                  <a:lnTo>
                    <a:pt x="176" y="81"/>
                  </a:lnTo>
                  <a:lnTo>
                    <a:pt x="164" y="81"/>
                  </a:lnTo>
                  <a:lnTo>
                    <a:pt x="136" y="84"/>
                  </a:lnTo>
                  <a:lnTo>
                    <a:pt x="109" y="89"/>
                  </a:lnTo>
                  <a:lnTo>
                    <a:pt x="96" y="91"/>
                  </a:lnTo>
                  <a:lnTo>
                    <a:pt x="82" y="92"/>
                  </a:lnTo>
                  <a:lnTo>
                    <a:pt x="70" y="93"/>
                  </a:lnTo>
                  <a:lnTo>
                    <a:pt x="56" y="94"/>
                  </a:lnTo>
                  <a:lnTo>
                    <a:pt x="42" y="93"/>
                  </a:lnTo>
                  <a:lnTo>
                    <a:pt x="30" y="92"/>
                  </a:lnTo>
                  <a:lnTo>
                    <a:pt x="16" y="88"/>
                  </a:lnTo>
                  <a:lnTo>
                    <a:pt x="2" y="83"/>
                  </a:lnTo>
                  <a:lnTo>
                    <a:pt x="1" y="79"/>
                  </a:lnTo>
                  <a:lnTo>
                    <a:pt x="0" y="75"/>
                  </a:lnTo>
                  <a:lnTo>
                    <a:pt x="0" y="70"/>
                  </a:lnTo>
                  <a:lnTo>
                    <a:pt x="1" y="66"/>
                  </a:lnTo>
                  <a:lnTo>
                    <a:pt x="2" y="62"/>
                  </a:lnTo>
                  <a:lnTo>
                    <a:pt x="4" y="58"/>
                  </a:lnTo>
                  <a:lnTo>
                    <a:pt x="5" y="54"/>
                  </a:lnTo>
                  <a:lnTo>
                    <a:pt x="5" y="49"/>
                  </a:lnTo>
                  <a:lnTo>
                    <a:pt x="8" y="47"/>
                  </a:lnTo>
                  <a:lnTo>
                    <a:pt x="11" y="45"/>
                  </a:lnTo>
                  <a:lnTo>
                    <a:pt x="15" y="41"/>
                  </a:lnTo>
                  <a:lnTo>
                    <a:pt x="17" y="38"/>
                  </a:lnTo>
                  <a:lnTo>
                    <a:pt x="20" y="36"/>
                  </a:lnTo>
                  <a:lnTo>
                    <a:pt x="23" y="33"/>
                  </a:lnTo>
                  <a:lnTo>
                    <a:pt x="26" y="29"/>
                  </a:lnTo>
                  <a:lnTo>
                    <a:pt x="29" y="26"/>
                  </a:lnTo>
                  <a:lnTo>
                    <a:pt x="40" y="19"/>
                  </a:lnTo>
                  <a:lnTo>
                    <a:pt x="51" y="13"/>
                  </a:lnTo>
                  <a:lnTo>
                    <a:pt x="63" y="8"/>
                  </a:lnTo>
                  <a:lnTo>
                    <a:pt x="77" y="4"/>
                  </a:lnTo>
                  <a:lnTo>
                    <a:pt x="89" y="2"/>
                  </a:lnTo>
                  <a:lnTo>
                    <a:pt x="103" y="1"/>
                  </a:lnTo>
                  <a:lnTo>
                    <a:pt x="116" y="0"/>
                  </a:lnTo>
                  <a:lnTo>
                    <a:pt x="129" y="1"/>
                  </a:lnTo>
                  <a:lnTo>
                    <a:pt x="138" y="4"/>
                  </a:lnTo>
                  <a:lnTo>
                    <a:pt x="146" y="7"/>
                  </a:lnTo>
                  <a:lnTo>
                    <a:pt x="154" y="11"/>
                  </a:lnTo>
                  <a:lnTo>
                    <a:pt x="163" y="14"/>
                  </a:lnTo>
                  <a:lnTo>
                    <a:pt x="171" y="18"/>
                  </a:lnTo>
                  <a:lnTo>
                    <a:pt x="178" y="23"/>
                  </a:lnTo>
                  <a:lnTo>
                    <a:pt x="185" y="28"/>
                  </a:lnTo>
                  <a:lnTo>
                    <a:pt x="189"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79">
              <a:extLst>
                <a:ext uri="{FF2B5EF4-FFF2-40B4-BE49-F238E27FC236}">
                  <a16:creationId xmlns:a16="http://schemas.microsoft.com/office/drawing/2014/main" id="{8183F113-A130-4DA7-A2F4-A6C5CC22563F}"/>
                </a:ext>
              </a:extLst>
            </p:cNvPr>
            <p:cNvSpPr>
              <a:spLocks/>
            </p:cNvSpPr>
            <p:nvPr/>
          </p:nvSpPr>
          <p:spPr bwMode="auto">
            <a:xfrm>
              <a:off x="4048125" y="2724150"/>
              <a:ext cx="322263" cy="149225"/>
            </a:xfrm>
            <a:custGeom>
              <a:avLst/>
              <a:gdLst>
                <a:gd name="T0" fmla="*/ 192 w 203"/>
                <a:gd name="T1" fmla="*/ 48 h 94"/>
                <a:gd name="T2" fmla="*/ 192 w 203"/>
                <a:gd name="T3" fmla="*/ 53 h 94"/>
                <a:gd name="T4" fmla="*/ 193 w 203"/>
                <a:gd name="T5" fmla="*/ 58 h 94"/>
                <a:gd name="T6" fmla="*/ 197 w 203"/>
                <a:gd name="T7" fmla="*/ 62 h 94"/>
                <a:gd name="T8" fmla="*/ 200 w 203"/>
                <a:gd name="T9" fmla="*/ 67 h 94"/>
                <a:gd name="T10" fmla="*/ 203 w 203"/>
                <a:gd name="T11" fmla="*/ 70 h 94"/>
                <a:gd name="T12" fmla="*/ 203 w 203"/>
                <a:gd name="T13" fmla="*/ 73 h 94"/>
                <a:gd name="T14" fmla="*/ 203 w 203"/>
                <a:gd name="T15" fmla="*/ 75 h 94"/>
                <a:gd name="T16" fmla="*/ 202 w 203"/>
                <a:gd name="T17" fmla="*/ 78 h 94"/>
                <a:gd name="T18" fmla="*/ 199 w 203"/>
                <a:gd name="T19" fmla="*/ 80 h 94"/>
                <a:gd name="T20" fmla="*/ 195 w 203"/>
                <a:gd name="T21" fmla="*/ 81 h 94"/>
                <a:gd name="T22" fmla="*/ 186 w 203"/>
                <a:gd name="T23" fmla="*/ 80 h 94"/>
                <a:gd name="T24" fmla="*/ 177 w 203"/>
                <a:gd name="T25" fmla="*/ 79 h 94"/>
                <a:gd name="T26" fmla="*/ 168 w 203"/>
                <a:gd name="T27" fmla="*/ 79 h 94"/>
                <a:gd name="T28" fmla="*/ 160 w 203"/>
                <a:gd name="T29" fmla="*/ 80 h 94"/>
                <a:gd name="T30" fmla="*/ 144 w 203"/>
                <a:gd name="T31" fmla="*/ 82 h 94"/>
                <a:gd name="T32" fmla="*/ 127 w 203"/>
                <a:gd name="T33" fmla="*/ 86 h 94"/>
                <a:gd name="T34" fmla="*/ 110 w 203"/>
                <a:gd name="T35" fmla="*/ 91 h 94"/>
                <a:gd name="T36" fmla="*/ 94 w 203"/>
                <a:gd name="T37" fmla="*/ 94 h 94"/>
                <a:gd name="T38" fmla="*/ 86 w 203"/>
                <a:gd name="T39" fmla="*/ 94 h 94"/>
                <a:gd name="T40" fmla="*/ 77 w 203"/>
                <a:gd name="T41" fmla="*/ 94 h 94"/>
                <a:gd name="T42" fmla="*/ 68 w 203"/>
                <a:gd name="T43" fmla="*/ 94 h 94"/>
                <a:gd name="T44" fmla="*/ 58 w 203"/>
                <a:gd name="T45" fmla="*/ 92 h 94"/>
                <a:gd name="T46" fmla="*/ 0 w 203"/>
                <a:gd name="T47" fmla="*/ 85 h 94"/>
                <a:gd name="T48" fmla="*/ 0 w 203"/>
                <a:gd name="T49" fmla="*/ 75 h 94"/>
                <a:gd name="T50" fmla="*/ 1 w 203"/>
                <a:gd name="T51" fmla="*/ 64 h 94"/>
                <a:gd name="T52" fmla="*/ 4 w 203"/>
                <a:gd name="T53" fmla="*/ 54 h 94"/>
                <a:gd name="T54" fmla="*/ 8 w 203"/>
                <a:gd name="T55" fmla="*/ 46 h 94"/>
                <a:gd name="T56" fmla="*/ 12 w 203"/>
                <a:gd name="T57" fmla="*/ 37 h 94"/>
                <a:gd name="T58" fmla="*/ 19 w 203"/>
                <a:gd name="T59" fmla="*/ 28 h 94"/>
                <a:gd name="T60" fmla="*/ 28 w 203"/>
                <a:gd name="T61" fmla="*/ 21 h 94"/>
                <a:gd name="T62" fmla="*/ 37 w 203"/>
                <a:gd name="T63" fmla="*/ 15 h 94"/>
                <a:gd name="T64" fmla="*/ 50 w 203"/>
                <a:gd name="T65" fmla="*/ 8 h 94"/>
                <a:gd name="T66" fmla="*/ 63 w 203"/>
                <a:gd name="T67" fmla="*/ 5 h 94"/>
                <a:gd name="T68" fmla="*/ 77 w 203"/>
                <a:gd name="T69" fmla="*/ 1 h 94"/>
                <a:gd name="T70" fmla="*/ 92 w 203"/>
                <a:gd name="T71" fmla="*/ 0 h 94"/>
                <a:gd name="T72" fmla="*/ 106 w 203"/>
                <a:gd name="T73" fmla="*/ 0 h 94"/>
                <a:gd name="T74" fmla="*/ 120 w 203"/>
                <a:gd name="T75" fmla="*/ 3 h 94"/>
                <a:gd name="T76" fmla="*/ 135 w 203"/>
                <a:gd name="T77" fmla="*/ 6 h 94"/>
                <a:gd name="T78" fmla="*/ 148 w 203"/>
                <a:gd name="T79" fmla="*/ 9 h 94"/>
                <a:gd name="T80" fmla="*/ 156 w 203"/>
                <a:gd name="T81" fmla="*/ 12 h 94"/>
                <a:gd name="T82" fmla="*/ 163 w 203"/>
                <a:gd name="T83" fmla="*/ 16 h 94"/>
                <a:gd name="T84" fmla="*/ 170 w 203"/>
                <a:gd name="T85" fmla="*/ 20 h 94"/>
                <a:gd name="T86" fmla="*/ 175 w 203"/>
                <a:gd name="T87" fmla="*/ 25 h 94"/>
                <a:gd name="T88" fmla="*/ 181 w 203"/>
                <a:gd name="T89" fmla="*/ 30 h 94"/>
                <a:gd name="T90" fmla="*/ 185 w 203"/>
                <a:gd name="T91" fmla="*/ 36 h 94"/>
                <a:gd name="T92" fmla="*/ 189 w 203"/>
                <a:gd name="T93" fmla="*/ 41 h 94"/>
                <a:gd name="T94" fmla="*/ 192 w 203"/>
                <a:gd name="T95" fmla="*/ 48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3" h="94">
                  <a:moveTo>
                    <a:pt x="192" y="48"/>
                  </a:moveTo>
                  <a:lnTo>
                    <a:pt x="192" y="53"/>
                  </a:lnTo>
                  <a:lnTo>
                    <a:pt x="193" y="58"/>
                  </a:lnTo>
                  <a:lnTo>
                    <a:pt x="197" y="62"/>
                  </a:lnTo>
                  <a:lnTo>
                    <a:pt x="200" y="67"/>
                  </a:lnTo>
                  <a:lnTo>
                    <a:pt x="203" y="70"/>
                  </a:lnTo>
                  <a:lnTo>
                    <a:pt x="203" y="73"/>
                  </a:lnTo>
                  <a:lnTo>
                    <a:pt x="203" y="75"/>
                  </a:lnTo>
                  <a:lnTo>
                    <a:pt x="202" y="78"/>
                  </a:lnTo>
                  <a:lnTo>
                    <a:pt x="199" y="80"/>
                  </a:lnTo>
                  <a:lnTo>
                    <a:pt x="195" y="81"/>
                  </a:lnTo>
                  <a:lnTo>
                    <a:pt x="186" y="80"/>
                  </a:lnTo>
                  <a:lnTo>
                    <a:pt x="177" y="79"/>
                  </a:lnTo>
                  <a:lnTo>
                    <a:pt x="168" y="79"/>
                  </a:lnTo>
                  <a:lnTo>
                    <a:pt x="160" y="80"/>
                  </a:lnTo>
                  <a:lnTo>
                    <a:pt x="144" y="82"/>
                  </a:lnTo>
                  <a:lnTo>
                    <a:pt x="127" y="86"/>
                  </a:lnTo>
                  <a:lnTo>
                    <a:pt x="110" y="91"/>
                  </a:lnTo>
                  <a:lnTo>
                    <a:pt x="94" y="94"/>
                  </a:lnTo>
                  <a:lnTo>
                    <a:pt x="86" y="94"/>
                  </a:lnTo>
                  <a:lnTo>
                    <a:pt x="77" y="94"/>
                  </a:lnTo>
                  <a:lnTo>
                    <a:pt x="68" y="94"/>
                  </a:lnTo>
                  <a:lnTo>
                    <a:pt x="58" y="92"/>
                  </a:lnTo>
                  <a:lnTo>
                    <a:pt x="0" y="85"/>
                  </a:lnTo>
                  <a:lnTo>
                    <a:pt x="0" y="75"/>
                  </a:lnTo>
                  <a:lnTo>
                    <a:pt x="1" y="64"/>
                  </a:lnTo>
                  <a:lnTo>
                    <a:pt x="4" y="54"/>
                  </a:lnTo>
                  <a:lnTo>
                    <a:pt x="8" y="46"/>
                  </a:lnTo>
                  <a:lnTo>
                    <a:pt x="12" y="37"/>
                  </a:lnTo>
                  <a:lnTo>
                    <a:pt x="19" y="28"/>
                  </a:lnTo>
                  <a:lnTo>
                    <a:pt x="28" y="21"/>
                  </a:lnTo>
                  <a:lnTo>
                    <a:pt x="37" y="15"/>
                  </a:lnTo>
                  <a:lnTo>
                    <a:pt x="50" y="8"/>
                  </a:lnTo>
                  <a:lnTo>
                    <a:pt x="63" y="5"/>
                  </a:lnTo>
                  <a:lnTo>
                    <a:pt x="77" y="1"/>
                  </a:lnTo>
                  <a:lnTo>
                    <a:pt x="92" y="0"/>
                  </a:lnTo>
                  <a:lnTo>
                    <a:pt x="106" y="0"/>
                  </a:lnTo>
                  <a:lnTo>
                    <a:pt x="120" y="3"/>
                  </a:lnTo>
                  <a:lnTo>
                    <a:pt x="135" y="6"/>
                  </a:lnTo>
                  <a:lnTo>
                    <a:pt x="148" y="9"/>
                  </a:lnTo>
                  <a:lnTo>
                    <a:pt x="156" y="12"/>
                  </a:lnTo>
                  <a:lnTo>
                    <a:pt x="163" y="16"/>
                  </a:lnTo>
                  <a:lnTo>
                    <a:pt x="170" y="20"/>
                  </a:lnTo>
                  <a:lnTo>
                    <a:pt x="175" y="25"/>
                  </a:lnTo>
                  <a:lnTo>
                    <a:pt x="181" y="30"/>
                  </a:lnTo>
                  <a:lnTo>
                    <a:pt x="185" y="36"/>
                  </a:lnTo>
                  <a:lnTo>
                    <a:pt x="189" y="41"/>
                  </a:lnTo>
                  <a:lnTo>
                    <a:pt x="19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80">
              <a:extLst>
                <a:ext uri="{FF2B5EF4-FFF2-40B4-BE49-F238E27FC236}">
                  <a16:creationId xmlns:a16="http://schemas.microsoft.com/office/drawing/2014/main" id="{2D5A7ECF-998E-4F41-8E67-22BBC6061731}"/>
                </a:ext>
              </a:extLst>
            </p:cNvPr>
            <p:cNvSpPr>
              <a:spLocks noEditPoints="1"/>
            </p:cNvSpPr>
            <p:nvPr/>
          </p:nvSpPr>
          <p:spPr bwMode="auto">
            <a:xfrm>
              <a:off x="2301875" y="3143250"/>
              <a:ext cx="4654550" cy="412750"/>
            </a:xfrm>
            <a:custGeom>
              <a:avLst/>
              <a:gdLst>
                <a:gd name="T0" fmla="*/ 2851 w 2932"/>
                <a:gd name="T1" fmla="*/ 93 h 260"/>
                <a:gd name="T2" fmla="*/ 2848 w 2932"/>
                <a:gd name="T3" fmla="*/ 35 h 260"/>
                <a:gd name="T4" fmla="*/ 2845 w 2932"/>
                <a:gd name="T5" fmla="*/ 4 h 260"/>
                <a:gd name="T6" fmla="*/ 2848 w 2932"/>
                <a:gd name="T7" fmla="*/ 7 h 260"/>
                <a:gd name="T8" fmla="*/ 2851 w 2932"/>
                <a:gd name="T9" fmla="*/ 8 h 260"/>
                <a:gd name="T10" fmla="*/ 2852 w 2932"/>
                <a:gd name="T11" fmla="*/ 11 h 260"/>
                <a:gd name="T12" fmla="*/ 2855 w 2932"/>
                <a:gd name="T13" fmla="*/ 13 h 260"/>
                <a:gd name="T14" fmla="*/ 2873 w 2932"/>
                <a:gd name="T15" fmla="*/ 31 h 260"/>
                <a:gd name="T16" fmla="*/ 2888 w 2932"/>
                <a:gd name="T17" fmla="*/ 50 h 260"/>
                <a:gd name="T18" fmla="*/ 2903 w 2932"/>
                <a:gd name="T19" fmla="*/ 71 h 260"/>
                <a:gd name="T20" fmla="*/ 2916 w 2932"/>
                <a:gd name="T21" fmla="*/ 93 h 260"/>
                <a:gd name="T22" fmla="*/ 86 w 2932"/>
                <a:gd name="T23" fmla="*/ 7 h 260"/>
                <a:gd name="T24" fmla="*/ 81 w 2932"/>
                <a:gd name="T25" fmla="*/ 64 h 260"/>
                <a:gd name="T26" fmla="*/ 81 w 2932"/>
                <a:gd name="T27" fmla="*/ 120 h 260"/>
                <a:gd name="T28" fmla="*/ 86 w 2932"/>
                <a:gd name="T29" fmla="*/ 178 h 260"/>
                <a:gd name="T30" fmla="*/ 92 w 2932"/>
                <a:gd name="T31" fmla="*/ 233 h 260"/>
                <a:gd name="T32" fmla="*/ 97 w 2932"/>
                <a:gd name="T33" fmla="*/ 259 h 260"/>
                <a:gd name="T34" fmla="*/ 95 w 2932"/>
                <a:gd name="T35" fmla="*/ 259 h 260"/>
                <a:gd name="T36" fmla="*/ 95 w 2932"/>
                <a:gd name="T37" fmla="*/ 259 h 260"/>
                <a:gd name="T38" fmla="*/ 94 w 2932"/>
                <a:gd name="T39" fmla="*/ 259 h 260"/>
                <a:gd name="T40" fmla="*/ 84 w 2932"/>
                <a:gd name="T41" fmla="*/ 257 h 260"/>
                <a:gd name="T42" fmla="*/ 68 w 2932"/>
                <a:gd name="T43" fmla="*/ 251 h 260"/>
                <a:gd name="T44" fmla="*/ 52 w 2932"/>
                <a:gd name="T45" fmla="*/ 244 h 260"/>
                <a:gd name="T46" fmla="*/ 39 w 2932"/>
                <a:gd name="T47" fmla="*/ 234 h 260"/>
                <a:gd name="T48" fmla="*/ 23 w 2932"/>
                <a:gd name="T49" fmla="*/ 215 h 260"/>
                <a:gd name="T50" fmla="*/ 8 w 2932"/>
                <a:gd name="T51" fmla="*/ 189 h 260"/>
                <a:gd name="T52" fmla="*/ 0 w 2932"/>
                <a:gd name="T53" fmla="*/ 164 h 260"/>
                <a:gd name="T54" fmla="*/ 0 w 2932"/>
                <a:gd name="T55" fmla="*/ 142 h 260"/>
                <a:gd name="T56" fmla="*/ 4 w 2932"/>
                <a:gd name="T57" fmla="*/ 121 h 260"/>
                <a:gd name="T58" fmla="*/ 11 w 2932"/>
                <a:gd name="T59" fmla="*/ 101 h 260"/>
                <a:gd name="T60" fmla="*/ 22 w 2932"/>
                <a:gd name="T61" fmla="*/ 82 h 260"/>
                <a:gd name="T62" fmla="*/ 34 w 2932"/>
                <a:gd name="T63" fmla="*/ 63 h 260"/>
                <a:gd name="T64" fmla="*/ 51 w 2932"/>
                <a:gd name="T65" fmla="*/ 46 h 260"/>
                <a:gd name="T66" fmla="*/ 70 w 2932"/>
                <a:gd name="T67" fmla="*/ 31 h 260"/>
                <a:gd name="T68" fmla="*/ 81 w 2932"/>
                <a:gd name="T69" fmla="*/ 21 h 260"/>
                <a:gd name="T70" fmla="*/ 83 w 2932"/>
                <a:gd name="T71" fmla="*/ 14 h 260"/>
                <a:gd name="T72" fmla="*/ 84 w 2932"/>
                <a:gd name="T73" fmla="*/ 9 h 260"/>
                <a:gd name="T74" fmla="*/ 86 w 2932"/>
                <a:gd name="T75" fmla="*/ 3 h 260"/>
                <a:gd name="T76" fmla="*/ 2834 w 2932"/>
                <a:gd name="T77" fmla="*/ 258 h 260"/>
                <a:gd name="T78" fmla="*/ 2842 w 2932"/>
                <a:gd name="T79" fmla="*/ 205 h 260"/>
                <a:gd name="T80" fmla="*/ 2848 w 2932"/>
                <a:gd name="T81" fmla="*/ 149 h 260"/>
                <a:gd name="T82" fmla="*/ 2851 w 2932"/>
                <a:gd name="T83" fmla="*/ 93 h 260"/>
                <a:gd name="T84" fmla="*/ 2917 w 2932"/>
                <a:gd name="T85" fmla="*/ 93 h 260"/>
                <a:gd name="T86" fmla="*/ 2917 w 2932"/>
                <a:gd name="T87" fmla="*/ 93 h 260"/>
                <a:gd name="T88" fmla="*/ 2917 w 2932"/>
                <a:gd name="T89" fmla="*/ 94 h 260"/>
                <a:gd name="T90" fmla="*/ 2917 w 2932"/>
                <a:gd name="T91" fmla="*/ 95 h 260"/>
                <a:gd name="T92" fmla="*/ 2921 w 2932"/>
                <a:gd name="T93" fmla="*/ 99 h 260"/>
                <a:gd name="T94" fmla="*/ 2928 w 2932"/>
                <a:gd name="T95" fmla="*/ 108 h 260"/>
                <a:gd name="T96" fmla="*/ 2932 w 2932"/>
                <a:gd name="T97" fmla="*/ 123 h 260"/>
                <a:gd name="T98" fmla="*/ 2932 w 2932"/>
                <a:gd name="T99" fmla="*/ 146 h 260"/>
                <a:gd name="T100" fmla="*/ 2928 w 2932"/>
                <a:gd name="T101" fmla="*/ 169 h 260"/>
                <a:gd name="T102" fmla="*/ 2923 w 2932"/>
                <a:gd name="T103" fmla="*/ 184 h 260"/>
                <a:gd name="T104" fmla="*/ 2914 w 2932"/>
                <a:gd name="T105" fmla="*/ 193 h 260"/>
                <a:gd name="T106" fmla="*/ 2906 w 2932"/>
                <a:gd name="T107" fmla="*/ 203 h 260"/>
                <a:gd name="T108" fmla="*/ 2902 w 2932"/>
                <a:gd name="T109" fmla="*/ 213 h 260"/>
                <a:gd name="T110" fmla="*/ 2895 w 2932"/>
                <a:gd name="T111" fmla="*/ 226 h 260"/>
                <a:gd name="T112" fmla="*/ 2880 w 2932"/>
                <a:gd name="T113" fmla="*/ 238 h 260"/>
                <a:gd name="T114" fmla="*/ 2863 w 2932"/>
                <a:gd name="T115" fmla="*/ 249 h 260"/>
                <a:gd name="T116" fmla="*/ 2845 w 2932"/>
                <a:gd name="T117" fmla="*/ 256 h 2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32" h="260">
                  <a:moveTo>
                    <a:pt x="2916" y="93"/>
                  </a:moveTo>
                  <a:lnTo>
                    <a:pt x="2851" y="93"/>
                  </a:lnTo>
                  <a:lnTo>
                    <a:pt x="2849" y="64"/>
                  </a:lnTo>
                  <a:lnTo>
                    <a:pt x="2848" y="35"/>
                  </a:lnTo>
                  <a:lnTo>
                    <a:pt x="2847" y="7"/>
                  </a:lnTo>
                  <a:lnTo>
                    <a:pt x="2845" y="4"/>
                  </a:lnTo>
                  <a:lnTo>
                    <a:pt x="2847" y="5"/>
                  </a:lnTo>
                  <a:lnTo>
                    <a:pt x="2848" y="7"/>
                  </a:lnTo>
                  <a:lnTo>
                    <a:pt x="2849" y="7"/>
                  </a:lnTo>
                  <a:lnTo>
                    <a:pt x="2851" y="8"/>
                  </a:lnTo>
                  <a:lnTo>
                    <a:pt x="2852" y="9"/>
                  </a:lnTo>
                  <a:lnTo>
                    <a:pt x="2852" y="11"/>
                  </a:lnTo>
                  <a:lnTo>
                    <a:pt x="2854" y="12"/>
                  </a:lnTo>
                  <a:lnTo>
                    <a:pt x="2855" y="13"/>
                  </a:lnTo>
                  <a:lnTo>
                    <a:pt x="2863" y="21"/>
                  </a:lnTo>
                  <a:lnTo>
                    <a:pt x="2873" y="31"/>
                  </a:lnTo>
                  <a:lnTo>
                    <a:pt x="2881" y="40"/>
                  </a:lnTo>
                  <a:lnTo>
                    <a:pt x="2888" y="50"/>
                  </a:lnTo>
                  <a:lnTo>
                    <a:pt x="2896" y="61"/>
                  </a:lnTo>
                  <a:lnTo>
                    <a:pt x="2903" y="71"/>
                  </a:lnTo>
                  <a:lnTo>
                    <a:pt x="2910" y="82"/>
                  </a:lnTo>
                  <a:lnTo>
                    <a:pt x="2916" y="93"/>
                  </a:lnTo>
                  <a:close/>
                  <a:moveTo>
                    <a:pt x="86" y="0"/>
                  </a:moveTo>
                  <a:lnTo>
                    <a:pt x="86" y="7"/>
                  </a:lnTo>
                  <a:lnTo>
                    <a:pt x="83" y="35"/>
                  </a:lnTo>
                  <a:lnTo>
                    <a:pt x="81" y="64"/>
                  </a:lnTo>
                  <a:lnTo>
                    <a:pt x="81" y="93"/>
                  </a:lnTo>
                  <a:lnTo>
                    <a:pt x="81" y="120"/>
                  </a:lnTo>
                  <a:lnTo>
                    <a:pt x="83" y="149"/>
                  </a:lnTo>
                  <a:lnTo>
                    <a:pt x="86" y="178"/>
                  </a:lnTo>
                  <a:lnTo>
                    <a:pt x="88" y="205"/>
                  </a:lnTo>
                  <a:lnTo>
                    <a:pt x="92" y="233"/>
                  </a:lnTo>
                  <a:lnTo>
                    <a:pt x="97" y="260"/>
                  </a:lnTo>
                  <a:lnTo>
                    <a:pt x="97" y="259"/>
                  </a:lnTo>
                  <a:lnTo>
                    <a:pt x="95" y="259"/>
                  </a:lnTo>
                  <a:lnTo>
                    <a:pt x="94" y="259"/>
                  </a:lnTo>
                  <a:lnTo>
                    <a:pt x="84" y="257"/>
                  </a:lnTo>
                  <a:lnTo>
                    <a:pt x="76" y="255"/>
                  </a:lnTo>
                  <a:lnTo>
                    <a:pt x="68" y="251"/>
                  </a:lnTo>
                  <a:lnTo>
                    <a:pt x="59" y="248"/>
                  </a:lnTo>
                  <a:lnTo>
                    <a:pt x="52" y="244"/>
                  </a:lnTo>
                  <a:lnTo>
                    <a:pt x="45" y="239"/>
                  </a:lnTo>
                  <a:lnTo>
                    <a:pt x="39" y="234"/>
                  </a:lnTo>
                  <a:lnTo>
                    <a:pt x="33" y="228"/>
                  </a:lnTo>
                  <a:lnTo>
                    <a:pt x="23" y="215"/>
                  </a:lnTo>
                  <a:lnTo>
                    <a:pt x="15" y="202"/>
                  </a:lnTo>
                  <a:lnTo>
                    <a:pt x="8" y="189"/>
                  </a:lnTo>
                  <a:lnTo>
                    <a:pt x="1" y="174"/>
                  </a:lnTo>
                  <a:lnTo>
                    <a:pt x="0" y="164"/>
                  </a:lnTo>
                  <a:lnTo>
                    <a:pt x="0" y="153"/>
                  </a:lnTo>
                  <a:lnTo>
                    <a:pt x="0" y="142"/>
                  </a:lnTo>
                  <a:lnTo>
                    <a:pt x="1" y="131"/>
                  </a:lnTo>
                  <a:lnTo>
                    <a:pt x="4" y="121"/>
                  </a:lnTo>
                  <a:lnTo>
                    <a:pt x="7" y="111"/>
                  </a:lnTo>
                  <a:lnTo>
                    <a:pt x="11" y="101"/>
                  </a:lnTo>
                  <a:lnTo>
                    <a:pt x="16" y="91"/>
                  </a:lnTo>
                  <a:lnTo>
                    <a:pt x="22" y="82"/>
                  </a:lnTo>
                  <a:lnTo>
                    <a:pt x="28" y="72"/>
                  </a:lnTo>
                  <a:lnTo>
                    <a:pt x="34" y="63"/>
                  </a:lnTo>
                  <a:lnTo>
                    <a:pt x="43" y="54"/>
                  </a:lnTo>
                  <a:lnTo>
                    <a:pt x="51" y="46"/>
                  </a:lnTo>
                  <a:lnTo>
                    <a:pt x="61" y="39"/>
                  </a:lnTo>
                  <a:lnTo>
                    <a:pt x="70" y="31"/>
                  </a:lnTo>
                  <a:lnTo>
                    <a:pt x="81" y="23"/>
                  </a:lnTo>
                  <a:lnTo>
                    <a:pt x="81" y="21"/>
                  </a:lnTo>
                  <a:lnTo>
                    <a:pt x="81" y="18"/>
                  </a:lnTo>
                  <a:lnTo>
                    <a:pt x="83" y="14"/>
                  </a:lnTo>
                  <a:lnTo>
                    <a:pt x="83" y="12"/>
                  </a:lnTo>
                  <a:lnTo>
                    <a:pt x="84" y="9"/>
                  </a:lnTo>
                  <a:lnTo>
                    <a:pt x="84" y="5"/>
                  </a:lnTo>
                  <a:lnTo>
                    <a:pt x="86" y="3"/>
                  </a:lnTo>
                  <a:lnTo>
                    <a:pt x="86" y="0"/>
                  </a:lnTo>
                  <a:close/>
                  <a:moveTo>
                    <a:pt x="2834" y="258"/>
                  </a:moveTo>
                  <a:lnTo>
                    <a:pt x="2840" y="233"/>
                  </a:lnTo>
                  <a:lnTo>
                    <a:pt x="2842" y="205"/>
                  </a:lnTo>
                  <a:lnTo>
                    <a:pt x="2847" y="178"/>
                  </a:lnTo>
                  <a:lnTo>
                    <a:pt x="2848" y="149"/>
                  </a:lnTo>
                  <a:lnTo>
                    <a:pt x="2849" y="120"/>
                  </a:lnTo>
                  <a:lnTo>
                    <a:pt x="2851" y="93"/>
                  </a:lnTo>
                  <a:lnTo>
                    <a:pt x="2916" y="93"/>
                  </a:lnTo>
                  <a:lnTo>
                    <a:pt x="2917" y="93"/>
                  </a:lnTo>
                  <a:lnTo>
                    <a:pt x="2917" y="94"/>
                  </a:lnTo>
                  <a:lnTo>
                    <a:pt x="2917" y="95"/>
                  </a:lnTo>
                  <a:lnTo>
                    <a:pt x="2921" y="99"/>
                  </a:lnTo>
                  <a:lnTo>
                    <a:pt x="2925" y="104"/>
                  </a:lnTo>
                  <a:lnTo>
                    <a:pt x="2928" y="108"/>
                  </a:lnTo>
                  <a:lnTo>
                    <a:pt x="2930" y="114"/>
                  </a:lnTo>
                  <a:lnTo>
                    <a:pt x="2932" y="123"/>
                  </a:lnTo>
                  <a:lnTo>
                    <a:pt x="2932" y="135"/>
                  </a:lnTo>
                  <a:lnTo>
                    <a:pt x="2932" y="146"/>
                  </a:lnTo>
                  <a:lnTo>
                    <a:pt x="2930" y="157"/>
                  </a:lnTo>
                  <a:lnTo>
                    <a:pt x="2928" y="169"/>
                  </a:lnTo>
                  <a:lnTo>
                    <a:pt x="2925" y="179"/>
                  </a:lnTo>
                  <a:lnTo>
                    <a:pt x="2923" y="184"/>
                  </a:lnTo>
                  <a:lnTo>
                    <a:pt x="2918" y="189"/>
                  </a:lnTo>
                  <a:lnTo>
                    <a:pt x="2914" y="193"/>
                  </a:lnTo>
                  <a:lnTo>
                    <a:pt x="2910" y="197"/>
                  </a:lnTo>
                  <a:lnTo>
                    <a:pt x="2906" y="203"/>
                  </a:lnTo>
                  <a:lnTo>
                    <a:pt x="2903" y="207"/>
                  </a:lnTo>
                  <a:lnTo>
                    <a:pt x="2902" y="213"/>
                  </a:lnTo>
                  <a:lnTo>
                    <a:pt x="2902" y="218"/>
                  </a:lnTo>
                  <a:lnTo>
                    <a:pt x="2895" y="226"/>
                  </a:lnTo>
                  <a:lnTo>
                    <a:pt x="2888" y="233"/>
                  </a:lnTo>
                  <a:lnTo>
                    <a:pt x="2880" y="238"/>
                  </a:lnTo>
                  <a:lnTo>
                    <a:pt x="2871" y="244"/>
                  </a:lnTo>
                  <a:lnTo>
                    <a:pt x="2863" y="249"/>
                  </a:lnTo>
                  <a:lnTo>
                    <a:pt x="2855" y="253"/>
                  </a:lnTo>
                  <a:lnTo>
                    <a:pt x="2845" y="256"/>
                  </a:lnTo>
                  <a:lnTo>
                    <a:pt x="2834" y="258"/>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81">
              <a:extLst>
                <a:ext uri="{FF2B5EF4-FFF2-40B4-BE49-F238E27FC236}">
                  <a16:creationId xmlns:a16="http://schemas.microsoft.com/office/drawing/2014/main" id="{2A72E954-88DD-4B12-BEBC-365DD7D41C0E}"/>
                </a:ext>
              </a:extLst>
            </p:cNvPr>
            <p:cNvSpPr>
              <a:spLocks noEditPoints="1"/>
            </p:cNvSpPr>
            <p:nvPr/>
          </p:nvSpPr>
          <p:spPr bwMode="auto">
            <a:xfrm>
              <a:off x="2430463" y="3017838"/>
              <a:ext cx="4397375" cy="563563"/>
            </a:xfrm>
            <a:custGeom>
              <a:avLst/>
              <a:gdLst>
                <a:gd name="T0" fmla="*/ 2767 w 2770"/>
                <a:gd name="T1" fmla="*/ 114 h 355"/>
                <a:gd name="T2" fmla="*/ 2753 w 2770"/>
                <a:gd name="T3" fmla="*/ 76 h 355"/>
                <a:gd name="T4" fmla="*/ 2710 w 2770"/>
                <a:gd name="T5" fmla="*/ 61 h 355"/>
                <a:gd name="T6" fmla="*/ 2662 w 2770"/>
                <a:gd name="T7" fmla="*/ 55 h 355"/>
                <a:gd name="T8" fmla="*/ 2637 w 2770"/>
                <a:gd name="T9" fmla="*/ 56 h 355"/>
                <a:gd name="T10" fmla="*/ 2622 w 2770"/>
                <a:gd name="T11" fmla="*/ 59 h 355"/>
                <a:gd name="T12" fmla="*/ 2608 w 2770"/>
                <a:gd name="T13" fmla="*/ 62 h 355"/>
                <a:gd name="T14" fmla="*/ 2614 w 2770"/>
                <a:gd name="T15" fmla="*/ 121 h 355"/>
                <a:gd name="T16" fmla="*/ 2770 w 2770"/>
                <a:gd name="T17" fmla="*/ 172 h 355"/>
                <a:gd name="T18" fmla="*/ 2766 w 2770"/>
                <a:gd name="T19" fmla="*/ 257 h 355"/>
                <a:gd name="T20" fmla="*/ 2753 w 2770"/>
                <a:gd name="T21" fmla="*/ 337 h 355"/>
                <a:gd name="T22" fmla="*/ 2750 w 2770"/>
                <a:gd name="T23" fmla="*/ 337 h 355"/>
                <a:gd name="T24" fmla="*/ 2746 w 2770"/>
                <a:gd name="T25" fmla="*/ 338 h 355"/>
                <a:gd name="T26" fmla="*/ 2741 w 2770"/>
                <a:gd name="T27" fmla="*/ 335 h 355"/>
                <a:gd name="T28" fmla="*/ 2730 w 2770"/>
                <a:gd name="T29" fmla="*/ 335 h 355"/>
                <a:gd name="T30" fmla="*/ 2717 w 2770"/>
                <a:gd name="T31" fmla="*/ 336 h 355"/>
                <a:gd name="T32" fmla="*/ 2690 w 2770"/>
                <a:gd name="T33" fmla="*/ 333 h 355"/>
                <a:gd name="T34" fmla="*/ 2654 w 2770"/>
                <a:gd name="T35" fmla="*/ 337 h 355"/>
                <a:gd name="T36" fmla="*/ 2618 w 2770"/>
                <a:gd name="T37" fmla="*/ 340 h 355"/>
                <a:gd name="T38" fmla="*/ 2609 w 2770"/>
                <a:gd name="T39" fmla="*/ 344 h 355"/>
                <a:gd name="T40" fmla="*/ 2600 w 2770"/>
                <a:gd name="T41" fmla="*/ 347 h 355"/>
                <a:gd name="T42" fmla="*/ 2596 w 2770"/>
                <a:gd name="T43" fmla="*/ 345 h 355"/>
                <a:gd name="T44" fmla="*/ 2609 w 2770"/>
                <a:gd name="T45" fmla="*/ 272 h 355"/>
                <a:gd name="T46" fmla="*/ 2615 w 2770"/>
                <a:gd name="T47" fmla="*/ 197 h 355"/>
                <a:gd name="T48" fmla="*/ 5 w 2770"/>
                <a:gd name="T49" fmla="*/ 79 h 355"/>
                <a:gd name="T50" fmla="*/ 0 w 2770"/>
                <a:gd name="T51" fmla="*/ 143 h 355"/>
                <a:gd name="T52" fmla="*/ 2 w 2770"/>
                <a:gd name="T53" fmla="*/ 228 h 355"/>
                <a:gd name="T54" fmla="*/ 11 w 2770"/>
                <a:gd name="T55" fmla="*/ 312 h 355"/>
                <a:gd name="T56" fmla="*/ 31 w 2770"/>
                <a:gd name="T57" fmla="*/ 343 h 355"/>
                <a:gd name="T58" fmla="*/ 58 w 2770"/>
                <a:gd name="T59" fmla="*/ 341 h 355"/>
                <a:gd name="T60" fmla="*/ 100 w 2770"/>
                <a:gd name="T61" fmla="*/ 334 h 355"/>
                <a:gd name="T62" fmla="*/ 122 w 2770"/>
                <a:gd name="T63" fmla="*/ 334 h 355"/>
                <a:gd name="T64" fmla="*/ 143 w 2770"/>
                <a:gd name="T65" fmla="*/ 330 h 355"/>
                <a:gd name="T66" fmla="*/ 161 w 2770"/>
                <a:gd name="T67" fmla="*/ 338 h 355"/>
                <a:gd name="T68" fmla="*/ 176 w 2770"/>
                <a:gd name="T69" fmla="*/ 355 h 355"/>
                <a:gd name="T70" fmla="*/ 163 w 2770"/>
                <a:gd name="T71" fmla="*/ 296 h 355"/>
                <a:gd name="T72" fmla="*/ 155 w 2770"/>
                <a:gd name="T73" fmla="*/ 221 h 355"/>
                <a:gd name="T74" fmla="*/ 154 w 2770"/>
                <a:gd name="T75" fmla="*/ 146 h 355"/>
                <a:gd name="T76" fmla="*/ 161 w 2770"/>
                <a:gd name="T77" fmla="*/ 70 h 355"/>
                <a:gd name="T78" fmla="*/ 169 w 2770"/>
                <a:gd name="T79" fmla="*/ 18 h 355"/>
                <a:gd name="T80" fmla="*/ 163 w 2770"/>
                <a:gd name="T81" fmla="*/ 12 h 355"/>
                <a:gd name="T82" fmla="*/ 161 w 2770"/>
                <a:gd name="T83" fmla="*/ 4 h 355"/>
                <a:gd name="T84" fmla="*/ 151 w 2770"/>
                <a:gd name="T85" fmla="*/ 5 h 355"/>
                <a:gd name="T86" fmla="*/ 122 w 2770"/>
                <a:gd name="T87" fmla="*/ 17 h 355"/>
                <a:gd name="T88" fmla="*/ 58 w 2770"/>
                <a:gd name="T89" fmla="*/ 34 h 355"/>
                <a:gd name="T90" fmla="*/ 21 w 2770"/>
                <a:gd name="T91" fmla="*/ 52 h 355"/>
                <a:gd name="T92" fmla="*/ 7 w 2770"/>
                <a:gd name="T93" fmla="*/ 68 h 355"/>
                <a:gd name="T94" fmla="*/ 6 w 2770"/>
                <a:gd name="T95" fmla="*/ 72 h 355"/>
                <a:gd name="T96" fmla="*/ 5 w 2770"/>
                <a:gd name="T97" fmla="*/ 77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70" h="355">
                  <a:moveTo>
                    <a:pt x="2770" y="172"/>
                  </a:moveTo>
                  <a:lnTo>
                    <a:pt x="2768" y="143"/>
                  </a:lnTo>
                  <a:lnTo>
                    <a:pt x="2767" y="114"/>
                  </a:lnTo>
                  <a:lnTo>
                    <a:pt x="2766" y="86"/>
                  </a:lnTo>
                  <a:lnTo>
                    <a:pt x="2764" y="83"/>
                  </a:lnTo>
                  <a:lnTo>
                    <a:pt x="2753" y="76"/>
                  </a:lnTo>
                  <a:lnTo>
                    <a:pt x="2739" y="69"/>
                  </a:lnTo>
                  <a:lnTo>
                    <a:pt x="2726" y="65"/>
                  </a:lnTo>
                  <a:lnTo>
                    <a:pt x="2710" y="61"/>
                  </a:lnTo>
                  <a:lnTo>
                    <a:pt x="2694" y="58"/>
                  </a:lnTo>
                  <a:lnTo>
                    <a:pt x="2679" y="57"/>
                  </a:lnTo>
                  <a:lnTo>
                    <a:pt x="2662" y="55"/>
                  </a:lnTo>
                  <a:lnTo>
                    <a:pt x="2647" y="54"/>
                  </a:lnTo>
                  <a:lnTo>
                    <a:pt x="2643" y="55"/>
                  </a:lnTo>
                  <a:lnTo>
                    <a:pt x="2637" y="56"/>
                  </a:lnTo>
                  <a:lnTo>
                    <a:pt x="2633" y="57"/>
                  </a:lnTo>
                  <a:lnTo>
                    <a:pt x="2627" y="58"/>
                  </a:lnTo>
                  <a:lnTo>
                    <a:pt x="2622" y="59"/>
                  </a:lnTo>
                  <a:lnTo>
                    <a:pt x="2618" y="60"/>
                  </a:lnTo>
                  <a:lnTo>
                    <a:pt x="2612" y="61"/>
                  </a:lnTo>
                  <a:lnTo>
                    <a:pt x="2608" y="62"/>
                  </a:lnTo>
                  <a:lnTo>
                    <a:pt x="2609" y="70"/>
                  </a:lnTo>
                  <a:lnTo>
                    <a:pt x="2612" y="96"/>
                  </a:lnTo>
                  <a:lnTo>
                    <a:pt x="2614" y="121"/>
                  </a:lnTo>
                  <a:lnTo>
                    <a:pt x="2615" y="146"/>
                  </a:lnTo>
                  <a:lnTo>
                    <a:pt x="2615" y="172"/>
                  </a:lnTo>
                  <a:lnTo>
                    <a:pt x="2770" y="172"/>
                  </a:lnTo>
                  <a:lnTo>
                    <a:pt x="2768" y="199"/>
                  </a:lnTo>
                  <a:lnTo>
                    <a:pt x="2767" y="228"/>
                  </a:lnTo>
                  <a:lnTo>
                    <a:pt x="2766" y="257"/>
                  </a:lnTo>
                  <a:lnTo>
                    <a:pt x="2761" y="284"/>
                  </a:lnTo>
                  <a:lnTo>
                    <a:pt x="2759" y="312"/>
                  </a:lnTo>
                  <a:lnTo>
                    <a:pt x="2753" y="337"/>
                  </a:lnTo>
                  <a:lnTo>
                    <a:pt x="2752" y="337"/>
                  </a:lnTo>
                  <a:lnTo>
                    <a:pt x="2750" y="337"/>
                  </a:lnTo>
                  <a:lnTo>
                    <a:pt x="2749" y="337"/>
                  </a:lnTo>
                  <a:lnTo>
                    <a:pt x="2748" y="338"/>
                  </a:lnTo>
                  <a:lnTo>
                    <a:pt x="2746" y="338"/>
                  </a:lnTo>
                  <a:lnTo>
                    <a:pt x="2745" y="338"/>
                  </a:lnTo>
                  <a:lnTo>
                    <a:pt x="2741" y="335"/>
                  </a:lnTo>
                  <a:lnTo>
                    <a:pt x="2738" y="334"/>
                  </a:lnTo>
                  <a:lnTo>
                    <a:pt x="2734" y="334"/>
                  </a:lnTo>
                  <a:lnTo>
                    <a:pt x="2730" y="335"/>
                  </a:lnTo>
                  <a:lnTo>
                    <a:pt x="2726" y="336"/>
                  </a:lnTo>
                  <a:lnTo>
                    <a:pt x="2721" y="336"/>
                  </a:lnTo>
                  <a:lnTo>
                    <a:pt x="2717" y="336"/>
                  </a:lnTo>
                  <a:lnTo>
                    <a:pt x="2713" y="334"/>
                  </a:lnTo>
                  <a:lnTo>
                    <a:pt x="2702" y="333"/>
                  </a:lnTo>
                  <a:lnTo>
                    <a:pt x="2690" y="333"/>
                  </a:lnTo>
                  <a:lnTo>
                    <a:pt x="2677" y="334"/>
                  </a:lnTo>
                  <a:lnTo>
                    <a:pt x="2665" y="336"/>
                  </a:lnTo>
                  <a:lnTo>
                    <a:pt x="2654" y="337"/>
                  </a:lnTo>
                  <a:lnTo>
                    <a:pt x="2641" y="339"/>
                  </a:lnTo>
                  <a:lnTo>
                    <a:pt x="2630" y="340"/>
                  </a:lnTo>
                  <a:lnTo>
                    <a:pt x="2618" y="340"/>
                  </a:lnTo>
                  <a:lnTo>
                    <a:pt x="2615" y="341"/>
                  </a:lnTo>
                  <a:lnTo>
                    <a:pt x="2612" y="343"/>
                  </a:lnTo>
                  <a:lnTo>
                    <a:pt x="2609" y="344"/>
                  </a:lnTo>
                  <a:lnTo>
                    <a:pt x="2607" y="345"/>
                  </a:lnTo>
                  <a:lnTo>
                    <a:pt x="2604" y="346"/>
                  </a:lnTo>
                  <a:lnTo>
                    <a:pt x="2600" y="347"/>
                  </a:lnTo>
                  <a:lnTo>
                    <a:pt x="2597" y="349"/>
                  </a:lnTo>
                  <a:lnTo>
                    <a:pt x="2594" y="350"/>
                  </a:lnTo>
                  <a:lnTo>
                    <a:pt x="2596" y="345"/>
                  </a:lnTo>
                  <a:lnTo>
                    <a:pt x="2601" y="320"/>
                  </a:lnTo>
                  <a:lnTo>
                    <a:pt x="2605" y="296"/>
                  </a:lnTo>
                  <a:lnTo>
                    <a:pt x="2609" y="272"/>
                  </a:lnTo>
                  <a:lnTo>
                    <a:pt x="2612" y="247"/>
                  </a:lnTo>
                  <a:lnTo>
                    <a:pt x="2614" y="221"/>
                  </a:lnTo>
                  <a:lnTo>
                    <a:pt x="2615" y="197"/>
                  </a:lnTo>
                  <a:lnTo>
                    <a:pt x="2615" y="172"/>
                  </a:lnTo>
                  <a:lnTo>
                    <a:pt x="2770" y="172"/>
                  </a:lnTo>
                  <a:close/>
                  <a:moveTo>
                    <a:pt x="5" y="79"/>
                  </a:moveTo>
                  <a:lnTo>
                    <a:pt x="5" y="86"/>
                  </a:lnTo>
                  <a:lnTo>
                    <a:pt x="2" y="114"/>
                  </a:lnTo>
                  <a:lnTo>
                    <a:pt x="0" y="143"/>
                  </a:lnTo>
                  <a:lnTo>
                    <a:pt x="0" y="172"/>
                  </a:lnTo>
                  <a:lnTo>
                    <a:pt x="0" y="199"/>
                  </a:lnTo>
                  <a:lnTo>
                    <a:pt x="2" y="228"/>
                  </a:lnTo>
                  <a:lnTo>
                    <a:pt x="5" y="257"/>
                  </a:lnTo>
                  <a:lnTo>
                    <a:pt x="7" y="284"/>
                  </a:lnTo>
                  <a:lnTo>
                    <a:pt x="11" y="312"/>
                  </a:lnTo>
                  <a:lnTo>
                    <a:pt x="16" y="339"/>
                  </a:lnTo>
                  <a:lnTo>
                    <a:pt x="23" y="340"/>
                  </a:lnTo>
                  <a:lnTo>
                    <a:pt x="31" y="343"/>
                  </a:lnTo>
                  <a:lnTo>
                    <a:pt x="38" y="343"/>
                  </a:lnTo>
                  <a:lnTo>
                    <a:pt x="45" y="343"/>
                  </a:lnTo>
                  <a:lnTo>
                    <a:pt x="58" y="341"/>
                  </a:lnTo>
                  <a:lnTo>
                    <a:pt x="72" y="338"/>
                  </a:lnTo>
                  <a:lnTo>
                    <a:pt x="86" y="336"/>
                  </a:lnTo>
                  <a:lnTo>
                    <a:pt x="100" y="334"/>
                  </a:lnTo>
                  <a:lnTo>
                    <a:pt x="107" y="334"/>
                  </a:lnTo>
                  <a:lnTo>
                    <a:pt x="114" y="334"/>
                  </a:lnTo>
                  <a:lnTo>
                    <a:pt x="122" y="334"/>
                  </a:lnTo>
                  <a:lnTo>
                    <a:pt x="129" y="336"/>
                  </a:lnTo>
                  <a:lnTo>
                    <a:pt x="136" y="332"/>
                  </a:lnTo>
                  <a:lnTo>
                    <a:pt x="143" y="330"/>
                  </a:lnTo>
                  <a:lnTo>
                    <a:pt x="150" y="332"/>
                  </a:lnTo>
                  <a:lnTo>
                    <a:pt x="155" y="335"/>
                  </a:lnTo>
                  <a:lnTo>
                    <a:pt x="161" y="338"/>
                  </a:lnTo>
                  <a:lnTo>
                    <a:pt x="165" y="344"/>
                  </a:lnTo>
                  <a:lnTo>
                    <a:pt x="170" y="349"/>
                  </a:lnTo>
                  <a:lnTo>
                    <a:pt x="176" y="355"/>
                  </a:lnTo>
                  <a:lnTo>
                    <a:pt x="173" y="345"/>
                  </a:lnTo>
                  <a:lnTo>
                    <a:pt x="168" y="320"/>
                  </a:lnTo>
                  <a:lnTo>
                    <a:pt x="163" y="296"/>
                  </a:lnTo>
                  <a:lnTo>
                    <a:pt x="161" y="272"/>
                  </a:lnTo>
                  <a:lnTo>
                    <a:pt x="158" y="247"/>
                  </a:lnTo>
                  <a:lnTo>
                    <a:pt x="155" y="221"/>
                  </a:lnTo>
                  <a:lnTo>
                    <a:pt x="154" y="197"/>
                  </a:lnTo>
                  <a:lnTo>
                    <a:pt x="154" y="172"/>
                  </a:lnTo>
                  <a:lnTo>
                    <a:pt x="154" y="146"/>
                  </a:lnTo>
                  <a:lnTo>
                    <a:pt x="155" y="121"/>
                  </a:lnTo>
                  <a:lnTo>
                    <a:pt x="158" y="96"/>
                  </a:lnTo>
                  <a:lnTo>
                    <a:pt x="161" y="70"/>
                  </a:lnTo>
                  <a:lnTo>
                    <a:pt x="163" y="46"/>
                  </a:lnTo>
                  <a:lnTo>
                    <a:pt x="168" y="22"/>
                  </a:lnTo>
                  <a:lnTo>
                    <a:pt x="169" y="18"/>
                  </a:lnTo>
                  <a:lnTo>
                    <a:pt x="166" y="16"/>
                  </a:lnTo>
                  <a:lnTo>
                    <a:pt x="165" y="14"/>
                  </a:lnTo>
                  <a:lnTo>
                    <a:pt x="163" y="12"/>
                  </a:lnTo>
                  <a:lnTo>
                    <a:pt x="162" y="9"/>
                  </a:lnTo>
                  <a:lnTo>
                    <a:pt x="162" y="6"/>
                  </a:lnTo>
                  <a:lnTo>
                    <a:pt x="161" y="4"/>
                  </a:lnTo>
                  <a:lnTo>
                    <a:pt x="161" y="2"/>
                  </a:lnTo>
                  <a:lnTo>
                    <a:pt x="161" y="0"/>
                  </a:lnTo>
                  <a:lnTo>
                    <a:pt x="151" y="5"/>
                  </a:lnTo>
                  <a:lnTo>
                    <a:pt x="141" y="9"/>
                  </a:lnTo>
                  <a:lnTo>
                    <a:pt x="132" y="13"/>
                  </a:lnTo>
                  <a:lnTo>
                    <a:pt x="122" y="17"/>
                  </a:lnTo>
                  <a:lnTo>
                    <a:pt x="100" y="23"/>
                  </a:lnTo>
                  <a:lnTo>
                    <a:pt x="79" y="28"/>
                  </a:lnTo>
                  <a:lnTo>
                    <a:pt x="58" y="34"/>
                  </a:lnTo>
                  <a:lnTo>
                    <a:pt x="39" y="41"/>
                  </a:lnTo>
                  <a:lnTo>
                    <a:pt x="29" y="46"/>
                  </a:lnTo>
                  <a:lnTo>
                    <a:pt x="21" y="52"/>
                  </a:lnTo>
                  <a:lnTo>
                    <a:pt x="14" y="59"/>
                  </a:lnTo>
                  <a:lnTo>
                    <a:pt x="7" y="67"/>
                  </a:lnTo>
                  <a:lnTo>
                    <a:pt x="7" y="68"/>
                  </a:lnTo>
                  <a:lnTo>
                    <a:pt x="7" y="69"/>
                  </a:lnTo>
                  <a:lnTo>
                    <a:pt x="7" y="71"/>
                  </a:lnTo>
                  <a:lnTo>
                    <a:pt x="6" y="72"/>
                  </a:lnTo>
                  <a:lnTo>
                    <a:pt x="6" y="73"/>
                  </a:lnTo>
                  <a:lnTo>
                    <a:pt x="6" y="76"/>
                  </a:lnTo>
                  <a:lnTo>
                    <a:pt x="5" y="77"/>
                  </a:lnTo>
                  <a:lnTo>
                    <a:pt x="5" y="79"/>
                  </a:lnTo>
                  <a:close/>
                </a:path>
              </a:pathLst>
            </a:custGeom>
            <a:solidFill>
              <a:srgbClr val="FF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82">
              <a:extLst>
                <a:ext uri="{FF2B5EF4-FFF2-40B4-BE49-F238E27FC236}">
                  <a16:creationId xmlns:a16="http://schemas.microsoft.com/office/drawing/2014/main" id="{20B8943D-084A-45C4-92EE-5CAF6334A18F}"/>
                </a:ext>
              </a:extLst>
            </p:cNvPr>
            <p:cNvSpPr>
              <a:spLocks noEditPoints="1"/>
            </p:cNvSpPr>
            <p:nvPr/>
          </p:nvSpPr>
          <p:spPr bwMode="auto">
            <a:xfrm>
              <a:off x="2674938" y="2913063"/>
              <a:ext cx="3906838" cy="781050"/>
            </a:xfrm>
            <a:custGeom>
              <a:avLst/>
              <a:gdLst>
                <a:gd name="T0" fmla="*/ 2458 w 2461"/>
                <a:gd name="T1" fmla="*/ 162 h 492"/>
                <a:gd name="T2" fmla="*/ 2436 w 2461"/>
                <a:gd name="T3" fmla="*/ 134 h 492"/>
                <a:gd name="T4" fmla="*/ 2403 w 2461"/>
                <a:gd name="T5" fmla="*/ 152 h 492"/>
                <a:gd name="T6" fmla="*/ 2384 w 2461"/>
                <a:gd name="T7" fmla="*/ 170 h 492"/>
                <a:gd name="T8" fmla="*/ 2375 w 2461"/>
                <a:gd name="T9" fmla="*/ 189 h 492"/>
                <a:gd name="T10" fmla="*/ 2364 w 2461"/>
                <a:gd name="T11" fmla="*/ 193 h 492"/>
                <a:gd name="T12" fmla="*/ 2359 w 2461"/>
                <a:gd name="T13" fmla="*/ 175 h 492"/>
                <a:gd name="T14" fmla="*/ 2373 w 2461"/>
                <a:gd name="T15" fmla="*/ 156 h 492"/>
                <a:gd name="T16" fmla="*/ 2352 w 2461"/>
                <a:gd name="T17" fmla="*/ 138 h 492"/>
                <a:gd name="T18" fmla="*/ 2334 w 2461"/>
                <a:gd name="T19" fmla="*/ 134 h 492"/>
                <a:gd name="T20" fmla="*/ 2320 w 2461"/>
                <a:gd name="T21" fmla="*/ 133 h 492"/>
                <a:gd name="T22" fmla="*/ 2319 w 2461"/>
                <a:gd name="T23" fmla="*/ 124 h 492"/>
                <a:gd name="T24" fmla="*/ 2321 w 2461"/>
                <a:gd name="T25" fmla="*/ 96 h 492"/>
                <a:gd name="T26" fmla="*/ 2338 w 2461"/>
                <a:gd name="T27" fmla="*/ 52 h 492"/>
                <a:gd name="T28" fmla="*/ 2359 w 2461"/>
                <a:gd name="T29" fmla="*/ 34 h 492"/>
                <a:gd name="T30" fmla="*/ 2346 w 2461"/>
                <a:gd name="T31" fmla="*/ 39 h 492"/>
                <a:gd name="T32" fmla="*/ 2334 w 2461"/>
                <a:gd name="T33" fmla="*/ 25 h 492"/>
                <a:gd name="T34" fmla="*/ 2310 w 2461"/>
                <a:gd name="T35" fmla="*/ 13 h 492"/>
                <a:gd name="T36" fmla="*/ 2281 w 2461"/>
                <a:gd name="T37" fmla="*/ 5 h 492"/>
                <a:gd name="T38" fmla="*/ 2285 w 2461"/>
                <a:gd name="T39" fmla="*/ 63 h 492"/>
                <a:gd name="T40" fmla="*/ 2306 w 2461"/>
                <a:gd name="T41" fmla="*/ 192 h 492"/>
                <a:gd name="T42" fmla="*/ 2461 w 2461"/>
                <a:gd name="T43" fmla="*/ 263 h 492"/>
                <a:gd name="T44" fmla="*/ 2451 w 2461"/>
                <a:gd name="T45" fmla="*/ 362 h 492"/>
                <a:gd name="T46" fmla="*/ 2428 w 2461"/>
                <a:gd name="T47" fmla="*/ 424 h 492"/>
                <a:gd name="T48" fmla="*/ 2377 w 2461"/>
                <a:gd name="T49" fmla="*/ 458 h 492"/>
                <a:gd name="T50" fmla="*/ 2324 w 2461"/>
                <a:gd name="T51" fmla="*/ 478 h 492"/>
                <a:gd name="T52" fmla="*/ 2291 w 2461"/>
                <a:gd name="T53" fmla="*/ 477 h 492"/>
                <a:gd name="T54" fmla="*/ 2273 w 2461"/>
                <a:gd name="T55" fmla="*/ 452 h 492"/>
                <a:gd name="T56" fmla="*/ 2305 w 2461"/>
                <a:gd name="T57" fmla="*/ 304 h 492"/>
                <a:gd name="T58" fmla="*/ 2461 w 2461"/>
                <a:gd name="T59" fmla="*/ 238 h 492"/>
                <a:gd name="T60" fmla="*/ 7 w 2461"/>
                <a:gd name="T61" fmla="*/ 136 h 492"/>
                <a:gd name="T62" fmla="*/ 0 w 2461"/>
                <a:gd name="T63" fmla="*/ 238 h 492"/>
                <a:gd name="T64" fmla="*/ 7 w 2461"/>
                <a:gd name="T65" fmla="*/ 338 h 492"/>
                <a:gd name="T66" fmla="*/ 22 w 2461"/>
                <a:gd name="T67" fmla="*/ 421 h 492"/>
                <a:gd name="T68" fmla="*/ 29 w 2461"/>
                <a:gd name="T69" fmla="*/ 428 h 492"/>
                <a:gd name="T70" fmla="*/ 38 w 2461"/>
                <a:gd name="T71" fmla="*/ 433 h 492"/>
                <a:gd name="T72" fmla="*/ 43 w 2461"/>
                <a:gd name="T73" fmla="*/ 446 h 492"/>
                <a:gd name="T74" fmla="*/ 54 w 2461"/>
                <a:gd name="T75" fmla="*/ 458 h 492"/>
                <a:gd name="T76" fmla="*/ 81 w 2461"/>
                <a:gd name="T77" fmla="*/ 473 h 492"/>
                <a:gd name="T78" fmla="*/ 112 w 2461"/>
                <a:gd name="T79" fmla="*/ 477 h 492"/>
                <a:gd name="T80" fmla="*/ 155 w 2461"/>
                <a:gd name="T81" fmla="*/ 489 h 492"/>
                <a:gd name="T82" fmla="*/ 202 w 2461"/>
                <a:gd name="T83" fmla="*/ 492 h 492"/>
                <a:gd name="T84" fmla="*/ 166 w 2461"/>
                <a:gd name="T85" fmla="*/ 368 h 492"/>
                <a:gd name="T86" fmla="*/ 155 w 2461"/>
                <a:gd name="T87" fmla="*/ 260 h 492"/>
                <a:gd name="T88" fmla="*/ 157 w 2461"/>
                <a:gd name="T89" fmla="*/ 171 h 492"/>
                <a:gd name="T90" fmla="*/ 157 w 2461"/>
                <a:gd name="T91" fmla="*/ 117 h 492"/>
                <a:gd name="T92" fmla="*/ 145 w 2461"/>
                <a:gd name="T93" fmla="*/ 120 h 492"/>
                <a:gd name="T94" fmla="*/ 124 w 2461"/>
                <a:gd name="T95" fmla="*/ 124 h 492"/>
                <a:gd name="T96" fmla="*/ 84 w 2461"/>
                <a:gd name="T97" fmla="*/ 114 h 492"/>
                <a:gd name="T98" fmla="*/ 47 w 2461"/>
                <a:gd name="T99" fmla="*/ 102 h 492"/>
                <a:gd name="T100" fmla="*/ 29 w 2461"/>
                <a:gd name="T101" fmla="*/ 98 h 492"/>
                <a:gd name="T102" fmla="*/ 19 w 2461"/>
                <a:gd name="T103" fmla="*/ 89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61" h="492">
                  <a:moveTo>
                    <a:pt x="2461" y="238"/>
                  </a:moveTo>
                  <a:lnTo>
                    <a:pt x="2461" y="212"/>
                  </a:lnTo>
                  <a:lnTo>
                    <a:pt x="2460" y="187"/>
                  </a:lnTo>
                  <a:lnTo>
                    <a:pt x="2458" y="162"/>
                  </a:lnTo>
                  <a:lnTo>
                    <a:pt x="2455" y="136"/>
                  </a:lnTo>
                  <a:lnTo>
                    <a:pt x="2454" y="128"/>
                  </a:lnTo>
                  <a:lnTo>
                    <a:pt x="2444" y="132"/>
                  </a:lnTo>
                  <a:lnTo>
                    <a:pt x="2436" y="134"/>
                  </a:lnTo>
                  <a:lnTo>
                    <a:pt x="2426" y="138"/>
                  </a:lnTo>
                  <a:lnTo>
                    <a:pt x="2418" y="142"/>
                  </a:lnTo>
                  <a:lnTo>
                    <a:pt x="2411" y="146"/>
                  </a:lnTo>
                  <a:lnTo>
                    <a:pt x="2403" y="152"/>
                  </a:lnTo>
                  <a:lnTo>
                    <a:pt x="2396" y="157"/>
                  </a:lnTo>
                  <a:lnTo>
                    <a:pt x="2390" y="164"/>
                  </a:lnTo>
                  <a:lnTo>
                    <a:pt x="2386" y="167"/>
                  </a:lnTo>
                  <a:lnTo>
                    <a:pt x="2384" y="170"/>
                  </a:lnTo>
                  <a:lnTo>
                    <a:pt x="2381" y="175"/>
                  </a:lnTo>
                  <a:lnTo>
                    <a:pt x="2379" y="180"/>
                  </a:lnTo>
                  <a:lnTo>
                    <a:pt x="2378" y="185"/>
                  </a:lnTo>
                  <a:lnTo>
                    <a:pt x="2375" y="189"/>
                  </a:lnTo>
                  <a:lnTo>
                    <a:pt x="2374" y="190"/>
                  </a:lnTo>
                  <a:lnTo>
                    <a:pt x="2371" y="192"/>
                  </a:lnTo>
                  <a:lnTo>
                    <a:pt x="2368" y="193"/>
                  </a:lnTo>
                  <a:lnTo>
                    <a:pt x="2364" y="193"/>
                  </a:lnTo>
                  <a:lnTo>
                    <a:pt x="2359" y="188"/>
                  </a:lnTo>
                  <a:lnTo>
                    <a:pt x="2356" y="184"/>
                  </a:lnTo>
                  <a:lnTo>
                    <a:pt x="2357" y="179"/>
                  </a:lnTo>
                  <a:lnTo>
                    <a:pt x="2359" y="175"/>
                  </a:lnTo>
                  <a:lnTo>
                    <a:pt x="2363" y="170"/>
                  </a:lnTo>
                  <a:lnTo>
                    <a:pt x="2367" y="166"/>
                  </a:lnTo>
                  <a:lnTo>
                    <a:pt x="2370" y="160"/>
                  </a:lnTo>
                  <a:lnTo>
                    <a:pt x="2373" y="156"/>
                  </a:lnTo>
                  <a:lnTo>
                    <a:pt x="2367" y="152"/>
                  </a:lnTo>
                  <a:lnTo>
                    <a:pt x="2361" y="148"/>
                  </a:lnTo>
                  <a:lnTo>
                    <a:pt x="2357" y="143"/>
                  </a:lnTo>
                  <a:lnTo>
                    <a:pt x="2352" y="138"/>
                  </a:lnTo>
                  <a:lnTo>
                    <a:pt x="2346" y="135"/>
                  </a:lnTo>
                  <a:lnTo>
                    <a:pt x="2341" y="134"/>
                  </a:lnTo>
                  <a:lnTo>
                    <a:pt x="2337" y="133"/>
                  </a:lnTo>
                  <a:lnTo>
                    <a:pt x="2334" y="134"/>
                  </a:lnTo>
                  <a:lnTo>
                    <a:pt x="2330" y="135"/>
                  </a:lnTo>
                  <a:lnTo>
                    <a:pt x="2326" y="136"/>
                  </a:lnTo>
                  <a:lnTo>
                    <a:pt x="2321" y="135"/>
                  </a:lnTo>
                  <a:lnTo>
                    <a:pt x="2320" y="133"/>
                  </a:lnTo>
                  <a:lnTo>
                    <a:pt x="2319" y="131"/>
                  </a:lnTo>
                  <a:lnTo>
                    <a:pt x="2319" y="128"/>
                  </a:lnTo>
                  <a:lnTo>
                    <a:pt x="2320" y="126"/>
                  </a:lnTo>
                  <a:lnTo>
                    <a:pt x="2319" y="124"/>
                  </a:lnTo>
                  <a:lnTo>
                    <a:pt x="2319" y="122"/>
                  </a:lnTo>
                  <a:lnTo>
                    <a:pt x="2317" y="120"/>
                  </a:lnTo>
                  <a:lnTo>
                    <a:pt x="2319" y="109"/>
                  </a:lnTo>
                  <a:lnTo>
                    <a:pt x="2321" y="96"/>
                  </a:lnTo>
                  <a:lnTo>
                    <a:pt x="2323" y="84"/>
                  </a:lnTo>
                  <a:lnTo>
                    <a:pt x="2327" y="73"/>
                  </a:lnTo>
                  <a:lnTo>
                    <a:pt x="2331" y="62"/>
                  </a:lnTo>
                  <a:lnTo>
                    <a:pt x="2338" y="52"/>
                  </a:lnTo>
                  <a:lnTo>
                    <a:pt x="2342" y="47"/>
                  </a:lnTo>
                  <a:lnTo>
                    <a:pt x="2348" y="42"/>
                  </a:lnTo>
                  <a:lnTo>
                    <a:pt x="2353" y="38"/>
                  </a:lnTo>
                  <a:lnTo>
                    <a:pt x="2359" y="34"/>
                  </a:lnTo>
                  <a:lnTo>
                    <a:pt x="2355" y="36"/>
                  </a:lnTo>
                  <a:lnTo>
                    <a:pt x="2352" y="38"/>
                  </a:lnTo>
                  <a:lnTo>
                    <a:pt x="2349" y="39"/>
                  </a:lnTo>
                  <a:lnTo>
                    <a:pt x="2346" y="39"/>
                  </a:lnTo>
                  <a:lnTo>
                    <a:pt x="2342" y="37"/>
                  </a:lnTo>
                  <a:lnTo>
                    <a:pt x="2339" y="34"/>
                  </a:lnTo>
                  <a:lnTo>
                    <a:pt x="2337" y="29"/>
                  </a:lnTo>
                  <a:lnTo>
                    <a:pt x="2334" y="25"/>
                  </a:lnTo>
                  <a:lnTo>
                    <a:pt x="2330" y="20"/>
                  </a:lnTo>
                  <a:lnTo>
                    <a:pt x="2326" y="17"/>
                  </a:lnTo>
                  <a:lnTo>
                    <a:pt x="2317" y="15"/>
                  </a:lnTo>
                  <a:lnTo>
                    <a:pt x="2310" y="13"/>
                  </a:lnTo>
                  <a:lnTo>
                    <a:pt x="2303" y="10"/>
                  </a:lnTo>
                  <a:lnTo>
                    <a:pt x="2295" y="8"/>
                  </a:lnTo>
                  <a:lnTo>
                    <a:pt x="2288" y="6"/>
                  </a:lnTo>
                  <a:lnTo>
                    <a:pt x="2281" y="5"/>
                  </a:lnTo>
                  <a:lnTo>
                    <a:pt x="2273" y="3"/>
                  </a:lnTo>
                  <a:lnTo>
                    <a:pt x="2266" y="0"/>
                  </a:lnTo>
                  <a:lnTo>
                    <a:pt x="2273" y="23"/>
                  </a:lnTo>
                  <a:lnTo>
                    <a:pt x="2285" y="63"/>
                  </a:lnTo>
                  <a:lnTo>
                    <a:pt x="2295" y="106"/>
                  </a:lnTo>
                  <a:lnTo>
                    <a:pt x="2302" y="149"/>
                  </a:lnTo>
                  <a:lnTo>
                    <a:pt x="2305" y="171"/>
                  </a:lnTo>
                  <a:lnTo>
                    <a:pt x="2306" y="192"/>
                  </a:lnTo>
                  <a:lnTo>
                    <a:pt x="2308" y="214"/>
                  </a:lnTo>
                  <a:lnTo>
                    <a:pt x="2308" y="238"/>
                  </a:lnTo>
                  <a:lnTo>
                    <a:pt x="2461" y="238"/>
                  </a:lnTo>
                  <a:lnTo>
                    <a:pt x="2461" y="263"/>
                  </a:lnTo>
                  <a:lnTo>
                    <a:pt x="2460" y="287"/>
                  </a:lnTo>
                  <a:lnTo>
                    <a:pt x="2458" y="313"/>
                  </a:lnTo>
                  <a:lnTo>
                    <a:pt x="2455" y="338"/>
                  </a:lnTo>
                  <a:lnTo>
                    <a:pt x="2451" y="362"/>
                  </a:lnTo>
                  <a:lnTo>
                    <a:pt x="2447" y="386"/>
                  </a:lnTo>
                  <a:lnTo>
                    <a:pt x="2442" y="411"/>
                  </a:lnTo>
                  <a:lnTo>
                    <a:pt x="2440" y="416"/>
                  </a:lnTo>
                  <a:lnTo>
                    <a:pt x="2428" y="424"/>
                  </a:lnTo>
                  <a:lnTo>
                    <a:pt x="2415" y="433"/>
                  </a:lnTo>
                  <a:lnTo>
                    <a:pt x="2403" y="442"/>
                  </a:lnTo>
                  <a:lnTo>
                    <a:pt x="2390" y="450"/>
                  </a:lnTo>
                  <a:lnTo>
                    <a:pt x="2377" y="458"/>
                  </a:lnTo>
                  <a:lnTo>
                    <a:pt x="2364" y="465"/>
                  </a:lnTo>
                  <a:lnTo>
                    <a:pt x="2349" y="471"/>
                  </a:lnTo>
                  <a:lnTo>
                    <a:pt x="2332" y="475"/>
                  </a:lnTo>
                  <a:lnTo>
                    <a:pt x="2324" y="478"/>
                  </a:lnTo>
                  <a:lnTo>
                    <a:pt x="2316" y="479"/>
                  </a:lnTo>
                  <a:lnTo>
                    <a:pt x="2308" y="479"/>
                  </a:lnTo>
                  <a:lnTo>
                    <a:pt x="2299" y="478"/>
                  </a:lnTo>
                  <a:lnTo>
                    <a:pt x="2291" y="477"/>
                  </a:lnTo>
                  <a:lnTo>
                    <a:pt x="2283" y="475"/>
                  </a:lnTo>
                  <a:lnTo>
                    <a:pt x="2276" y="473"/>
                  </a:lnTo>
                  <a:lnTo>
                    <a:pt x="2268" y="470"/>
                  </a:lnTo>
                  <a:lnTo>
                    <a:pt x="2273" y="452"/>
                  </a:lnTo>
                  <a:lnTo>
                    <a:pt x="2285" y="411"/>
                  </a:lnTo>
                  <a:lnTo>
                    <a:pt x="2295" y="368"/>
                  </a:lnTo>
                  <a:lnTo>
                    <a:pt x="2302" y="325"/>
                  </a:lnTo>
                  <a:lnTo>
                    <a:pt x="2305" y="304"/>
                  </a:lnTo>
                  <a:lnTo>
                    <a:pt x="2306" y="282"/>
                  </a:lnTo>
                  <a:lnTo>
                    <a:pt x="2308" y="260"/>
                  </a:lnTo>
                  <a:lnTo>
                    <a:pt x="2308" y="238"/>
                  </a:lnTo>
                  <a:lnTo>
                    <a:pt x="2461" y="238"/>
                  </a:lnTo>
                  <a:close/>
                  <a:moveTo>
                    <a:pt x="15" y="84"/>
                  </a:moveTo>
                  <a:lnTo>
                    <a:pt x="14" y="88"/>
                  </a:lnTo>
                  <a:lnTo>
                    <a:pt x="9" y="112"/>
                  </a:lnTo>
                  <a:lnTo>
                    <a:pt x="7" y="136"/>
                  </a:lnTo>
                  <a:lnTo>
                    <a:pt x="4" y="162"/>
                  </a:lnTo>
                  <a:lnTo>
                    <a:pt x="1" y="187"/>
                  </a:lnTo>
                  <a:lnTo>
                    <a:pt x="0" y="212"/>
                  </a:lnTo>
                  <a:lnTo>
                    <a:pt x="0" y="238"/>
                  </a:lnTo>
                  <a:lnTo>
                    <a:pt x="0" y="263"/>
                  </a:lnTo>
                  <a:lnTo>
                    <a:pt x="1" y="287"/>
                  </a:lnTo>
                  <a:lnTo>
                    <a:pt x="4" y="313"/>
                  </a:lnTo>
                  <a:lnTo>
                    <a:pt x="7" y="338"/>
                  </a:lnTo>
                  <a:lnTo>
                    <a:pt x="9" y="362"/>
                  </a:lnTo>
                  <a:lnTo>
                    <a:pt x="14" y="386"/>
                  </a:lnTo>
                  <a:lnTo>
                    <a:pt x="19" y="411"/>
                  </a:lnTo>
                  <a:lnTo>
                    <a:pt x="22" y="421"/>
                  </a:lnTo>
                  <a:lnTo>
                    <a:pt x="23" y="423"/>
                  </a:lnTo>
                  <a:lnTo>
                    <a:pt x="25" y="424"/>
                  </a:lnTo>
                  <a:lnTo>
                    <a:pt x="27" y="426"/>
                  </a:lnTo>
                  <a:lnTo>
                    <a:pt x="29" y="428"/>
                  </a:lnTo>
                  <a:lnTo>
                    <a:pt x="32" y="430"/>
                  </a:lnTo>
                  <a:lnTo>
                    <a:pt x="33" y="431"/>
                  </a:lnTo>
                  <a:lnTo>
                    <a:pt x="36" y="432"/>
                  </a:lnTo>
                  <a:lnTo>
                    <a:pt x="38" y="433"/>
                  </a:lnTo>
                  <a:lnTo>
                    <a:pt x="38" y="436"/>
                  </a:lnTo>
                  <a:lnTo>
                    <a:pt x="40" y="439"/>
                  </a:lnTo>
                  <a:lnTo>
                    <a:pt x="41" y="443"/>
                  </a:lnTo>
                  <a:lnTo>
                    <a:pt x="43" y="446"/>
                  </a:lnTo>
                  <a:lnTo>
                    <a:pt x="45" y="449"/>
                  </a:lnTo>
                  <a:lnTo>
                    <a:pt x="48" y="453"/>
                  </a:lnTo>
                  <a:lnTo>
                    <a:pt x="51" y="456"/>
                  </a:lnTo>
                  <a:lnTo>
                    <a:pt x="54" y="458"/>
                  </a:lnTo>
                  <a:lnTo>
                    <a:pt x="61" y="463"/>
                  </a:lnTo>
                  <a:lnTo>
                    <a:pt x="68" y="466"/>
                  </a:lnTo>
                  <a:lnTo>
                    <a:pt x="74" y="469"/>
                  </a:lnTo>
                  <a:lnTo>
                    <a:pt x="81" y="473"/>
                  </a:lnTo>
                  <a:lnTo>
                    <a:pt x="90" y="475"/>
                  </a:lnTo>
                  <a:lnTo>
                    <a:pt x="97" y="476"/>
                  </a:lnTo>
                  <a:lnTo>
                    <a:pt x="105" y="477"/>
                  </a:lnTo>
                  <a:lnTo>
                    <a:pt x="112" y="477"/>
                  </a:lnTo>
                  <a:lnTo>
                    <a:pt x="123" y="481"/>
                  </a:lnTo>
                  <a:lnTo>
                    <a:pt x="132" y="485"/>
                  </a:lnTo>
                  <a:lnTo>
                    <a:pt x="144" y="487"/>
                  </a:lnTo>
                  <a:lnTo>
                    <a:pt x="155" y="489"/>
                  </a:lnTo>
                  <a:lnTo>
                    <a:pt x="167" y="491"/>
                  </a:lnTo>
                  <a:lnTo>
                    <a:pt x="178" y="492"/>
                  </a:lnTo>
                  <a:lnTo>
                    <a:pt x="191" y="492"/>
                  </a:lnTo>
                  <a:lnTo>
                    <a:pt x="202" y="492"/>
                  </a:lnTo>
                  <a:lnTo>
                    <a:pt x="188" y="452"/>
                  </a:lnTo>
                  <a:lnTo>
                    <a:pt x="175" y="411"/>
                  </a:lnTo>
                  <a:lnTo>
                    <a:pt x="166" y="368"/>
                  </a:lnTo>
                  <a:lnTo>
                    <a:pt x="159" y="325"/>
                  </a:lnTo>
                  <a:lnTo>
                    <a:pt x="157" y="304"/>
                  </a:lnTo>
                  <a:lnTo>
                    <a:pt x="155" y="282"/>
                  </a:lnTo>
                  <a:lnTo>
                    <a:pt x="155" y="260"/>
                  </a:lnTo>
                  <a:lnTo>
                    <a:pt x="153" y="238"/>
                  </a:lnTo>
                  <a:lnTo>
                    <a:pt x="155" y="214"/>
                  </a:lnTo>
                  <a:lnTo>
                    <a:pt x="155" y="192"/>
                  </a:lnTo>
                  <a:lnTo>
                    <a:pt x="157" y="171"/>
                  </a:lnTo>
                  <a:lnTo>
                    <a:pt x="159" y="149"/>
                  </a:lnTo>
                  <a:lnTo>
                    <a:pt x="164" y="115"/>
                  </a:lnTo>
                  <a:lnTo>
                    <a:pt x="161" y="116"/>
                  </a:lnTo>
                  <a:lnTo>
                    <a:pt x="157" y="117"/>
                  </a:lnTo>
                  <a:lnTo>
                    <a:pt x="155" y="117"/>
                  </a:lnTo>
                  <a:lnTo>
                    <a:pt x="152" y="118"/>
                  </a:lnTo>
                  <a:lnTo>
                    <a:pt x="148" y="120"/>
                  </a:lnTo>
                  <a:lnTo>
                    <a:pt x="145" y="120"/>
                  </a:lnTo>
                  <a:lnTo>
                    <a:pt x="142" y="121"/>
                  </a:lnTo>
                  <a:lnTo>
                    <a:pt x="138" y="122"/>
                  </a:lnTo>
                  <a:lnTo>
                    <a:pt x="131" y="123"/>
                  </a:lnTo>
                  <a:lnTo>
                    <a:pt x="124" y="124"/>
                  </a:lnTo>
                  <a:lnTo>
                    <a:pt x="117" y="123"/>
                  </a:lnTo>
                  <a:lnTo>
                    <a:pt x="110" y="122"/>
                  </a:lnTo>
                  <a:lnTo>
                    <a:pt x="97" y="118"/>
                  </a:lnTo>
                  <a:lnTo>
                    <a:pt x="84" y="114"/>
                  </a:lnTo>
                  <a:lnTo>
                    <a:pt x="72" y="109"/>
                  </a:lnTo>
                  <a:lnTo>
                    <a:pt x="59" y="104"/>
                  </a:lnTo>
                  <a:lnTo>
                    <a:pt x="52" y="103"/>
                  </a:lnTo>
                  <a:lnTo>
                    <a:pt x="47" y="102"/>
                  </a:lnTo>
                  <a:lnTo>
                    <a:pt x="40" y="101"/>
                  </a:lnTo>
                  <a:lnTo>
                    <a:pt x="33" y="101"/>
                  </a:lnTo>
                  <a:lnTo>
                    <a:pt x="30" y="100"/>
                  </a:lnTo>
                  <a:lnTo>
                    <a:pt x="29" y="98"/>
                  </a:lnTo>
                  <a:lnTo>
                    <a:pt x="26" y="95"/>
                  </a:lnTo>
                  <a:lnTo>
                    <a:pt x="23" y="93"/>
                  </a:lnTo>
                  <a:lnTo>
                    <a:pt x="21" y="91"/>
                  </a:lnTo>
                  <a:lnTo>
                    <a:pt x="19" y="89"/>
                  </a:lnTo>
                  <a:lnTo>
                    <a:pt x="16" y="87"/>
                  </a:lnTo>
                  <a:lnTo>
                    <a:pt x="15" y="84"/>
                  </a:lnTo>
                  <a:close/>
                </a:path>
              </a:pathLst>
            </a:custGeom>
            <a:solidFill>
              <a:srgbClr val="FF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4" name="Freeform 83">
              <a:extLst>
                <a:ext uri="{FF2B5EF4-FFF2-40B4-BE49-F238E27FC236}">
                  <a16:creationId xmlns:a16="http://schemas.microsoft.com/office/drawing/2014/main" id="{AB7FCED5-82DE-4DD7-9DC9-871B851492A3}"/>
                </a:ext>
              </a:extLst>
            </p:cNvPr>
            <p:cNvSpPr>
              <a:spLocks noEditPoints="1"/>
            </p:cNvSpPr>
            <p:nvPr/>
          </p:nvSpPr>
          <p:spPr bwMode="auto">
            <a:xfrm>
              <a:off x="2917825" y="2859088"/>
              <a:ext cx="3421063" cy="835025"/>
            </a:xfrm>
            <a:custGeom>
              <a:avLst/>
              <a:gdLst>
                <a:gd name="T0" fmla="*/ 2153 w 2155"/>
                <a:gd name="T1" fmla="*/ 226 h 526"/>
                <a:gd name="T2" fmla="*/ 2142 w 2155"/>
                <a:gd name="T3" fmla="*/ 140 h 526"/>
                <a:gd name="T4" fmla="*/ 2113 w 2155"/>
                <a:gd name="T5" fmla="*/ 34 h 526"/>
                <a:gd name="T6" fmla="*/ 2094 w 2155"/>
                <a:gd name="T7" fmla="*/ 31 h 526"/>
                <a:gd name="T8" fmla="*/ 2074 w 2155"/>
                <a:gd name="T9" fmla="*/ 28 h 526"/>
                <a:gd name="T10" fmla="*/ 2058 w 2155"/>
                <a:gd name="T11" fmla="*/ 32 h 526"/>
                <a:gd name="T12" fmla="*/ 2068 w 2155"/>
                <a:gd name="T13" fmla="*/ 53 h 526"/>
                <a:gd name="T14" fmla="*/ 2076 w 2155"/>
                <a:gd name="T15" fmla="*/ 75 h 526"/>
                <a:gd name="T16" fmla="*/ 2079 w 2155"/>
                <a:gd name="T17" fmla="*/ 92 h 526"/>
                <a:gd name="T18" fmla="*/ 2074 w 2155"/>
                <a:gd name="T19" fmla="*/ 94 h 526"/>
                <a:gd name="T20" fmla="*/ 2070 w 2155"/>
                <a:gd name="T21" fmla="*/ 96 h 526"/>
                <a:gd name="T22" fmla="*/ 2056 w 2155"/>
                <a:gd name="T23" fmla="*/ 97 h 526"/>
                <a:gd name="T24" fmla="*/ 2037 w 2155"/>
                <a:gd name="T25" fmla="*/ 95 h 526"/>
                <a:gd name="T26" fmla="*/ 2022 w 2155"/>
                <a:gd name="T27" fmla="*/ 84 h 526"/>
                <a:gd name="T28" fmla="*/ 2003 w 2155"/>
                <a:gd name="T29" fmla="*/ 81 h 526"/>
                <a:gd name="T30" fmla="*/ 1982 w 2155"/>
                <a:gd name="T31" fmla="*/ 79 h 526"/>
                <a:gd name="T32" fmla="*/ 1972 w 2155"/>
                <a:gd name="T33" fmla="*/ 87 h 526"/>
                <a:gd name="T34" fmla="*/ 1996 w 2155"/>
                <a:gd name="T35" fmla="*/ 196 h 526"/>
                <a:gd name="T36" fmla="*/ 2155 w 2155"/>
                <a:gd name="T37" fmla="*/ 272 h 526"/>
                <a:gd name="T38" fmla="*/ 2152 w 2155"/>
                <a:gd name="T39" fmla="*/ 338 h 526"/>
                <a:gd name="T40" fmla="*/ 2132 w 2155"/>
                <a:gd name="T41" fmla="*/ 445 h 526"/>
                <a:gd name="T42" fmla="*/ 2108 w 2155"/>
                <a:gd name="T43" fmla="*/ 503 h 526"/>
                <a:gd name="T44" fmla="*/ 2087 w 2155"/>
                <a:gd name="T45" fmla="*/ 499 h 526"/>
                <a:gd name="T46" fmla="*/ 2066 w 2155"/>
                <a:gd name="T47" fmla="*/ 498 h 526"/>
                <a:gd name="T48" fmla="*/ 2033 w 2155"/>
                <a:gd name="T49" fmla="*/ 497 h 526"/>
                <a:gd name="T50" fmla="*/ 1994 w 2155"/>
                <a:gd name="T51" fmla="*/ 494 h 526"/>
                <a:gd name="T52" fmla="*/ 1957 w 2155"/>
                <a:gd name="T53" fmla="*/ 495 h 526"/>
                <a:gd name="T54" fmla="*/ 1982 w 2155"/>
                <a:gd name="T55" fmla="*/ 419 h 526"/>
                <a:gd name="T56" fmla="*/ 2000 w 2155"/>
                <a:gd name="T57" fmla="*/ 309 h 526"/>
                <a:gd name="T58" fmla="*/ 11 w 2155"/>
                <a:gd name="T59" fmla="*/ 149 h 526"/>
                <a:gd name="T60" fmla="*/ 2 w 2155"/>
                <a:gd name="T61" fmla="*/ 226 h 526"/>
                <a:gd name="T62" fmla="*/ 2 w 2155"/>
                <a:gd name="T63" fmla="*/ 294 h 526"/>
                <a:gd name="T64" fmla="*/ 6 w 2155"/>
                <a:gd name="T65" fmla="*/ 359 h 526"/>
                <a:gd name="T66" fmla="*/ 35 w 2155"/>
                <a:gd name="T67" fmla="*/ 486 h 526"/>
                <a:gd name="T68" fmla="*/ 64 w 2155"/>
                <a:gd name="T69" fmla="*/ 526 h 526"/>
                <a:gd name="T70" fmla="*/ 107 w 2155"/>
                <a:gd name="T71" fmla="*/ 519 h 526"/>
                <a:gd name="T72" fmla="*/ 145 w 2155"/>
                <a:gd name="T73" fmla="*/ 503 h 526"/>
                <a:gd name="T74" fmla="*/ 167 w 2155"/>
                <a:gd name="T75" fmla="*/ 494 h 526"/>
                <a:gd name="T76" fmla="*/ 183 w 2155"/>
                <a:gd name="T77" fmla="*/ 492 h 526"/>
                <a:gd name="T78" fmla="*/ 196 w 2155"/>
                <a:gd name="T79" fmla="*/ 492 h 526"/>
                <a:gd name="T80" fmla="*/ 173 w 2155"/>
                <a:gd name="T81" fmla="*/ 419 h 526"/>
                <a:gd name="T82" fmla="*/ 156 w 2155"/>
                <a:gd name="T83" fmla="*/ 309 h 526"/>
                <a:gd name="T84" fmla="*/ 159 w 2155"/>
                <a:gd name="T85" fmla="*/ 196 h 526"/>
                <a:gd name="T86" fmla="*/ 184 w 2155"/>
                <a:gd name="T87" fmla="*/ 87 h 526"/>
                <a:gd name="T88" fmla="*/ 219 w 2155"/>
                <a:gd name="T89" fmla="*/ 0 h 526"/>
                <a:gd name="T90" fmla="*/ 165 w 2155"/>
                <a:gd name="T91" fmla="*/ 8 h 526"/>
                <a:gd name="T92" fmla="*/ 114 w 2155"/>
                <a:gd name="T93" fmla="*/ 21 h 526"/>
                <a:gd name="T94" fmla="*/ 93 w 2155"/>
                <a:gd name="T95" fmla="*/ 33 h 526"/>
                <a:gd name="T96" fmla="*/ 86 w 2155"/>
                <a:gd name="T97" fmla="*/ 47 h 526"/>
                <a:gd name="T98" fmla="*/ 93 w 2155"/>
                <a:gd name="T99" fmla="*/ 60 h 526"/>
                <a:gd name="T100" fmla="*/ 98 w 2155"/>
                <a:gd name="T101" fmla="*/ 72 h 526"/>
                <a:gd name="T102" fmla="*/ 101 w 2155"/>
                <a:gd name="T103" fmla="*/ 86 h 526"/>
                <a:gd name="T104" fmla="*/ 93 w 2155"/>
                <a:gd name="T105" fmla="*/ 107 h 526"/>
                <a:gd name="T106" fmla="*/ 69 w 2155"/>
                <a:gd name="T107" fmla="*/ 129 h 526"/>
                <a:gd name="T108" fmla="*/ 50 w 2155"/>
                <a:gd name="T109" fmla="*/ 140 h 526"/>
                <a:gd name="T110" fmla="*/ 31 w 2155"/>
                <a:gd name="T111" fmla="*/ 146 h 526"/>
                <a:gd name="T112" fmla="*/ 11 w 2155"/>
                <a:gd name="T113" fmla="*/ 149 h 5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55" h="526">
                  <a:moveTo>
                    <a:pt x="2155" y="272"/>
                  </a:moveTo>
                  <a:lnTo>
                    <a:pt x="2155" y="248"/>
                  </a:lnTo>
                  <a:lnTo>
                    <a:pt x="2153" y="226"/>
                  </a:lnTo>
                  <a:lnTo>
                    <a:pt x="2152" y="205"/>
                  </a:lnTo>
                  <a:lnTo>
                    <a:pt x="2149" y="183"/>
                  </a:lnTo>
                  <a:lnTo>
                    <a:pt x="2142" y="140"/>
                  </a:lnTo>
                  <a:lnTo>
                    <a:pt x="2132" y="97"/>
                  </a:lnTo>
                  <a:lnTo>
                    <a:pt x="2120" y="57"/>
                  </a:lnTo>
                  <a:lnTo>
                    <a:pt x="2113" y="34"/>
                  </a:lnTo>
                  <a:lnTo>
                    <a:pt x="2106" y="33"/>
                  </a:lnTo>
                  <a:lnTo>
                    <a:pt x="2101" y="32"/>
                  </a:lnTo>
                  <a:lnTo>
                    <a:pt x="2094" y="31"/>
                  </a:lnTo>
                  <a:lnTo>
                    <a:pt x="2087" y="30"/>
                  </a:lnTo>
                  <a:lnTo>
                    <a:pt x="2081" y="29"/>
                  </a:lnTo>
                  <a:lnTo>
                    <a:pt x="2074" y="28"/>
                  </a:lnTo>
                  <a:lnTo>
                    <a:pt x="2068" y="27"/>
                  </a:lnTo>
                  <a:lnTo>
                    <a:pt x="2062" y="26"/>
                  </a:lnTo>
                  <a:lnTo>
                    <a:pt x="2058" y="32"/>
                  </a:lnTo>
                  <a:lnTo>
                    <a:pt x="2062" y="39"/>
                  </a:lnTo>
                  <a:lnTo>
                    <a:pt x="2065" y="47"/>
                  </a:lnTo>
                  <a:lnTo>
                    <a:pt x="2068" y="53"/>
                  </a:lnTo>
                  <a:lnTo>
                    <a:pt x="2070" y="61"/>
                  </a:lnTo>
                  <a:lnTo>
                    <a:pt x="2073" y="69"/>
                  </a:lnTo>
                  <a:lnTo>
                    <a:pt x="2076" y="75"/>
                  </a:lnTo>
                  <a:lnTo>
                    <a:pt x="2079" y="83"/>
                  </a:lnTo>
                  <a:lnTo>
                    <a:pt x="2080" y="91"/>
                  </a:lnTo>
                  <a:lnTo>
                    <a:pt x="2079" y="92"/>
                  </a:lnTo>
                  <a:lnTo>
                    <a:pt x="2077" y="93"/>
                  </a:lnTo>
                  <a:lnTo>
                    <a:pt x="2076" y="94"/>
                  </a:lnTo>
                  <a:lnTo>
                    <a:pt x="2074" y="94"/>
                  </a:lnTo>
                  <a:lnTo>
                    <a:pt x="2073" y="95"/>
                  </a:lnTo>
                  <a:lnTo>
                    <a:pt x="2072" y="95"/>
                  </a:lnTo>
                  <a:lnTo>
                    <a:pt x="2070" y="96"/>
                  </a:lnTo>
                  <a:lnTo>
                    <a:pt x="2069" y="97"/>
                  </a:lnTo>
                  <a:lnTo>
                    <a:pt x="2063" y="97"/>
                  </a:lnTo>
                  <a:lnTo>
                    <a:pt x="2056" y="97"/>
                  </a:lnTo>
                  <a:lnTo>
                    <a:pt x="2050" y="97"/>
                  </a:lnTo>
                  <a:lnTo>
                    <a:pt x="2043" y="96"/>
                  </a:lnTo>
                  <a:lnTo>
                    <a:pt x="2037" y="95"/>
                  </a:lnTo>
                  <a:lnTo>
                    <a:pt x="2030" y="93"/>
                  </a:lnTo>
                  <a:lnTo>
                    <a:pt x="2026" y="90"/>
                  </a:lnTo>
                  <a:lnTo>
                    <a:pt x="2022" y="84"/>
                  </a:lnTo>
                  <a:lnTo>
                    <a:pt x="2015" y="83"/>
                  </a:lnTo>
                  <a:lnTo>
                    <a:pt x="2009" y="82"/>
                  </a:lnTo>
                  <a:lnTo>
                    <a:pt x="2003" y="81"/>
                  </a:lnTo>
                  <a:lnTo>
                    <a:pt x="1996" y="80"/>
                  </a:lnTo>
                  <a:lnTo>
                    <a:pt x="1989" y="80"/>
                  </a:lnTo>
                  <a:lnTo>
                    <a:pt x="1982" y="79"/>
                  </a:lnTo>
                  <a:lnTo>
                    <a:pt x="1975" y="79"/>
                  </a:lnTo>
                  <a:lnTo>
                    <a:pt x="1968" y="79"/>
                  </a:lnTo>
                  <a:lnTo>
                    <a:pt x="1972" y="87"/>
                  </a:lnTo>
                  <a:lnTo>
                    <a:pt x="1982" y="123"/>
                  </a:lnTo>
                  <a:lnTo>
                    <a:pt x="1990" y="159"/>
                  </a:lnTo>
                  <a:lnTo>
                    <a:pt x="1996" y="196"/>
                  </a:lnTo>
                  <a:lnTo>
                    <a:pt x="2000" y="233"/>
                  </a:lnTo>
                  <a:lnTo>
                    <a:pt x="2001" y="272"/>
                  </a:lnTo>
                  <a:lnTo>
                    <a:pt x="2155" y="272"/>
                  </a:lnTo>
                  <a:lnTo>
                    <a:pt x="2155" y="294"/>
                  </a:lnTo>
                  <a:lnTo>
                    <a:pt x="2153" y="316"/>
                  </a:lnTo>
                  <a:lnTo>
                    <a:pt x="2152" y="338"/>
                  </a:lnTo>
                  <a:lnTo>
                    <a:pt x="2149" y="359"/>
                  </a:lnTo>
                  <a:lnTo>
                    <a:pt x="2142" y="402"/>
                  </a:lnTo>
                  <a:lnTo>
                    <a:pt x="2132" y="445"/>
                  </a:lnTo>
                  <a:lnTo>
                    <a:pt x="2120" y="486"/>
                  </a:lnTo>
                  <a:lnTo>
                    <a:pt x="2115" y="504"/>
                  </a:lnTo>
                  <a:lnTo>
                    <a:pt x="2108" y="503"/>
                  </a:lnTo>
                  <a:lnTo>
                    <a:pt x="2101" y="501"/>
                  </a:lnTo>
                  <a:lnTo>
                    <a:pt x="2094" y="500"/>
                  </a:lnTo>
                  <a:lnTo>
                    <a:pt x="2087" y="499"/>
                  </a:lnTo>
                  <a:lnTo>
                    <a:pt x="2080" y="498"/>
                  </a:lnTo>
                  <a:lnTo>
                    <a:pt x="2073" y="498"/>
                  </a:lnTo>
                  <a:lnTo>
                    <a:pt x="2066" y="498"/>
                  </a:lnTo>
                  <a:lnTo>
                    <a:pt x="2058" y="499"/>
                  </a:lnTo>
                  <a:lnTo>
                    <a:pt x="2045" y="498"/>
                  </a:lnTo>
                  <a:lnTo>
                    <a:pt x="2033" y="497"/>
                  </a:lnTo>
                  <a:lnTo>
                    <a:pt x="2021" y="495"/>
                  </a:lnTo>
                  <a:lnTo>
                    <a:pt x="2008" y="495"/>
                  </a:lnTo>
                  <a:lnTo>
                    <a:pt x="1994" y="494"/>
                  </a:lnTo>
                  <a:lnTo>
                    <a:pt x="1982" y="494"/>
                  </a:lnTo>
                  <a:lnTo>
                    <a:pt x="1969" y="494"/>
                  </a:lnTo>
                  <a:lnTo>
                    <a:pt x="1957" y="495"/>
                  </a:lnTo>
                  <a:lnTo>
                    <a:pt x="1960" y="490"/>
                  </a:lnTo>
                  <a:lnTo>
                    <a:pt x="1972" y="456"/>
                  </a:lnTo>
                  <a:lnTo>
                    <a:pt x="1982" y="419"/>
                  </a:lnTo>
                  <a:lnTo>
                    <a:pt x="1990" y="383"/>
                  </a:lnTo>
                  <a:lnTo>
                    <a:pt x="1996" y="347"/>
                  </a:lnTo>
                  <a:lnTo>
                    <a:pt x="2000" y="309"/>
                  </a:lnTo>
                  <a:lnTo>
                    <a:pt x="2001" y="272"/>
                  </a:lnTo>
                  <a:lnTo>
                    <a:pt x="2155" y="272"/>
                  </a:lnTo>
                  <a:close/>
                  <a:moveTo>
                    <a:pt x="11" y="149"/>
                  </a:moveTo>
                  <a:lnTo>
                    <a:pt x="6" y="183"/>
                  </a:lnTo>
                  <a:lnTo>
                    <a:pt x="4" y="205"/>
                  </a:lnTo>
                  <a:lnTo>
                    <a:pt x="2" y="226"/>
                  </a:lnTo>
                  <a:lnTo>
                    <a:pt x="2" y="248"/>
                  </a:lnTo>
                  <a:lnTo>
                    <a:pt x="0" y="272"/>
                  </a:lnTo>
                  <a:lnTo>
                    <a:pt x="2" y="294"/>
                  </a:lnTo>
                  <a:lnTo>
                    <a:pt x="2" y="316"/>
                  </a:lnTo>
                  <a:lnTo>
                    <a:pt x="4" y="338"/>
                  </a:lnTo>
                  <a:lnTo>
                    <a:pt x="6" y="359"/>
                  </a:lnTo>
                  <a:lnTo>
                    <a:pt x="13" y="402"/>
                  </a:lnTo>
                  <a:lnTo>
                    <a:pt x="22" y="445"/>
                  </a:lnTo>
                  <a:lnTo>
                    <a:pt x="35" y="486"/>
                  </a:lnTo>
                  <a:lnTo>
                    <a:pt x="49" y="526"/>
                  </a:lnTo>
                  <a:lnTo>
                    <a:pt x="64" y="526"/>
                  </a:lnTo>
                  <a:lnTo>
                    <a:pt x="78" y="524"/>
                  </a:lnTo>
                  <a:lnTo>
                    <a:pt x="93" y="522"/>
                  </a:lnTo>
                  <a:lnTo>
                    <a:pt x="107" y="519"/>
                  </a:lnTo>
                  <a:lnTo>
                    <a:pt x="119" y="515"/>
                  </a:lnTo>
                  <a:lnTo>
                    <a:pt x="133" y="510"/>
                  </a:lnTo>
                  <a:lnTo>
                    <a:pt x="145" y="503"/>
                  </a:lnTo>
                  <a:lnTo>
                    <a:pt x="156" y="497"/>
                  </a:lnTo>
                  <a:lnTo>
                    <a:pt x="162" y="495"/>
                  </a:lnTo>
                  <a:lnTo>
                    <a:pt x="167" y="494"/>
                  </a:lnTo>
                  <a:lnTo>
                    <a:pt x="173" y="493"/>
                  </a:lnTo>
                  <a:lnTo>
                    <a:pt x="178" y="493"/>
                  </a:lnTo>
                  <a:lnTo>
                    <a:pt x="183" y="492"/>
                  </a:lnTo>
                  <a:lnTo>
                    <a:pt x="188" y="492"/>
                  </a:lnTo>
                  <a:lnTo>
                    <a:pt x="192" y="492"/>
                  </a:lnTo>
                  <a:lnTo>
                    <a:pt x="196" y="492"/>
                  </a:lnTo>
                  <a:lnTo>
                    <a:pt x="196" y="490"/>
                  </a:lnTo>
                  <a:lnTo>
                    <a:pt x="184" y="456"/>
                  </a:lnTo>
                  <a:lnTo>
                    <a:pt x="173" y="419"/>
                  </a:lnTo>
                  <a:lnTo>
                    <a:pt x="165" y="383"/>
                  </a:lnTo>
                  <a:lnTo>
                    <a:pt x="159" y="347"/>
                  </a:lnTo>
                  <a:lnTo>
                    <a:pt x="156" y="309"/>
                  </a:lnTo>
                  <a:lnTo>
                    <a:pt x="155" y="272"/>
                  </a:lnTo>
                  <a:lnTo>
                    <a:pt x="156" y="233"/>
                  </a:lnTo>
                  <a:lnTo>
                    <a:pt x="159" y="196"/>
                  </a:lnTo>
                  <a:lnTo>
                    <a:pt x="165" y="159"/>
                  </a:lnTo>
                  <a:lnTo>
                    <a:pt x="173" y="123"/>
                  </a:lnTo>
                  <a:lnTo>
                    <a:pt x="184" y="87"/>
                  </a:lnTo>
                  <a:lnTo>
                    <a:pt x="196" y="52"/>
                  </a:lnTo>
                  <a:lnTo>
                    <a:pt x="210" y="18"/>
                  </a:lnTo>
                  <a:lnTo>
                    <a:pt x="219" y="0"/>
                  </a:lnTo>
                  <a:lnTo>
                    <a:pt x="202" y="4"/>
                  </a:lnTo>
                  <a:lnTo>
                    <a:pt x="183" y="6"/>
                  </a:lnTo>
                  <a:lnTo>
                    <a:pt x="165" y="8"/>
                  </a:lnTo>
                  <a:lnTo>
                    <a:pt x="147" y="11"/>
                  </a:lnTo>
                  <a:lnTo>
                    <a:pt x="130" y="16"/>
                  </a:lnTo>
                  <a:lnTo>
                    <a:pt x="114" y="21"/>
                  </a:lnTo>
                  <a:lnTo>
                    <a:pt x="107" y="25"/>
                  </a:lnTo>
                  <a:lnTo>
                    <a:pt x="100" y="29"/>
                  </a:lnTo>
                  <a:lnTo>
                    <a:pt x="93" y="33"/>
                  </a:lnTo>
                  <a:lnTo>
                    <a:pt x="86" y="38"/>
                  </a:lnTo>
                  <a:lnTo>
                    <a:pt x="84" y="42"/>
                  </a:lnTo>
                  <a:lnTo>
                    <a:pt x="86" y="47"/>
                  </a:lnTo>
                  <a:lnTo>
                    <a:pt x="87" y="51"/>
                  </a:lnTo>
                  <a:lnTo>
                    <a:pt x="90" y="55"/>
                  </a:lnTo>
                  <a:lnTo>
                    <a:pt x="93" y="60"/>
                  </a:lnTo>
                  <a:lnTo>
                    <a:pt x="96" y="64"/>
                  </a:lnTo>
                  <a:lnTo>
                    <a:pt x="97" y="68"/>
                  </a:lnTo>
                  <a:lnTo>
                    <a:pt x="98" y="72"/>
                  </a:lnTo>
                  <a:lnTo>
                    <a:pt x="100" y="76"/>
                  </a:lnTo>
                  <a:lnTo>
                    <a:pt x="101" y="82"/>
                  </a:lnTo>
                  <a:lnTo>
                    <a:pt x="101" y="86"/>
                  </a:lnTo>
                  <a:lnTo>
                    <a:pt x="101" y="91"/>
                  </a:lnTo>
                  <a:lnTo>
                    <a:pt x="98" y="100"/>
                  </a:lnTo>
                  <a:lnTo>
                    <a:pt x="93" y="107"/>
                  </a:lnTo>
                  <a:lnTo>
                    <a:pt x="86" y="115"/>
                  </a:lnTo>
                  <a:lnTo>
                    <a:pt x="79" y="123"/>
                  </a:lnTo>
                  <a:lnTo>
                    <a:pt x="69" y="129"/>
                  </a:lnTo>
                  <a:lnTo>
                    <a:pt x="61" y="135"/>
                  </a:lnTo>
                  <a:lnTo>
                    <a:pt x="55" y="138"/>
                  </a:lnTo>
                  <a:lnTo>
                    <a:pt x="50" y="140"/>
                  </a:lnTo>
                  <a:lnTo>
                    <a:pt x="43" y="143"/>
                  </a:lnTo>
                  <a:lnTo>
                    <a:pt x="38" y="144"/>
                  </a:lnTo>
                  <a:lnTo>
                    <a:pt x="31" y="146"/>
                  </a:lnTo>
                  <a:lnTo>
                    <a:pt x="25" y="147"/>
                  </a:lnTo>
                  <a:lnTo>
                    <a:pt x="18" y="148"/>
                  </a:lnTo>
                  <a:lnTo>
                    <a:pt x="11" y="149"/>
                  </a:lnTo>
                  <a:close/>
                </a:path>
              </a:pathLst>
            </a:custGeom>
            <a:solidFill>
              <a:srgbClr val="F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5" name="Freeform 84">
              <a:extLst>
                <a:ext uri="{FF2B5EF4-FFF2-40B4-BE49-F238E27FC236}">
                  <a16:creationId xmlns:a16="http://schemas.microsoft.com/office/drawing/2014/main" id="{49E3BE37-55A1-4080-B084-7923807DAF8B}"/>
                </a:ext>
              </a:extLst>
            </p:cNvPr>
            <p:cNvSpPr>
              <a:spLocks noEditPoints="1"/>
            </p:cNvSpPr>
            <p:nvPr/>
          </p:nvSpPr>
          <p:spPr bwMode="auto">
            <a:xfrm>
              <a:off x="3163888" y="2813050"/>
              <a:ext cx="2930525" cy="1014413"/>
            </a:xfrm>
            <a:custGeom>
              <a:avLst/>
              <a:gdLst>
                <a:gd name="T0" fmla="*/ 1841 w 1846"/>
                <a:gd name="T1" fmla="*/ 225 h 639"/>
                <a:gd name="T2" fmla="*/ 1817 w 1846"/>
                <a:gd name="T3" fmla="*/ 116 h 639"/>
                <a:gd name="T4" fmla="*/ 1788 w 1846"/>
                <a:gd name="T5" fmla="*/ 108 h 639"/>
                <a:gd name="T6" fmla="*/ 1751 w 1846"/>
                <a:gd name="T7" fmla="*/ 105 h 639"/>
                <a:gd name="T8" fmla="*/ 1714 w 1846"/>
                <a:gd name="T9" fmla="*/ 97 h 639"/>
                <a:gd name="T10" fmla="*/ 1704 w 1846"/>
                <a:gd name="T11" fmla="*/ 91 h 639"/>
                <a:gd name="T12" fmla="*/ 1694 w 1846"/>
                <a:gd name="T13" fmla="*/ 86 h 639"/>
                <a:gd name="T14" fmla="*/ 1683 w 1846"/>
                <a:gd name="T15" fmla="*/ 83 h 639"/>
                <a:gd name="T16" fmla="*/ 1672 w 1846"/>
                <a:gd name="T17" fmla="*/ 75 h 639"/>
                <a:gd name="T18" fmla="*/ 1669 w 1846"/>
                <a:gd name="T19" fmla="*/ 65 h 639"/>
                <a:gd name="T20" fmla="*/ 1668 w 1846"/>
                <a:gd name="T21" fmla="*/ 47 h 639"/>
                <a:gd name="T22" fmla="*/ 1680 w 1846"/>
                <a:gd name="T23" fmla="*/ 26 h 639"/>
                <a:gd name="T24" fmla="*/ 1701 w 1846"/>
                <a:gd name="T25" fmla="*/ 7 h 639"/>
                <a:gd name="T26" fmla="*/ 1680 w 1846"/>
                <a:gd name="T27" fmla="*/ 3 h 639"/>
                <a:gd name="T28" fmla="*/ 1636 w 1846"/>
                <a:gd name="T29" fmla="*/ 2 h 639"/>
                <a:gd name="T30" fmla="*/ 1593 w 1846"/>
                <a:gd name="T31" fmla="*/ 0 h 639"/>
                <a:gd name="T32" fmla="*/ 1632 w 1846"/>
                <a:gd name="T33" fmla="*/ 61 h 639"/>
                <a:gd name="T34" fmla="*/ 1668 w 1846"/>
                <a:gd name="T35" fmla="*/ 146 h 639"/>
                <a:gd name="T36" fmla="*/ 1687 w 1846"/>
                <a:gd name="T37" fmla="*/ 238 h 639"/>
                <a:gd name="T38" fmla="*/ 1846 w 1846"/>
                <a:gd name="T39" fmla="*/ 301 h 639"/>
                <a:gd name="T40" fmla="*/ 1835 w 1846"/>
                <a:gd name="T41" fmla="*/ 412 h 639"/>
                <a:gd name="T42" fmla="*/ 1805 w 1846"/>
                <a:gd name="T43" fmla="*/ 519 h 639"/>
                <a:gd name="T44" fmla="*/ 1784 w 1846"/>
                <a:gd name="T45" fmla="*/ 526 h 639"/>
                <a:gd name="T46" fmla="*/ 1758 w 1846"/>
                <a:gd name="T47" fmla="*/ 530 h 639"/>
                <a:gd name="T48" fmla="*/ 1733 w 1846"/>
                <a:gd name="T49" fmla="*/ 538 h 639"/>
                <a:gd name="T50" fmla="*/ 1689 w 1846"/>
                <a:gd name="T51" fmla="*/ 565 h 639"/>
                <a:gd name="T52" fmla="*/ 1639 w 1846"/>
                <a:gd name="T53" fmla="*/ 582 h 639"/>
                <a:gd name="T54" fmla="*/ 1615 w 1846"/>
                <a:gd name="T55" fmla="*/ 566 h 639"/>
                <a:gd name="T56" fmla="*/ 1657 w 1846"/>
                <a:gd name="T57" fmla="*/ 483 h 639"/>
                <a:gd name="T58" fmla="*/ 1683 w 1846"/>
                <a:gd name="T59" fmla="*/ 393 h 639"/>
                <a:gd name="T60" fmla="*/ 1691 w 1846"/>
                <a:gd name="T61" fmla="*/ 301 h 639"/>
                <a:gd name="T62" fmla="*/ 55 w 1846"/>
                <a:gd name="T63" fmla="*/ 47 h 639"/>
                <a:gd name="T64" fmla="*/ 18 w 1846"/>
                <a:gd name="T65" fmla="*/ 152 h 639"/>
                <a:gd name="T66" fmla="*/ 1 w 1846"/>
                <a:gd name="T67" fmla="*/ 262 h 639"/>
                <a:gd name="T68" fmla="*/ 4 w 1846"/>
                <a:gd name="T69" fmla="*/ 376 h 639"/>
                <a:gd name="T70" fmla="*/ 29 w 1846"/>
                <a:gd name="T71" fmla="*/ 485 h 639"/>
                <a:gd name="T72" fmla="*/ 55 w 1846"/>
                <a:gd name="T73" fmla="*/ 523 h 639"/>
                <a:gd name="T74" fmla="*/ 88 w 1846"/>
                <a:gd name="T75" fmla="*/ 537 h 639"/>
                <a:gd name="T76" fmla="*/ 117 w 1846"/>
                <a:gd name="T77" fmla="*/ 558 h 639"/>
                <a:gd name="T78" fmla="*/ 163 w 1846"/>
                <a:gd name="T79" fmla="*/ 599 h 639"/>
                <a:gd name="T80" fmla="*/ 193 w 1846"/>
                <a:gd name="T81" fmla="*/ 622 h 639"/>
                <a:gd name="T82" fmla="*/ 222 w 1846"/>
                <a:gd name="T83" fmla="*/ 634 h 639"/>
                <a:gd name="T84" fmla="*/ 250 w 1846"/>
                <a:gd name="T85" fmla="*/ 639 h 639"/>
                <a:gd name="T86" fmla="*/ 280 w 1846"/>
                <a:gd name="T87" fmla="*/ 638 h 639"/>
                <a:gd name="T88" fmla="*/ 229 w 1846"/>
                <a:gd name="T89" fmla="*/ 566 h 639"/>
                <a:gd name="T90" fmla="*/ 188 w 1846"/>
                <a:gd name="T91" fmla="*/ 483 h 639"/>
                <a:gd name="T92" fmla="*/ 162 w 1846"/>
                <a:gd name="T93" fmla="*/ 393 h 639"/>
                <a:gd name="T94" fmla="*/ 153 w 1846"/>
                <a:gd name="T95" fmla="*/ 301 h 639"/>
                <a:gd name="T96" fmla="*/ 162 w 1846"/>
                <a:gd name="T97" fmla="*/ 207 h 639"/>
                <a:gd name="T98" fmla="*/ 188 w 1846"/>
                <a:gd name="T99" fmla="*/ 118 h 639"/>
                <a:gd name="T100" fmla="*/ 180 w 1846"/>
                <a:gd name="T101" fmla="*/ 100 h 639"/>
                <a:gd name="T102" fmla="*/ 159 w 1846"/>
                <a:gd name="T103" fmla="*/ 90 h 639"/>
                <a:gd name="T104" fmla="*/ 141 w 1846"/>
                <a:gd name="T105" fmla="*/ 80 h 639"/>
                <a:gd name="T106" fmla="*/ 141 w 1846"/>
                <a:gd name="T107" fmla="*/ 73 h 639"/>
                <a:gd name="T108" fmla="*/ 141 w 1846"/>
                <a:gd name="T109" fmla="*/ 66 h 639"/>
                <a:gd name="T110" fmla="*/ 146 w 1846"/>
                <a:gd name="T111" fmla="*/ 59 h 639"/>
                <a:gd name="T112" fmla="*/ 151 w 1846"/>
                <a:gd name="T113" fmla="*/ 47 h 639"/>
                <a:gd name="T114" fmla="*/ 158 w 1846"/>
                <a:gd name="T115" fmla="*/ 34 h 639"/>
                <a:gd name="T116" fmla="*/ 65 w 1846"/>
                <a:gd name="T117" fmla="*/ 29 h 639"/>
                <a:gd name="T118" fmla="*/ 65 w 1846"/>
                <a:gd name="T119" fmla="*/ 29 h 639"/>
                <a:gd name="T120" fmla="*/ 64 w 1846"/>
                <a:gd name="T121" fmla="*/ 29 h 6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46" h="639">
                  <a:moveTo>
                    <a:pt x="1846" y="301"/>
                  </a:moveTo>
                  <a:lnTo>
                    <a:pt x="1845" y="262"/>
                  </a:lnTo>
                  <a:lnTo>
                    <a:pt x="1841" y="225"/>
                  </a:lnTo>
                  <a:lnTo>
                    <a:pt x="1835" y="188"/>
                  </a:lnTo>
                  <a:lnTo>
                    <a:pt x="1827" y="152"/>
                  </a:lnTo>
                  <a:lnTo>
                    <a:pt x="1817" y="116"/>
                  </a:lnTo>
                  <a:lnTo>
                    <a:pt x="1813" y="108"/>
                  </a:lnTo>
                  <a:lnTo>
                    <a:pt x="1801" y="108"/>
                  </a:lnTo>
                  <a:lnTo>
                    <a:pt x="1788" y="108"/>
                  </a:lnTo>
                  <a:lnTo>
                    <a:pt x="1776" y="108"/>
                  </a:lnTo>
                  <a:lnTo>
                    <a:pt x="1763" y="106"/>
                  </a:lnTo>
                  <a:lnTo>
                    <a:pt x="1751" y="105"/>
                  </a:lnTo>
                  <a:lnTo>
                    <a:pt x="1738" y="104"/>
                  </a:lnTo>
                  <a:lnTo>
                    <a:pt x="1726" y="101"/>
                  </a:lnTo>
                  <a:lnTo>
                    <a:pt x="1714" y="97"/>
                  </a:lnTo>
                  <a:lnTo>
                    <a:pt x="1711" y="95"/>
                  </a:lnTo>
                  <a:lnTo>
                    <a:pt x="1707" y="93"/>
                  </a:lnTo>
                  <a:lnTo>
                    <a:pt x="1704" y="91"/>
                  </a:lnTo>
                  <a:lnTo>
                    <a:pt x="1701" y="89"/>
                  </a:lnTo>
                  <a:lnTo>
                    <a:pt x="1697" y="88"/>
                  </a:lnTo>
                  <a:lnTo>
                    <a:pt x="1694" y="86"/>
                  </a:lnTo>
                  <a:lnTo>
                    <a:pt x="1690" y="86"/>
                  </a:lnTo>
                  <a:lnTo>
                    <a:pt x="1685" y="86"/>
                  </a:lnTo>
                  <a:lnTo>
                    <a:pt x="1683" y="83"/>
                  </a:lnTo>
                  <a:lnTo>
                    <a:pt x="1680" y="80"/>
                  </a:lnTo>
                  <a:lnTo>
                    <a:pt x="1676" y="77"/>
                  </a:lnTo>
                  <a:lnTo>
                    <a:pt x="1672" y="75"/>
                  </a:lnTo>
                  <a:lnTo>
                    <a:pt x="1669" y="71"/>
                  </a:lnTo>
                  <a:lnTo>
                    <a:pt x="1669" y="68"/>
                  </a:lnTo>
                  <a:lnTo>
                    <a:pt x="1669" y="65"/>
                  </a:lnTo>
                  <a:lnTo>
                    <a:pt x="1675" y="61"/>
                  </a:lnTo>
                  <a:lnTo>
                    <a:pt x="1667" y="55"/>
                  </a:lnTo>
                  <a:lnTo>
                    <a:pt x="1668" y="47"/>
                  </a:lnTo>
                  <a:lnTo>
                    <a:pt x="1671" y="39"/>
                  </a:lnTo>
                  <a:lnTo>
                    <a:pt x="1675" y="33"/>
                  </a:lnTo>
                  <a:lnTo>
                    <a:pt x="1680" y="26"/>
                  </a:lnTo>
                  <a:lnTo>
                    <a:pt x="1687" y="19"/>
                  </a:lnTo>
                  <a:lnTo>
                    <a:pt x="1694" y="13"/>
                  </a:lnTo>
                  <a:lnTo>
                    <a:pt x="1701" y="7"/>
                  </a:lnTo>
                  <a:lnTo>
                    <a:pt x="1709" y="3"/>
                  </a:lnTo>
                  <a:lnTo>
                    <a:pt x="1694" y="3"/>
                  </a:lnTo>
                  <a:lnTo>
                    <a:pt x="1680" y="3"/>
                  </a:lnTo>
                  <a:lnTo>
                    <a:pt x="1665" y="3"/>
                  </a:lnTo>
                  <a:lnTo>
                    <a:pt x="1651" y="3"/>
                  </a:lnTo>
                  <a:lnTo>
                    <a:pt x="1636" y="2"/>
                  </a:lnTo>
                  <a:lnTo>
                    <a:pt x="1622" y="2"/>
                  </a:lnTo>
                  <a:lnTo>
                    <a:pt x="1607" y="1"/>
                  </a:lnTo>
                  <a:lnTo>
                    <a:pt x="1593" y="0"/>
                  </a:lnTo>
                  <a:lnTo>
                    <a:pt x="1599" y="7"/>
                  </a:lnTo>
                  <a:lnTo>
                    <a:pt x="1615" y="34"/>
                  </a:lnTo>
                  <a:lnTo>
                    <a:pt x="1632" y="61"/>
                  </a:lnTo>
                  <a:lnTo>
                    <a:pt x="1644" y="89"/>
                  </a:lnTo>
                  <a:lnTo>
                    <a:pt x="1657" y="118"/>
                  </a:lnTo>
                  <a:lnTo>
                    <a:pt x="1668" y="146"/>
                  </a:lnTo>
                  <a:lnTo>
                    <a:pt x="1676" y="176"/>
                  </a:lnTo>
                  <a:lnTo>
                    <a:pt x="1683" y="207"/>
                  </a:lnTo>
                  <a:lnTo>
                    <a:pt x="1687" y="238"/>
                  </a:lnTo>
                  <a:lnTo>
                    <a:pt x="1691" y="269"/>
                  </a:lnTo>
                  <a:lnTo>
                    <a:pt x="1691" y="301"/>
                  </a:lnTo>
                  <a:lnTo>
                    <a:pt x="1846" y="301"/>
                  </a:lnTo>
                  <a:lnTo>
                    <a:pt x="1845" y="338"/>
                  </a:lnTo>
                  <a:lnTo>
                    <a:pt x="1841" y="376"/>
                  </a:lnTo>
                  <a:lnTo>
                    <a:pt x="1835" y="412"/>
                  </a:lnTo>
                  <a:lnTo>
                    <a:pt x="1827" y="448"/>
                  </a:lnTo>
                  <a:lnTo>
                    <a:pt x="1817" y="485"/>
                  </a:lnTo>
                  <a:lnTo>
                    <a:pt x="1805" y="519"/>
                  </a:lnTo>
                  <a:lnTo>
                    <a:pt x="1802" y="524"/>
                  </a:lnTo>
                  <a:lnTo>
                    <a:pt x="1792" y="524"/>
                  </a:lnTo>
                  <a:lnTo>
                    <a:pt x="1784" y="526"/>
                  </a:lnTo>
                  <a:lnTo>
                    <a:pt x="1776" y="527"/>
                  </a:lnTo>
                  <a:lnTo>
                    <a:pt x="1766" y="529"/>
                  </a:lnTo>
                  <a:lnTo>
                    <a:pt x="1758" y="530"/>
                  </a:lnTo>
                  <a:lnTo>
                    <a:pt x="1749" y="532"/>
                  </a:lnTo>
                  <a:lnTo>
                    <a:pt x="1741" y="536"/>
                  </a:lnTo>
                  <a:lnTo>
                    <a:pt x="1733" y="538"/>
                  </a:lnTo>
                  <a:lnTo>
                    <a:pt x="1719" y="548"/>
                  </a:lnTo>
                  <a:lnTo>
                    <a:pt x="1705" y="556"/>
                  </a:lnTo>
                  <a:lnTo>
                    <a:pt x="1689" y="565"/>
                  </a:lnTo>
                  <a:lnTo>
                    <a:pt x="1673" y="572"/>
                  </a:lnTo>
                  <a:lnTo>
                    <a:pt x="1655" y="577"/>
                  </a:lnTo>
                  <a:lnTo>
                    <a:pt x="1639" y="582"/>
                  </a:lnTo>
                  <a:lnTo>
                    <a:pt x="1621" y="585"/>
                  </a:lnTo>
                  <a:lnTo>
                    <a:pt x="1602" y="588"/>
                  </a:lnTo>
                  <a:lnTo>
                    <a:pt x="1615" y="566"/>
                  </a:lnTo>
                  <a:lnTo>
                    <a:pt x="1632" y="539"/>
                  </a:lnTo>
                  <a:lnTo>
                    <a:pt x="1644" y="511"/>
                  </a:lnTo>
                  <a:lnTo>
                    <a:pt x="1657" y="483"/>
                  </a:lnTo>
                  <a:lnTo>
                    <a:pt x="1668" y="454"/>
                  </a:lnTo>
                  <a:lnTo>
                    <a:pt x="1676" y="424"/>
                  </a:lnTo>
                  <a:lnTo>
                    <a:pt x="1683" y="393"/>
                  </a:lnTo>
                  <a:lnTo>
                    <a:pt x="1687" y="362"/>
                  </a:lnTo>
                  <a:lnTo>
                    <a:pt x="1691" y="331"/>
                  </a:lnTo>
                  <a:lnTo>
                    <a:pt x="1691" y="301"/>
                  </a:lnTo>
                  <a:lnTo>
                    <a:pt x="1846" y="301"/>
                  </a:lnTo>
                  <a:close/>
                  <a:moveTo>
                    <a:pt x="64" y="29"/>
                  </a:moveTo>
                  <a:lnTo>
                    <a:pt x="55" y="47"/>
                  </a:lnTo>
                  <a:lnTo>
                    <a:pt x="41" y="81"/>
                  </a:lnTo>
                  <a:lnTo>
                    <a:pt x="29" y="116"/>
                  </a:lnTo>
                  <a:lnTo>
                    <a:pt x="18" y="152"/>
                  </a:lnTo>
                  <a:lnTo>
                    <a:pt x="10" y="188"/>
                  </a:lnTo>
                  <a:lnTo>
                    <a:pt x="4" y="225"/>
                  </a:lnTo>
                  <a:lnTo>
                    <a:pt x="1" y="262"/>
                  </a:lnTo>
                  <a:lnTo>
                    <a:pt x="0" y="301"/>
                  </a:lnTo>
                  <a:lnTo>
                    <a:pt x="1" y="338"/>
                  </a:lnTo>
                  <a:lnTo>
                    <a:pt x="4" y="376"/>
                  </a:lnTo>
                  <a:lnTo>
                    <a:pt x="10" y="412"/>
                  </a:lnTo>
                  <a:lnTo>
                    <a:pt x="18" y="448"/>
                  </a:lnTo>
                  <a:lnTo>
                    <a:pt x="29" y="485"/>
                  </a:lnTo>
                  <a:lnTo>
                    <a:pt x="41" y="519"/>
                  </a:lnTo>
                  <a:lnTo>
                    <a:pt x="41" y="521"/>
                  </a:lnTo>
                  <a:lnTo>
                    <a:pt x="55" y="523"/>
                  </a:lnTo>
                  <a:lnTo>
                    <a:pt x="66" y="527"/>
                  </a:lnTo>
                  <a:lnTo>
                    <a:pt x="77" y="531"/>
                  </a:lnTo>
                  <a:lnTo>
                    <a:pt x="88" y="537"/>
                  </a:lnTo>
                  <a:lnTo>
                    <a:pt x="98" y="543"/>
                  </a:lnTo>
                  <a:lnTo>
                    <a:pt x="108" y="550"/>
                  </a:lnTo>
                  <a:lnTo>
                    <a:pt x="117" y="558"/>
                  </a:lnTo>
                  <a:lnTo>
                    <a:pt x="126" y="566"/>
                  </a:lnTo>
                  <a:lnTo>
                    <a:pt x="144" y="583"/>
                  </a:lnTo>
                  <a:lnTo>
                    <a:pt x="163" y="599"/>
                  </a:lnTo>
                  <a:lnTo>
                    <a:pt x="173" y="607"/>
                  </a:lnTo>
                  <a:lnTo>
                    <a:pt x="182" y="615"/>
                  </a:lnTo>
                  <a:lnTo>
                    <a:pt x="193" y="622"/>
                  </a:lnTo>
                  <a:lnTo>
                    <a:pt x="204" y="626"/>
                  </a:lnTo>
                  <a:lnTo>
                    <a:pt x="213" y="630"/>
                  </a:lnTo>
                  <a:lnTo>
                    <a:pt x="222" y="634"/>
                  </a:lnTo>
                  <a:lnTo>
                    <a:pt x="232" y="636"/>
                  </a:lnTo>
                  <a:lnTo>
                    <a:pt x="242" y="638"/>
                  </a:lnTo>
                  <a:lnTo>
                    <a:pt x="250" y="639"/>
                  </a:lnTo>
                  <a:lnTo>
                    <a:pt x="261" y="639"/>
                  </a:lnTo>
                  <a:lnTo>
                    <a:pt x="271" y="639"/>
                  </a:lnTo>
                  <a:lnTo>
                    <a:pt x="280" y="638"/>
                  </a:lnTo>
                  <a:lnTo>
                    <a:pt x="265" y="618"/>
                  </a:lnTo>
                  <a:lnTo>
                    <a:pt x="246" y="593"/>
                  </a:lnTo>
                  <a:lnTo>
                    <a:pt x="229" y="566"/>
                  </a:lnTo>
                  <a:lnTo>
                    <a:pt x="214" y="539"/>
                  </a:lnTo>
                  <a:lnTo>
                    <a:pt x="200" y="511"/>
                  </a:lnTo>
                  <a:lnTo>
                    <a:pt x="188" y="483"/>
                  </a:lnTo>
                  <a:lnTo>
                    <a:pt x="177" y="454"/>
                  </a:lnTo>
                  <a:lnTo>
                    <a:pt x="169" y="424"/>
                  </a:lnTo>
                  <a:lnTo>
                    <a:pt x="162" y="393"/>
                  </a:lnTo>
                  <a:lnTo>
                    <a:pt x="158" y="362"/>
                  </a:lnTo>
                  <a:lnTo>
                    <a:pt x="155" y="331"/>
                  </a:lnTo>
                  <a:lnTo>
                    <a:pt x="153" y="301"/>
                  </a:lnTo>
                  <a:lnTo>
                    <a:pt x="155" y="269"/>
                  </a:lnTo>
                  <a:lnTo>
                    <a:pt x="158" y="238"/>
                  </a:lnTo>
                  <a:lnTo>
                    <a:pt x="162" y="207"/>
                  </a:lnTo>
                  <a:lnTo>
                    <a:pt x="169" y="176"/>
                  </a:lnTo>
                  <a:lnTo>
                    <a:pt x="177" y="146"/>
                  </a:lnTo>
                  <a:lnTo>
                    <a:pt x="188" y="118"/>
                  </a:lnTo>
                  <a:lnTo>
                    <a:pt x="193" y="105"/>
                  </a:lnTo>
                  <a:lnTo>
                    <a:pt x="187" y="102"/>
                  </a:lnTo>
                  <a:lnTo>
                    <a:pt x="180" y="100"/>
                  </a:lnTo>
                  <a:lnTo>
                    <a:pt x="173" y="97"/>
                  </a:lnTo>
                  <a:lnTo>
                    <a:pt x="166" y="93"/>
                  </a:lnTo>
                  <a:lnTo>
                    <a:pt x="159" y="90"/>
                  </a:lnTo>
                  <a:lnTo>
                    <a:pt x="153" y="87"/>
                  </a:lnTo>
                  <a:lnTo>
                    <a:pt x="146" y="83"/>
                  </a:lnTo>
                  <a:lnTo>
                    <a:pt x="141" y="80"/>
                  </a:lnTo>
                  <a:lnTo>
                    <a:pt x="141" y="78"/>
                  </a:lnTo>
                  <a:lnTo>
                    <a:pt x="141" y="76"/>
                  </a:lnTo>
                  <a:lnTo>
                    <a:pt x="141" y="73"/>
                  </a:lnTo>
                  <a:lnTo>
                    <a:pt x="141" y="70"/>
                  </a:lnTo>
                  <a:lnTo>
                    <a:pt x="141" y="68"/>
                  </a:lnTo>
                  <a:lnTo>
                    <a:pt x="141" y="66"/>
                  </a:lnTo>
                  <a:lnTo>
                    <a:pt x="144" y="65"/>
                  </a:lnTo>
                  <a:lnTo>
                    <a:pt x="146" y="63"/>
                  </a:lnTo>
                  <a:lnTo>
                    <a:pt x="146" y="59"/>
                  </a:lnTo>
                  <a:lnTo>
                    <a:pt x="148" y="56"/>
                  </a:lnTo>
                  <a:lnTo>
                    <a:pt x="149" y="51"/>
                  </a:lnTo>
                  <a:lnTo>
                    <a:pt x="151" y="47"/>
                  </a:lnTo>
                  <a:lnTo>
                    <a:pt x="153" y="43"/>
                  </a:lnTo>
                  <a:lnTo>
                    <a:pt x="155" y="38"/>
                  </a:lnTo>
                  <a:lnTo>
                    <a:pt x="158" y="34"/>
                  </a:lnTo>
                  <a:lnTo>
                    <a:pt x="159" y="29"/>
                  </a:lnTo>
                  <a:lnTo>
                    <a:pt x="65" y="29"/>
                  </a:lnTo>
                  <a:lnTo>
                    <a:pt x="64" y="29"/>
                  </a:lnTo>
                  <a:close/>
                </a:path>
              </a:pathLst>
            </a:custGeom>
            <a:solidFill>
              <a:srgbClr val="FF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6" name="Freeform 85">
              <a:extLst>
                <a:ext uri="{FF2B5EF4-FFF2-40B4-BE49-F238E27FC236}">
                  <a16:creationId xmlns:a16="http://schemas.microsoft.com/office/drawing/2014/main" id="{B38B88AE-CC18-471F-820D-F62D7A96E00A}"/>
                </a:ext>
              </a:extLst>
            </p:cNvPr>
            <p:cNvSpPr>
              <a:spLocks noEditPoints="1"/>
            </p:cNvSpPr>
            <p:nvPr/>
          </p:nvSpPr>
          <p:spPr bwMode="auto">
            <a:xfrm>
              <a:off x="3406775" y="2803525"/>
              <a:ext cx="2441575" cy="1022350"/>
            </a:xfrm>
            <a:custGeom>
              <a:avLst/>
              <a:gdLst>
                <a:gd name="T0" fmla="*/ 1530 w 1538"/>
                <a:gd name="T1" fmla="*/ 213 h 644"/>
                <a:gd name="T2" fmla="*/ 1491 w 1538"/>
                <a:gd name="T3" fmla="*/ 95 h 644"/>
                <a:gd name="T4" fmla="*/ 1440 w 1538"/>
                <a:gd name="T5" fmla="*/ 6 h 644"/>
                <a:gd name="T6" fmla="*/ 1400 w 1538"/>
                <a:gd name="T7" fmla="*/ 2 h 644"/>
                <a:gd name="T8" fmla="*/ 1360 w 1538"/>
                <a:gd name="T9" fmla="*/ 0 h 644"/>
                <a:gd name="T10" fmla="*/ 1375 w 1538"/>
                <a:gd name="T11" fmla="*/ 28 h 644"/>
                <a:gd name="T12" fmla="*/ 1385 w 1538"/>
                <a:gd name="T13" fmla="*/ 49 h 644"/>
                <a:gd name="T14" fmla="*/ 1381 w 1538"/>
                <a:gd name="T15" fmla="*/ 58 h 644"/>
                <a:gd name="T16" fmla="*/ 1375 w 1538"/>
                <a:gd name="T17" fmla="*/ 61 h 644"/>
                <a:gd name="T18" fmla="*/ 1353 w 1538"/>
                <a:gd name="T19" fmla="*/ 50 h 644"/>
                <a:gd name="T20" fmla="*/ 1310 w 1538"/>
                <a:gd name="T21" fmla="*/ 41 h 644"/>
                <a:gd name="T22" fmla="*/ 1310 w 1538"/>
                <a:gd name="T23" fmla="*/ 72 h 644"/>
                <a:gd name="T24" fmla="*/ 1357 w 1538"/>
                <a:gd name="T25" fmla="*/ 160 h 644"/>
                <a:gd name="T26" fmla="*/ 1382 w 1538"/>
                <a:gd name="T27" fmla="*/ 256 h 644"/>
                <a:gd name="T28" fmla="*/ 1538 w 1538"/>
                <a:gd name="T29" fmla="*/ 337 h 644"/>
                <a:gd name="T30" fmla="*/ 1515 w 1538"/>
                <a:gd name="T31" fmla="*/ 460 h 644"/>
                <a:gd name="T32" fmla="*/ 1462 w 1538"/>
                <a:gd name="T33" fmla="*/ 572 h 644"/>
                <a:gd name="T34" fmla="*/ 1396 w 1538"/>
                <a:gd name="T35" fmla="*/ 597 h 644"/>
                <a:gd name="T36" fmla="*/ 1330 w 1538"/>
                <a:gd name="T37" fmla="*/ 590 h 644"/>
                <a:gd name="T38" fmla="*/ 1299 w 1538"/>
                <a:gd name="T39" fmla="*/ 589 h 644"/>
                <a:gd name="T40" fmla="*/ 1280 w 1538"/>
                <a:gd name="T41" fmla="*/ 587 h 644"/>
                <a:gd name="T42" fmla="*/ 1310 w 1538"/>
                <a:gd name="T43" fmla="*/ 540 h 644"/>
                <a:gd name="T44" fmla="*/ 1357 w 1538"/>
                <a:gd name="T45" fmla="*/ 452 h 644"/>
                <a:gd name="T46" fmla="*/ 1382 w 1538"/>
                <a:gd name="T47" fmla="*/ 356 h 644"/>
                <a:gd name="T48" fmla="*/ 40 w 1538"/>
                <a:gd name="T49" fmla="*/ 111 h 644"/>
                <a:gd name="T50" fmla="*/ 9 w 1538"/>
                <a:gd name="T51" fmla="*/ 213 h 644"/>
                <a:gd name="T52" fmla="*/ 2 w 1538"/>
                <a:gd name="T53" fmla="*/ 337 h 644"/>
                <a:gd name="T54" fmla="*/ 24 w 1538"/>
                <a:gd name="T55" fmla="*/ 460 h 644"/>
                <a:gd name="T56" fmla="*/ 76 w 1538"/>
                <a:gd name="T57" fmla="*/ 572 h 644"/>
                <a:gd name="T58" fmla="*/ 136 w 1538"/>
                <a:gd name="T59" fmla="*/ 643 h 644"/>
                <a:gd name="T60" fmla="*/ 169 w 1538"/>
                <a:gd name="T61" fmla="*/ 636 h 644"/>
                <a:gd name="T62" fmla="*/ 202 w 1538"/>
                <a:gd name="T63" fmla="*/ 624 h 644"/>
                <a:gd name="T64" fmla="*/ 221 w 1538"/>
                <a:gd name="T65" fmla="*/ 618 h 644"/>
                <a:gd name="T66" fmla="*/ 241 w 1538"/>
                <a:gd name="T67" fmla="*/ 612 h 644"/>
                <a:gd name="T68" fmla="*/ 257 w 1538"/>
                <a:gd name="T69" fmla="*/ 604 h 644"/>
                <a:gd name="T70" fmla="*/ 275 w 1538"/>
                <a:gd name="T71" fmla="*/ 598 h 644"/>
                <a:gd name="T72" fmla="*/ 215 w 1538"/>
                <a:gd name="T73" fmla="*/ 519 h 644"/>
                <a:gd name="T74" fmla="*/ 173 w 1538"/>
                <a:gd name="T75" fmla="*/ 429 h 644"/>
                <a:gd name="T76" fmla="*/ 155 w 1538"/>
                <a:gd name="T77" fmla="*/ 331 h 644"/>
                <a:gd name="T78" fmla="*/ 161 w 1538"/>
                <a:gd name="T79" fmla="*/ 232 h 644"/>
                <a:gd name="T80" fmla="*/ 191 w 1538"/>
                <a:gd name="T81" fmla="*/ 137 h 644"/>
                <a:gd name="T82" fmla="*/ 190 w 1538"/>
                <a:gd name="T83" fmla="*/ 100 h 644"/>
                <a:gd name="T84" fmla="*/ 144 w 1538"/>
                <a:gd name="T85" fmla="*/ 106 h 644"/>
                <a:gd name="T86" fmla="*/ 103 w 1538"/>
                <a:gd name="T87" fmla="*/ 119 h 644"/>
                <a:gd name="T88" fmla="*/ 61 w 1538"/>
                <a:gd name="T89" fmla="*/ 117 h 644"/>
                <a:gd name="T90" fmla="*/ 277 w 1538"/>
                <a:gd name="T91" fmla="*/ 12 h 644"/>
                <a:gd name="T92" fmla="*/ 239 w 1538"/>
                <a:gd name="T93" fmla="*/ 49 h 644"/>
                <a:gd name="T94" fmla="*/ 233 w 1538"/>
                <a:gd name="T95" fmla="*/ 30 h 644"/>
                <a:gd name="T96" fmla="*/ 244 w 1538"/>
                <a:gd name="T97" fmla="*/ 18 h 644"/>
                <a:gd name="T98" fmla="*/ 263 w 1538"/>
                <a:gd name="T99" fmla="*/ 14 h 6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8" h="644">
                  <a:moveTo>
                    <a:pt x="1538" y="307"/>
                  </a:moveTo>
                  <a:lnTo>
                    <a:pt x="1538" y="275"/>
                  </a:lnTo>
                  <a:lnTo>
                    <a:pt x="1534" y="244"/>
                  </a:lnTo>
                  <a:lnTo>
                    <a:pt x="1530" y="213"/>
                  </a:lnTo>
                  <a:lnTo>
                    <a:pt x="1523" y="182"/>
                  </a:lnTo>
                  <a:lnTo>
                    <a:pt x="1515" y="152"/>
                  </a:lnTo>
                  <a:lnTo>
                    <a:pt x="1504" y="124"/>
                  </a:lnTo>
                  <a:lnTo>
                    <a:pt x="1491" y="95"/>
                  </a:lnTo>
                  <a:lnTo>
                    <a:pt x="1479" y="67"/>
                  </a:lnTo>
                  <a:lnTo>
                    <a:pt x="1462" y="40"/>
                  </a:lnTo>
                  <a:lnTo>
                    <a:pt x="1446" y="13"/>
                  </a:lnTo>
                  <a:lnTo>
                    <a:pt x="1440" y="6"/>
                  </a:lnTo>
                  <a:lnTo>
                    <a:pt x="1429" y="4"/>
                  </a:lnTo>
                  <a:lnTo>
                    <a:pt x="1420" y="3"/>
                  </a:lnTo>
                  <a:lnTo>
                    <a:pt x="1410" y="3"/>
                  </a:lnTo>
                  <a:lnTo>
                    <a:pt x="1400" y="2"/>
                  </a:lnTo>
                  <a:lnTo>
                    <a:pt x="1389" y="1"/>
                  </a:lnTo>
                  <a:lnTo>
                    <a:pt x="1379" y="1"/>
                  </a:lnTo>
                  <a:lnTo>
                    <a:pt x="1370" y="0"/>
                  </a:lnTo>
                  <a:lnTo>
                    <a:pt x="1360" y="0"/>
                  </a:lnTo>
                  <a:lnTo>
                    <a:pt x="1362" y="8"/>
                  </a:lnTo>
                  <a:lnTo>
                    <a:pt x="1366" y="14"/>
                  </a:lnTo>
                  <a:lnTo>
                    <a:pt x="1370" y="21"/>
                  </a:lnTo>
                  <a:lnTo>
                    <a:pt x="1375" y="28"/>
                  </a:lnTo>
                  <a:lnTo>
                    <a:pt x="1379" y="33"/>
                  </a:lnTo>
                  <a:lnTo>
                    <a:pt x="1384" y="41"/>
                  </a:lnTo>
                  <a:lnTo>
                    <a:pt x="1385" y="44"/>
                  </a:lnTo>
                  <a:lnTo>
                    <a:pt x="1385" y="49"/>
                  </a:lnTo>
                  <a:lnTo>
                    <a:pt x="1385" y="52"/>
                  </a:lnTo>
                  <a:lnTo>
                    <a:pt x="1384" y="56"/>
                  </a:lnTo>
                  <a:lnTo>
                    <a:pt x="1382" y="57"/>
                  </a:lnTo>
                  <a:lnTo>
                    <a:pt x="1381" y="58"/>
                  </a:lnTo>
                  <a:lnTo>
                    <a:pt x="1379" y="60"/>
                  </a:lnTo>
                  <a:lnTo>
                    <a:pt x="1378" y="61"/>
                  </a:lnTo>
                  <a:lnTo>
                    <a:pt x="1377" y="61"/>
                  </a:lnTo>
                  <a:lnTo>
                    <a:pt x="1375" y="61"/>
                  </a:lnTo>
                  <a:lnTo>
                    <a:pt x="1373" y="61"/>
                  </a:lnTo>
                  <a:lnTo>
                    <a:pt x="1371" y="61"/>
                  </a:lnTo>
                  <a:lnTo>
                    <a:pt x="1363" y="55"/>
                  </a:lnTo>
                  <a:lnTo>
                    <a:pt x="1353" y="50"/>
                  </a:lnTo>
                  <a:lnTo>
                    <a:pt x="1342" y="46"/>
                  </a:lnTo>
                  <a:lnTo>
                    <a:pt x="1333" y="44"/>
                  </a:lnTo>
                  <a:lnTo>
                    <a:pt x="1321" y="42"/>
                  </a:lnTo>
                  <a:lnTo>
                    <a:pt x="1310" y="41"/>
                  </a:lnTo>
                  <a:lnTo>
                    <a:pt x="1299" y="41"/>
                  </a:lnTo>
                  <a:lnTo>
                    <a:pt x="1288" y="42"/>
                  </a:lnTo>
                  <a:lnTo>
                    <a:pt x="1295" y="52"/>
                  </a:lnTo>
                  <a:lnTo>
                    <a:pt x="1310" y="72"/>
                  </a:lnTo>
                  <a:lnTo>
                    <a:pt x="1324" y="93"/>
                  </a:lnTo>
                  <a:lnTo>
                    <a:pt x="1337" y="115"/>
                  </a:lnTo>
                  <a:lnTo>
                    <a:pt x="1348" y="137"/>
                  </a:lnTo>
                  <a:lnTo>
                    <a:pt x="1357" y="160"/>
                  </a:lnTo>
                  <a:lnTo>
                    <a:pt x="1366" y="183"/>
                  </a:lnTo>
                  <a:lnTo>
                    <a:pt x="1373" y="207"/>
                  </a:lnTo>
                  <a:lnTo>
                    <a:pt x="1378" y="232"/>
                  </a:lnTo>
                  <a:lnTo>
                    <a:pt x="1382" y="256"/>
                  </a:lnTo>
                  <a:lnTo>
                    <a:pt x="1384" y="281"/>
                  </a:lnTo>
                  <a:lnTo>
                    <a:pt x="1385" y="307"/>
                  </a:lnTo>
                  <a:lnTo>
                    <a:pt x="1538" y="307"/>
                  </a:lnTo>
                  <a:lnTo>
                    <a:pt x="1538" y="337"/>
                  </a:lnTo>
                  <a:lnTo>
                    <a:pt x="1534" y="368"/>
                  </a:lnTo>
                  <a:lnTo>
                    <a:pt x="1530" y="399"/>
                  </a:lnTo>
                  <a:lnTo>
                    <a:pt x="1523" y="430"/>
                  </a:lnTo>
                  <a:lnTo>
                    <a:pt x="1515" y="460"/>
                  </a:lnTo>
                  <a:lnTo>
                    <a:pt x="1504" y="489"/>
                  </a:lnTo>
                  <a:lnTo>
                    <a:pt x="1491" y="517"/>
                  </a:lnTo>
                  <a:lnTo>
                    <a:pt x="1479" y="545"/>
                  </a:lnTo>
                  <a:lnTo>
                    <a:pt x="1462" y="572"/>
                  </a:lnTo>
                  <a:lnTo>
                    <a:pt x="1449" y="594"/>
                  </a:lnTo>
                  <a:lnTo>
                    <a:pt x="1432" y="596"/>
                  </a:lnTo>
                  <a:lnTo>
                    <a:pt x="1414" y="597"/>
                  </a:lnTo>
                  <a:lnTo>
                    <a:pt x="1396" y="597"/>
                  </a:lnTo>
                  <a:lnTo>
                    <a:pt x="1379" y="597"/>
                  </a:lnTo>
                  <a:lnTo>
                    <a:pt x="1363" y="594"/>
                  </a:lnTo>
                  <a:lnTo>
                    <a:pt x="1345" y="592"/>
                  </a:lnTo>
                  <a:lnTo>
                    <a:pt x="1330" y="590"/>
                  </a:lnTo>
                  <a:lnTo>
                    <a:pt x="1313" y="587"/>
                  </a:lnTo>
                  <a:lnTo>
                    <a:pt x="1309" y="588"/>
                  </a:lnTo>
                  <a:lnTo>
                    <a:pt x="1303" y="588"/>
                  </a:lnTo>
                  <a:lnTo>
                    <a:pt x="1299" y="589"/>
                  </a:lnTo>
                  <a:lnTo>
                    <a:pt x="1294" y="589"/>
                  </a:lnTo>
                  <a:lnTo>
                    <a:pt x="1290" y="588"/>
                  </a:lnTo>
                  <a:lnTo>
                    <a:pt x="1286" y="588"/>
                  </a:lnTo>
                  <a:lnTo>
                    <a:pt x="1280" y="587"/>
                  </a:lnTo>
                  <a:lnTo>
                    <a:pt x="1276" y="586"/>
                  </a:lnTo>
                  <a:lnTo>
                    <a:pt x="1280" y="581"/>
                  </a:lnTo>
                  <a:lnTo>
                    <a:pt x="1295" y="560"/>
                  </a:lnTo>
                  <a:lnTo>
                    <a:pt x="1310" y="540"/>
                  </a:lnTo>
                  <a:lnTo>
                    <a:pt x="1324" y="519"/>
                  </a:lnTo>
                  <a:lnTo>
                    <a:pt x="1337" y="497"/>
                  </a:lnTo>
                  <a:lnTo>
                    <a:pt x="1348" y="475"/>
                  </a:lnTo>
                  <a:lnTo>
                    <a:pt x="1357" y="452"/>
                  </a:lnTo>
                  <a:lnTo>
                    <a:pt x="1366" y="429"/>
                  </a:lnTo>
                  <a:lnTo>
                    <a:pt x="1373" y="405"/>
                  </a:lnTo>
                  <a:lnTo>
                    <a:pt x="1378" y="380"/>
                  </a:lnTo>
                  <a:lnTo>
                    <a:pt x="1382" y="356"/>
                  </a:lnTo>
                  <a:lnTo>
                    <a:pt x="1384" y="331"/>
                  </a:lnTo>
                  <a:lnTo>
                    <a:pt x="1385" y="307"/>
                  </a:lnTo>
                  <a:lnTo>
                    <a:pt x="1538" y="307"/>
                  </a:lnTo>
                  <a:close/>
                  <a:moveTo>
                    <a:pt x="40" y="111"/>
                  </a:moveTo>
                  <a:lnTo>
                    <a:pt x="35" y="124"/>
                  </a:lnTo>
                  <a:lnTo>
                    <a:pt x="24" y="152"/>
                  </a:lnTo>
                  <a:lnTo>
                    <a:pt x="16" y="182"/>
                  </a:lnTo>
                  <a:lnTo>
                    <a:pt x="9" y="213"/>
                  </a:lnTo>
                  <a:lnTo>
                    <a:pt x="5" y="244"/>
                  </a:lnTo>
                  <a:lnTo>
                    <a:pt x="2" y="275"/>
                  </a:lnTo>
                  <a:lnTo>
                    <a:pt x="0" y="307"/>
                  </a:lnTo>
                  <a:lnTo>
                    <a:pt x="2" y="337"/>
                  </a:lnTo>
                  <a:lnTo>
                    <a:pt x="5" y="368"/>
                  </a:lnTo>
                  <a:lnTo>
                    <a:pt x="9" y="399"/>
                  </a:lnTo>
                  <a:lnTo>
                    <a:pt x="16" y="430"/>
                  </a:lnTo>
                  <a:lnTo>
                    <a:pt x="24" y="460"/>
                  </a:lnTo>
                  <a:lnTo>
                    <a:pt x="35" y="489"/>
                  </a:lnTo>
                  <a:lnTo>
                    <a:pt x="47" y="517"/>
                  </a:lnTo>
                  <a:lnTo>
                    <a:pt x="61" y="545"/>
                  </a:lnTo>
                  <a:lnTo>
                    <a:pt x="76" y="572"/>
                  </a:lnTo>
                  <a:lnTo>
                    <a:pt x="93" y="599"/>
                  </a:lnTo>
                  <a:lnTo>
                    <a:pt x="112" y="624"/>
                  </a:lnTo>
                  <a:lnTo>
                    <a:pt x="127" y="644"/>
                  </a:lnTo>
                  <a:lnTo>
                    <a:pt x="136" y="643"/>
                  </a:lnTo>
                  <a:lnTo>
                    <a:pt x="144" y="642"/>
                  </a:lnTo>
                  <a:lnTo>
                    <a:pt x="152" y="641"/>
                  </a:lnTo>
                  <a:lnTo>
                    <a:pt x="161" y="639"/>
                  </a:lnTo>
                  <a:lnTo>
                    <a:pt x="169" y="636"/>
                  </a:lnTo>
                  <a:lnTo>
                    <a:pt x="177" y="635"/>
                  </a:lnTo>
                  <a:lnTo>
                    <a:pt x="186" y="633"/>
                  </a:lnTo>
                  <a:lnTo>
                    <a:pt x="194" y="631"/>
                  </a:lnTo>
                  <a:lnTo>
                    <a:pt x="202" y="624"/>
                  </a:lnTo>
                  <a:lnTo>
                    <a:pt x="206" y="623"/>
                  </a:lnTo>
                  <a:lnTo>
                    <a:pt x="212" y="621"/>
                  </a:lnTo>
                  <a:lnTo>
                    <a:pt x="216" y="620"/>
                  </a:lnTo>
                  <a:lnTo>
                    <a:pt x="221" y="618"/>
                  </a:lnTo>
                  <a:lnTo>
                    <a:pt x="226" y="615"/>
                  </a:lnTo>
                  <a:lnTo>
                    <a:pt x="230" y="613"/>
                  </a:lnTo>
                  <a:lnTo>
                    <a:pt x="235" y="612"/>
                  </a:lnTo>
                  <a:lnTo>
                    <a:pt x="241" y="612"/>
                  </a:lnTo>
                  <a:lnTo>
                    <a:pt x="245" y="610"/>
                  </a:lnTo>
                  <a:lnTo>
                    <a:pt x="249" y="608"/>
                  </a:lnTo>
                  <a:lnTo>
                    <a:pt x="253" y="605"/>
                  </a:lnTo>
                  <a:lnTo>
                    <a:pt x="257" y="604"/>
                  </a:lnTo>
                  <a:lnTo>
                    <a:pt x="262" y="602"/>
                  </a:lnTo>
                  <a:lnTo>
                    <a:pt x="266" y="601"/>
                  </a:lnTo>
                  <a:lnTo>
                    <a:pt x="270" y="599"/>
                  </a:lnTo>
                  <a:lnTo>
                    <a:pt x="275" y="598"/>
                  </a:lnTo>
                  <a:lnTo>
                    <a:pt x="259" y="581"/>
                  </a:lnTo>
                  <a:lnTo>
                    <a:pt x="244" y="560"/>
                  </a:lnTo>
                  <a:lnTo>
                    <a:pt x="228" y="540"/>
                  </a:lnTo>
                  <a:lnTo>
                    <a:pt x="215" y="519"/>
                  </a:lnTo>
                  <a:lnTo>
                    <a:pt x="202" y="497"/>
                  </a:lnTo>
                  <a:lnTo>
                    <a:pt x="191" y="475"/>
                  </a:lnTo>
                  <a:lnTo>
                    <a:pt x="181" y="452"/>
                  </a:lnTo>
                  <a:lnTo>
                    <a:pt x="173" y="429"/>
                  </a:lnTo>
                  <a:lnTo>
                    <a:pt x="166" y="405"/>
                  </a:lnTo>
                  <a:lnTo>
                    <a:pt x="161" y="380"/>
                  </a:lnTo>
                  <a:lnTo>
                    <a:pt x="158" y="356"/>
                  </a:lnTo>
                  <a:lnTo>
                    <a:pt x="155" y="331"/>
                  </a:lnTo>
                  <a:lnTo>
                    <a:pt x="154" y="307"/>
                  </a:lnTo>
                  <a:lnTo>
                    <a:pt x="155" y="281"/>
                  </a:lnTo>
                  <a:lnTo>
                    <a:pt x="158" y="256"/>
                  </a:lnTo>
                  <a:lnTo>
                    <a:pt x="161" y="232"/>
                  </a:lnTo>
                  <a:lnTo>
                    <a:pt x="166" y="207"/>
                  </a:lnTo>
                  <a:lnTo>
                    <a:pt x="173" y="183"/>
                  </a:lnTo>
                  <a:lnTo>
                    <a:pt x="181" y="160"/>
                  </a:lnTo>
                  <a:lnTo>
                    <a:pt x="191" y="137"/>
                  </a:lnTo>
                  <a:lnTo>
                    <a:pt x="202" y="115"/>
                  </a:lnTo>
                  <a:lnTo>
                    <a:pt x="213" y="97"/>
                  </a:lnTo>
                  <a:lnTo>
                    <a:pt x="202" y="98"/>
                  </a:lnTo>
                  <a:lnTo>
                    <a:pt x="190" y="100"/>
                  </a:lnTo>
                  <a:lnTo>
                    <a:pt x="179" y="101"/>
                  </a:lnTo>
                  <a:lnTo>
                    <a:pt x="166" y="103"/>
                  </a:lnTo>
                  <a:lnTo>
                    <a:pt x="155" y="105"/>
                  </a:lnTo>
                  <a:lnTo>
                    <a:pt x="144" y="106"/>
                  </a:lnTo>
                  <a:lnTo>
                    <a:pt x="133" y="109"/>
                  </a:lnTo>
                  <a:lnTo>
                    <a:pt x="123" y="114"/>
                  </a:lnTo>
                  <a:lnTo>
                    <a:pt x="112" y="117"/>
                  </a:lnTo>
                  <a:lnTo>
                    <a:pt x="103" y="119"/>
                  </a:lnTo>
                  <a:lnTo>
                    <a:pt x="92" y="120"/>
                  </a:lnTo>
                  <a:lnTo>
                    <a:pt x="81" y="120"/>
                  </a:lnTo>
                  <a:lnTo>
                    <a:pt x="71" y="119"/>
                  </a:lnTo>
                  <a:lnTo>
                    <a:pt x="61" y="117"/>
                  </a:lnTo>
                  <a:lnTo>
                    <a:pt x="50" y="115"/>
                  </a:lnTo>
                  <a:lnTo>
                    <a:pt x="40" y="111"/>
                  </a:lnTo>
                  <a:close/>
                  <a:moveTo>
                    <a:pt x="277" y="11"/>
                  </a:moveTo>
                  <a:lnTo>
                    <a:pt x="277" y="12"/>
                  </a:lnTo>
                  <a:lnTo>
                    <a:pt x="259" y="32"/>
                  </a:lnTo>
                  <a:lnTo>
                    <a:pt x="244" y="52"/>
                  </a:lnTo>
                  <a:lnTo>
                    <a:pt x="242" y="53"/>
                  </a:lnTo>
                  <a:lnTo>
                    <a:pt x="239" y="49"/>
                  </a:lnTo>
                  <a:lnTo>
                    <a:pt x="237" y="43"/>
                  </a:lnTo>
                  <a:lnTo>
                    <a:pt x="235" y="39"/>
                  </a:lnTo>
                  <a:lnTo>
                    <a:pt x="233" y="34"/>
                  </a:lnTo>
                  <a:lnTo>
                    <a:pt x="233" y="30"/>
                  </a:lnTo>
                  <a:lnTo>
                    <a:pt x="233" y="25"/>
                  </a:lnTo>
                  <a:lnTo>
                    <a:pt x="235" y="22"/>
                  </a:lnTo>
                  <a:lnTo>
                    <a:pt x="238" y="19"/>
                  </a:lnTo>
                  <a:lnTo>
                    <a:pt x="244" y="18"/>
                  </a:lnTo>
                  <a:lnTo>
                    <a:pt x="248" y="17"/>
                  </a:lnTo>
                  <a:lnTo>
                    <a:pt x="253" y="15"/>
                  </a:lnTo>
                  <a:lnTo>
                    <a:pt x="257" y="14"/>
                  </a:lnTo>
                  <a:lnTo>
                    <a:pt x="263" y="14"/>
                  </a:lnTo>
                  <a:lnTo>
                    <a:pt x="267" y="13"/>
                  </a:lnTo>
                  <a:lnTo>
                    <a:pt x="273" y="12"/>
                  </a:lnTo>
                  <a:lnTo>
                    <a:pt x="277" y="11"/>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7" name="Freeform 86">
              <a:extLst>
                <a:ext uri="{FF2B5EF4-FFF2-40B4-BE49-F238E27FC236}">
                  <a16:creationId xmlns:a16="http://schemas.microsoft.com/office/drawing/2014/main" id="{2E627C68-3B1B-430F-A10E-05431E65587F}"/>
                </a:ext>
              </a:extLst>
            </p:cNvPr>
            <p:cNvSpPr>
              <a:spLocks noEditPoints="1"/>
            </p:cNvSpPr>
            <p:nvPr/>
          </p:nvSpPr>
          <p:spPr bwMode="auto">
            <a:xfrm>
              <a:off x="3651250" y="2736850"/>
              <a:ext cx="1954213" cy="1085850"/>
            </a:xfrm>
            <a:custGeom>
              <a:avLst/>
              <a:gdLst>
                <a:gd name="T0" fmla="*/ 1219 w 1231"/>
                <a:gd name="T1" fmla="*/ 249 h 684"/>
                <a:gd name="T2" fmla="*/ 1170 w 1231"/>
                <a:gd name="T3" fmla="*/ 135 h 684"/>
                <a:gd name="T4" fmla="*/ 1112 w 1231"/>
                <a:gd name="T5" fmla="*/ 85 h 684"/>
                <a:gd name="T6" fmla="*/ 1062 w 1231"/>
                <a:gd name="T7" fmla="*/ 93 h 684"/>
                <a:gd name="T8" fmla="*/ 1004 w 1231"/>
                <a:gd name="T9" fmla="*/ 89 h 684"/>
                <a:gd name="T10" fmla="*/ 964 w 1231"/>
                <a:gd name="T11" fmla="*/ 81 h 684"/>
                <a:gd name="T12" fmla="*/ 957 w 1231"/>
                <a:gd name="T13" fmla="*/ 61 h 684"/>
                <a:gd name="T14" fmla="*/ 968 w 1231"/>
                <a:gd name="T15" fmla="*/ 41 h 684"/>
                <a:gd name="T16" fmla="*/ 980 w 1231"/>
                <a:gd name="T17" fmla="*/ 16 h 684"/>
                <a:gd name="T18" fmla="*/ 945 w 1231"/>
                <a:gd name="T19" fmla="*/ 3 h 684"/>
                <a:gd name="T20" fmla="*/ 880 w 1231"/>
                <a:gd name="T21" fmla="*/ 0 h 684"/>
                <a:gd name="T22" fmla="*/ 832 w 1231"/>
                <a:gd name="T23" fmla="*/ 6 h 684"/>
                <a:gd name="T24" fmla="*/ 836 w 1231"/>
                <a:gd name="T25" fmla="*/ 24 h 684"/>
                <a:gd name="T26" fmla="*/ 926 w 1231"/>
                <a:gd name="T27" fmla="*/ 75 h 684"/>
                <a:gd name="T28" fmla="*/ 999 w 1231"/>
                <a:gd name="T29" fmla="*/ 142 h 684"/>
                <a:gd name="T30" fmla="*/ 1049 w 1231"/>
                <a:gd name="T31" fmla="*/ 222 h 684"/>
                <a:gd name="T32" fmla="*/ 1075 w 1231"/>
                <a:gd name="T33" fmla="*/ 310 h 684"/>
                <a:gd name="T34" fmla="*/ 1228 w 1231"/>
                <a:gd name="T35" fmla="*/ 398 h 684"/>
                <a:gd name="T36" fmla="*/ 1194 w 1231"/>
                <a:gd name="T37" fmla="*/ 517 h 684"/>
                <a:gd name="T38" fmla="*/ 1126 w 1231"/>
                <a:gd name="T39" fmla="*/ 623 h 684"/>
                <a:gd name="T40" fmla="*/ 1118 w 1231"/>
                <a:gd name="T41" fmla="*/ 625 h 684"/>
                <a:gd name="T42" fmla="*/ 1097 w 1231"/>
                <a:gd name="T43" fmla="*/ 628 h 684"/>
                <a:gd name="T44" fmla="*/ 1007 w 1231"/>
                <a:gd name="T45" fmla="*/ 636 h 684"/>
                <a:gd name="T46" fmla="*/ 964 w 1231"/>
                <a:gd name="T47" fmla="*/ 652 h 684"/>
                <a:gd name="T48" fmla="*/ 894 w 1231"/>
                <a:gd name="T49" fmla="*/ 659 h 684"/>
                <a:gd name="T50" fmla="*/ 909 w 1231"/>
                <a:gd name="T51" fmla="*/ 632 h 684"/>
                <a:gd name="T52" fmla="*/ 985 w 1231"/>
                <a:gd name="T53" fmla="*/ 568 h 684"/>
                <a:gd name="T54" fmla="*/ 1040 w 1231"/>
                <a:gd name="T55" fmla="*/ 492 h 684"/>
                <a:gd name="T56" fmla="*/ 1072 w 1231"/>
                <a:gd name="T57" fmla="*/ 404 h 684"/>
                <a:gd name="T58" fmla="*/ 123 w 1231"/>
                <a:gd name="T59" fmla="*/ 53 h 684"/>
                <a:gd name="T60" fmla="*/ 90 w 1231"/>
                <a:gd name="T61" fmla="*/ 98 h 684"/>
                <a:gd name="T62" fmla="*/ 95 w 1231"/>
                <a:gd name="T63" fmla="*/ 114 h 684"/>
                <a:gd name="T64" fmla="*/ 84 w 1231"/>
                <a:gd name="T65" fmla="*/ 129 h 684"/>
                <a:gd name="T66" fmla="*/ 59 w 1231"/>
                <a:gd name="T67" fmla="*/ 139 h 684"/>
                <a:gd name="T68" fmla="*/ 12 w 1231"/>
                <a:gd name="T69" fmla="*/ 249 h 684"/>
                <a:gd name="T70" fmla="*/ 1 w 1231"/>
                <a:gd name="T71" fmla="*/ 373 h 684"/>
                <a:gd name="T72" fmla="*/ 27 w 1231"/>
                <a:gd name="T73" fmla="*/ 494 h 684"/>
                <a:gd name="T74" fmla="*/ 90 w 1231"/>
                <a:gd name="T75" fmla="*/ 602 h 684"/>
                <a:gd name="T76" fmla="*/ 177 w 1231"/>
                <a:gd name="T77" fmla="*/ 632 h 684"/>
                <a:gd name="T78" fmla="*/ 269 w 1231"/>
                <a:gd name="T79" fmla="*/ 652 h 684"/>
                <a:gd name="T80" fmla="*/ 356 w 1231"/>
                <a:gd name="T81" fmla="*/ 677 h 684"/>
                <a:gd name="T82" fmla="*/ 414 w 1231"/>
                <a:gd name="T83" fmla="*/ 682 h 684"/>
                <a:gd name="T84" fmla="*/ 423 w 1231"/>
                <a:gd name="T85" fmla="*/ 683 h 684"/>
                <a:gd name="T86" fmla="*/ 358 w 1231"/>
                <a:gd name="T87" fmla="*/ 654 h 684"/>
                <a:gd name="T88" fmla="*/ 273 w 1231"/>
                <a:gd name="T89" fmla="*/ 596 h 684"/>
                <a:gd name="T90" fmla="*/ 210 w 1231"/>
                <a:gd name="T91" fmla="*/ 524 h 684"/>
                <a:gd name="T92" fmla="*/ 168 w 1231"/>
                <a:gd name="T93" fmla="*/ 440 h 684"/>
                <a:gd name="T94" fmla="*/ 155 w 1231"/>
                <a:gd name="T95" fmla="*/ 349 h 684"/>
                <a:gd name="T96" fmla="*/ 168 w 1231"/>
                <a:gd name="T97" fmla="*/ 256 h 684"/>
                <a:gd name="T98" fmla="*/ 210 w 1231"/>
                <a:gd name="T99" fmla="*/ 172 h 684"/>
                <a:gd name="T100" fmla="*/ 273 w 1231"/>
                <a:gd name="T101" fmla="*/ 100 h 684"/>
                <a:gd name="T102" fmla="*/ 254 w 1231"/>
                <a:gd name="T103" fmla="*/ 97 h 684"/>
                <a:gd name="T104" fmla="*/ 232 w 1231"/>
                <a:gd name="T105" fmla="*/ 85 h 684"/>
                <a:gd name="T106" fmla="*/ 232 w 1231"/>
                <a:gd name="T107" fmla="*/ 59 h 684"/>
                <a:gd name="T108" fmla="*/ 193 w 1231"/>
                <a:gd name="T109" fmla="*/ 48 h 684"/>
                <a:gd name="T110" fmla="*/ 123 w 1231"/>
                <a:gd name="T111" fmla="*/ 53 h 6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1" h="684">
                  <a:moveTo>
                    <a:pt x="1231" y="349"/>
                  </a:moveTo>
                  <a:lnTo>
                    <a:pt x="1230" y="323"/>
                  </a:lnTo>
                  <a:lnTo>
                    <a:pt x="1228" y="298"/>
                  </a:lnTo>
                  <a:lnTo>
                    <a:pt x="1224" y="274"/>
                  </a:lnTo>
                  <a:lnTo>
                    <a:pt x="1219" y="249"/>
                  </a:lnTo>
                  <a:lnTo>
                    <a:pt x="1212" y="225"/>
                  </a:lnTo>
                  <a:lnTo>
                    <a:pt x="1203" y="202"/>
                  </a:lnTo>
                  <a:lnTo>
                    <a:pt x="1194" y="179"/>
                  </a:lnTo>
                  <a:lnTo>
                    <a:pt x="1183" y="157"/>
                  </a:lnTo>
                  <a:lnTo>
                    <a:pt x="1170" y="135"/>
                  </a:lnTo>
                  <a:lnTo>
                    <a:pt x="1156" y="114"/>
                  </a:lnTo>
                  <a:lnTo>
                    <a:pt x="1141" y="94"/>
                  </a:lnTo>
                  <a:lnTo>
                    <a:pt x="1134" y="84"/>
                  </a:lnTo>
                  <a:lnTo>
                    <a:pt x="1123" y="84"/>
                  </a:lnTo>
                  <a:lnTo>
                    <a:pt x="1112" y="85"/>
                  </a:lnTo>
                  <a:lnTo>
                    <a:pt x="1103" y="87"/>
                  </a:lnTo>
                  <a:lnTo>
                    <a:pt x="1093" y="88"/>
                  </a:lnTo>
                  <a:lnTo>
                    <a:pt x="1082" y="89"/>
                  </a:lnTo>
                  <a:lnTo>
                    <a:pt x="1072" y="92"/>
                  </a:lnTo>
                  <a:lnTo>
                    <a:pt x="1062" y="93"/>
                  </a:lnTo>
                  <a:lnTo>
                    <a:pt x="1054" y="95"/>
                  </a:lnTo>
                  <a:lnTo>
                    <a:pt x="1042" y="92"/>
                  </a:lnTo>
                  <a:lnTo>
                    <a:pt x="1029" y="91"/>
                  </a:lnTo>
                  <a:lnTo>
                    <a:pt x="1017" y="89"/>
                  </a:lnTo>
                  <a:lnTo>
                    <a:pt x="1004" y="89"/>
                  </a:lnTo>
                  <a:lnTo>
                    <a:pt x="992" y="88"/>
                  </a:lnTo>
                  <a:lnTo>
                    <a:pt x="981" y="86"/>
                  </a:lnTo>
                  <a:lnTo>
                    <a:pt x="974" y="85"/>
                  </a:lnTo>
                  <a:lnTo>
                    <a:pt x="970" y="83"/>
                  </a:lnTo>
                  <a:lnTo>
                    <a:pt x="964" y="81"/>
                  </a:lnTo>
                  <a:lnTo>
                    <a:pt x="959" y="77"/>
                  </a:lnTo>
                  <a:lnTo>
                    <a:pt x="956" y="73"/>
                  </a:lnTo>
                  <a:lnTo>
                    <a:pt x="956" y="68"/>
                  </a:lnTo>
                  <a:lnTo>
                    <a:pt x="956" y="65"/>
                  </a:lnTo>
                  <a:lnTo>
                    <a:pt x="957" y="61"/>
                  </a:lnTo>
                  <a:lnTo>
                    <a:pt x="959" y="57"/>
                  </a:lnTo>
                  <a:lnTo>
                    <a:pt x="962" y="53"/>
                  </a:lnTo>
                  <a:lnTo>
                    <a:pt x="964" y="50"/>
                  </a:lnTo>
                  <a:lnTo>
                    <a:pt x="967" y="45"/>
                  </a:lnTo>
                  <a:lnTo>
                    <a:pt x="968" y="41"/>
                  </a:lnTo>
                  <a:lnTo>
                    <a:pt x="970" y="35"/>
                  </a:lnTo>
                  <a:lnTo>
                    <a:pt x="971" y="31"/>
                  </a:lnTo>
                  <a:lnTo>
                    <a:pt x="974" y="25"/>
                  </a:lnTo>
                  <a:lnTo>
                    <a:pt x="977" y="21"/>
                  </a:lnTo>
                  <a:lnTo>
                    <a:pt x="980" y="16"/>
                  </a:lnTo>
                  <a:lnTo>
                    <a:pt x="982" y="11"/>
                  </a:lnTo>
                  <a:lnTo>
                    <a:pt x="985" y="7"/>
                  </a:lnTo>
                  <a:lnTo>
                    <a:pt x="973" y="6"/>
                  </a:lnTo>
                  <a:lnTo>
                    <a:pt x="959" y="4"/>
                  </a:lnTo>
                  <a:lnTo>
                    <a:pt x="945" y="3"/>
                  </a:lnTo>
                  <a:lnTo>
                    <a:pt x="931" y="2"/>
                  </a:lnTo>
                  <a:lnTo>
                    <a:pt x="917" y="2"/>
                  </a:lnTo>
                  <a:lnTo>
                    <a:pt x="905" y="1"/>
                  </a:lnTo>
                  <a:lnTo>
                    <a:pt x="892" y="0"/>
                  </a:lnTo>
                  <a:lnTo>
                    <a:pt x="880" y="0"/>
                  </a:lnTo>
                  <a:lnTo>
                    <a:pt x="870" y="1"/>
                  </a:lnTo>
                  <a:lnTo>
                    <a:pt x="861" y="3"/>
                  </a:lnTo>
                  <a:lnTo>
                    <a:pt x="851" y="3"/>
                  </a:lnTo>
                  <a:lnTo>
                    <a:pt x="841" y="4"/>
                  </a:lnTo>
                  <a:lnTo>
                    <a:pt x="832" y="6"/>
                  </a:lnTo>
                  <a:lnTo>
                    <a:pt x="822" y="7"/>
                  </a:lnTo>
                  <a:lnTo>
                    <a:pt x="814" y="9"/>
                  </a:lnTo>
                  <a:lnTo>
                    <a:pt x="805" y="12"/>
                  </a:lnTo>
                  <a:lnTo>
                    <a:pt x="815" y="16"/>
                  </a:lnTo>
                  <a:lnTo>
                    <a:pt x="836" y="24"/>
                  </a:lnTo>
                  <a:lnTo>
                    <a:pt x="855" y="33"/>
                  </a:lnTo>
                  <a:lnTo>
                    <a:pt x="873" y="43"/>
                  </a:lnTo>
                  <a:lnTo>
                    <a:pt x="891" y="53"/>
                  </a:lnTo>
                  <a:lnTo>
                    <a:pt x="909" y="64"/>
                  </a:lnTo>
                  <a:lnTo>
                    <a:pt x="926" y="75"/>
                  </a:lnTo>
                  <a:lnTo>
                    <a:pt x="942" y="87"/>
                  </a:lnTo>
                  <a:lnTo>
                    <a:pt x="957" y="100"/>
                  </a:lnTo>
                  <a:lnTo>
                    <a:pt x="971" y="114"/>
                  </a:lnTo>
                  <a:lnTo>
                    <a:pt x="985" y="128"/>
                  </a:lnTo>
                  <a:lnTo>
                    <a:pt x="999" y="142"/>
                  </a:lnTo>
                  <a:lnTo>
                    <a:pt x="1010" y="157"/>
                  </a:lnTo>
                  <a:lnTo>
                    <a:pt x="1021" y="172"/>
                  </a:lnTo>
                  <a:lnTo>
                    <a:pt x="1032" y="189"/>
                  </a:lnTo>
                  <a:lnTo>
                    <a:pt x="1040" y="205"/>
                  </a:lnTo>
                  <a:lnTo>
                    <a:pt x="1049" y="222"/>
                  </a:lnTo>
                  <a:lnTo>
                    <a:pt x="1057" y="238"/>
                  </a:lnTo>
                  <a:lnTo>
                    <a:pt x="1062" y="256"/>
                  </a:lnTo>
                  <a:lnTo>
                    <a:pt x="1068" y="274"/>
                  </a:lnTo>
                  <a:lnTo>
                    <a:pt x="1072" y="292"/>
                  </a:lnTo>
                  <a:lnTo>
                    <a:pt x="1075" y="310"/>
                  </a:lnTo>
                  <a:lnTo>
                    <a:pt x="1076" y="329"/>
                  </a:lnTo>
                  <a:lnTo>
                    <a:pt x="1078" y="349"/>
                  </a:lnTo>
                  <a:lnTo>
                    <a:pt x="1231" y="349"/>
                  </a:lnTo>
                  <a:lnTo>
                    <a:pt x="1230" y="373"/>
                  </a:lnTo>
                  <a:lnTo>
                    <a:pt x="1228" y="398"/>
                  </a:lnTo>
                  <a:lnTo>
                    <a:pt x="1224" y="422"/>
                  </a:lnTo>
                  <a:lnTo>
                    <a:pt x="1219" y="447"/>
                  </a:lnTo>
                  <a:lnTo>
                    <a:pt x="1212" y="471"/>
                  </a:lnTo>
                  <a:lnTo>
                    <a:pt x="1203" y="494"/>
                  </a:lnTo>
                  <a:lnTo>
                    <a:pt x="1194" y="517"/>
                  </a:lnTo>
                  <a:lnTo>
                    <a:pt x="1183" y="539"/>
                  </a:lnTo>
                  <a:lnTo>
                    <a:pt x="1170" y="561"/>
                  </a:lnTo>
                  <a:lnTo>
                    <a:pt x="1156" y="582"/>
                  </a:lnTo>
                  <a:lnTo>
                    <a:pt x="1141" y="602"/>
                  </a:lnTo>
                  <a:lnTo>
                    <a:pt x="1126" y="623"/>
                  </a:lnTo>
                  <a:lnTo>
                    <a:pt x="1122" y="628"/>
                  </a:lnTo>
                  <a:lnTo>
                    <a:pt x="1120" y="627"/>
                  </a:lnTo>
                  <a:lnTo>
                    <a:pt x="1119" y="627"/>
                  </a:lnTo>
                  <a:lnTo>
                    <a:pt x="1118" y="625"/>
                  </a:lnTo>
                  <a:lnTo>
                    <a:pt x="1116" y="625"/>
                  </a:lnTo>
                  <a:lnTo>
                    <a:pt x="1115" y="624"/>
                  </a:lnTo>
                  <a:lnTo>
                    <a:pt x="1114" y="624"/>
                  </a:lnTo>
                  <a:lnTo>
                    <a:pt x="1097" y="628"/>
                  </a:lnTo>
                  <a:lnTo>
                    <a:pt x="1079" y="630"/>
                  </a:lnTo>
                  <a:lnTo>
                    <a:pt x="1061" y="631"/>
                  </a:lnTo>
                  <a:lnTo>
                    <a:pt x="1043" y="632"/>
                  </a:lnTo>
                  <a:lnTo>
                    <a:pt x="1025" y="634"/>
                  </a:lnTo>
                  <a:lnTo>
                    <a:pt x="1007" y="636"/>
                  </a:lnTo>
                  <a:lnTo>
                    <a:pt x="999" y="639"/>
                  </a:lnTo>
                  <a:lnTo>
                    <a:pt x="992" y="642"/>
                  </a:lnTo>
                  <a:lnTo>
                    <a:pt x="985" y="645"/>
                  </a:lnTo>
                  <a:lnTo>
                    <a:pt x="978" y="650"/>
                  </a:lnTo>
                  <a:lnTo>
                    <a:pt x="964" y="652"/>
                  </a:lnTo>
                  <a:lnTo>
                    <a:pt x="950" y="653"/>
                  </a:lnTo>
                  <a:lnTo>
                    <a:pt x="937" y="655"/>
                  </a:lnTo>
                  <a:lnTo>
                    <a:pt x="923" y="656"/>
                  </a:lnTo>
                  <a:lnTo>
                    <a:pt x="908" y="657"/>
                  </a:lnTo>
                  <a:lnTo>
                    <a:pt x="894" y="659"/>
                  </a:lnTo>
                  <a:lnTo>
                    <a:pt x="880" y="659"/>
                  </a:lnTo>
                  <a:lnTo>
                    <a:pt x="865" y="657"/>
                  </a:lnTo>
                  <a:lnTo>
                    <a:pt x="873" y="654"/>
                  </a:lnTo>
                  <a:lnTo>
                    <a:pt x="891" y="643"/>
                  </a:lnTo>
                  <a:lnTo>
                    <a:pt x="909" y="632"/>
                  </a:lnTo>
                  <a:lnTo>
                    <a:pt x="926" y="621"/>
                  </a:lnTo>
                  <a:lnTo>
                    <a:pt x="942" y="609"/>
                  </a:lnTo>
                  <a:lnTo>
                    <a:pt x="957" y="596"/>
                  </a:lnTo>
                  <a:lnTo>
                    <a:pt x="971" y="582"/>
                  </a:lnTo>
                  <a:lnTo>
                    <a:pt x="985" y="568"/>
                  </a:lnTo>
                  <a:lnTo>
                    <a:pt x="999" y="554"/>
                  </a:lnTo>
                  <a:lnTo>
                    <a:pt x="1010" y="539"/>
                  </a:lnTo>
                  <a:lnTo>
                    <a:pt x="1021" y="524"/>
                  </a:lnTo>
                  <a:lnTo>
                    <a:pt x="1032" y="507"/>
                  </a:lnTo>
                  <a:lnTo>
                    <a:pt x="1040" y="492"/>
                  </a:lnTo>
                  <a:lnTo>
                    <a:pt x="1049" y="474"/>
                  </a:lnTo>
                  <a:lnTo>
                    <a:pt x="1057" y="458"/>
                  </a:lnTo>
                  <a:lnTo>
                    <a:pt x="1062" y="440"/>
                  </a:lnTo>
                  <a:lnTo>
                    <a:pt x="1068" y="422"/>
                  </a:lnTo>
                  <a:lnTo>
                    <a:pt x="1072" y="404"/>
                  </a:lnTo>
                  <a:lnTo>
                    <a:pt x="1075" y="386"/>
                  </a:lnTo>
                  <a:lnTo>
                    <a:pt x="1076" y="367"/>
                  </a:lnTo>
                  <a:lnTo>
                    <a:pt x="1078" y="349"/>
                  </a:lnTo>
                  <a:lnTo>
                    <a:pt x="1231" y="349"/>
                  </a:lnTo>
                  <a:close/>
                  <a:moveTo>
                    <a:pt x="123" y="53"/>
                  </a:moveTo>
                  <a:lnTo>
                    <a:pt x="123" y="54"/>
                  </a:lnTo>
                  <a:lnTo>
                    <a:pt x="105" y="74"/>
                  </a:lnTo>
                  <a:lnTo>
                    <a:pt x="90" y="94"/>
                  </a:lnTo>
                  <a:lnTo>
                    <a:pt x="88" y="95"/>
                  </a:lnTo>
                  <a:lnTo>
                    <a:pt x="90" y="98"/>
                  </a:lnTo>
                  <a:lnTo>
                    <a:pt x="91" y="102"/>
                  </a:lnTo>
                  <a:lnTo>
                    <a:pt x="92" y="104"/>
                  </a:lnTo>
                  <a:lnTo>
                    <a:pt x="94" y="107"/>
                  </a:lnTo>
                  <a:lnTo>
                    <a:pt x="94" y="110"/>
                  </a:lnTo>
                  <a:lnTo>
                    <a:pt x="95" y="114"/>
                  </a:lnTo>
                  <a:lnTo>
                    <a:pt x="95" y="116"/>
                  </a:lnTo>
                  <a:lnTo>
                    <a:pt x="95" y="119"/>
                  </a:lnTo>
                  <a:lnTo>
                    <a:pt x="91" y="123"/>
                  </a:lnTo>
                  <a:lnTo>
                    <a:pt x="88" y="126"/>
                  </a:lnTo>
                  <a:lnTo>
                    <a:pt x="84" y="129"/>
                  </a:lnTo>
                  <a:lnTo>
                    <a:pt x="79" y="131"/>
                  </a:lnTo>
                  <a:lnTo>
                    <a:pt x="74" y="134"/>
                  </a:lnTo>
                  <a:lnTo>
                    <a:pt x="69" y="136"/>
                  </a:lnTo>
                  <a:lnTo>
                    <a:pt x="65" y="137"/>
                  </a:lnTo>
                  <a:lnTo>
                    <a:pt x="59" y="139"/>
                  </a:lnTo>
                  <a:lnTo>
                    <a:pt x="48" y="157"/>
                  </a:lnTo>
                  <a:lnTo>
                    <a:pt x="37" y="179"/>
                  </a:lnTo>
                  <a:lnTo>
                    <a:pt x="27" y="202"/>
                  </a:lnTo>
                  <a:lnTo>
                    <a:pt x="19" y="225"/>
                  </a:lnTo>
                  <a:lnTo>
                    <a:pt x="12" y="249"/>
                  </a:lnTo>
                  <a:lnTo>
                    <a:pt x="7" y="274"/>
                  </a:lnTo>
                  <a:lnTo>
                    <a:pt x="4" y="298"/>
                  </a:lnTo>
                  <a:lnTo>
                    <a:pt x="1" y="323"/>
                  </a:lnTo>
                  <a:lnTo>
                    <a:pt x="0" y="349"/>
                  </a:lnTo>
                  <a:lnTo>
                    <a:pt x="1" y="373"/>
                  </a:lnTo>
                  <a:lnTo>
                    <a:pt x="4" y="398"/>
                  </a:lnTo>
                  <a:lnTo>
                    <a:pt x="7" y="422"/>
                  </a:lnTo>
                  <a:lnTo>
                    <a:pt x="12" y="447"/>
                  </a:lnTo>
                  <a:lnTo>
                    <a:pt x="19" y="471"/>
                  </a:lnTo>
                  <a:lnTo>
                    <a:pt x="27" y="494"/>
                  </a:lnTo>
                  <a:lnTo>
                    <a:pt x="37" y="517"/>
                  </a:lnTo>
                  <a:lnTo>
                    <a:pt x="48" y="539"/>
                  </a:lnTo>
                  <a:lnTo>
                    <a:pt x="61" y="561"/>
                  </a:lnTo>
                  <a:lnTo>
                    <a:pt x="74" y="582"/>
                  </a:lnTo>
                  <a:lnTo>
                    <a:pt x="90" y="602"/>
                  </a:lnTo>
                  <a:lnTo>
                    <a:pt x="105" y="623"/>
                  </a:lnTo>
                  <a:lnTo>
                    <a:pt x="121" y="640"/>
                  </a:lnTo>
                  <a:lnTo>
                    <a:pt x="139" y="635"/>
                  </a:lnTo>
                  <a:lnTo>
                    <a:pt x="159" y="633"/>
                  </a:lnTo>
                  <a:lnTo>
                    <a:pt x="177" y="632"/>
                  </a:lnTo>
                  <a:lnTo>
                    <a:pt x="196" y="633"/>
                  </a:lnTo>
                  <a:lnTo>
                    <a:pt x="215" y="635"/>
                  </a:lnTo>
                  <a:lnTo>
                    <a:pt x="235" y="640"/>
                  </a:lnTo>
                  <a:lnTo>
                    <a:pt x="253" y="644"/>
                  </a:lnTo>
                  <a:lnTo>
                    <a:pt x="269" y="652"/>
                  </a:lnTo>
                  <a:lnTo>
                    <a:pt x="286" y="659"/>
                  </a:lnTo>
                  <a:lnTo>
                    <a:pt x="302" y="665"/>
                  </a:lnTo>
                  <a:lnTo>
                    <a:pt x="320" y="670"/>
                  </a:lnTo>
                  <a:lnTo>
                    <a:pt x="338" y="674"/>
                  </a:lnTo>
                  <a:lnTo>
                    <a:pt x="356" y="677"/>
                  </a:lnTo>
                  <a:lnTo>
                    <a:pt x="376" y="679"/>
                  </a:lnTo>
                  <a:lnTo>
                    <a:pt x="394" y="681"/>
                  </a:lnTo>
                  <a:lnTo>
                    <a:pt x="412" y="681"/>
                  </a:lnTo>
                  <a:lnTo>
                    <a:pt x="413" y="682"/>
                  </a:lnTo>
                  <a:lnTo>
                    <a:pt x="414" y="682"/>
                  </a:lnTo>
                  <a:lnTo>
                    <a:pt x="416" y="682"/>
                  </a:lnTo>
                  <a:lnTo>
                    <a:pt x="418" y="683"/>
                  </a:lnTo>
                  <a:lnTo>
                    <a:pt x="420" y="683"/>
                  </a:lnTo>
                  <a:lnTo>
                    <a:pt x="421" y="683"/>
                  </a:lnTo>
                  <a:lnTo>
                    <a:pt x="423" y="683"/>
                  </a:lnTo>
                  <a:lnTo>
                    <a:pt x="424" y="684"/>
                  </a:lnTo>
                  <a:lnTo>
                    <a:pt x="416" y="681"/>
                  </a:lnTo>
                  <a:lnTo>
                    <a:pt x="395" y="672"/>
                  </a:lnTo>
                  <a:lnTo>
                    <a:pt x="376" y="663"/>
                  </a:lnTo>
                  <a:lnTo>
                    <a:pt x="358" y="654"/>
                  </a:lnTo>
                  <a:lnTo>
                    <a:pt x="340" y="643"/>
                  </a:lnTo>
                  <a:lnTo>
                    <a:pt x="322" y="632"/>
                  </a:lnTo>
                  <a:lnTo>
                    <a:pt x="305" y="621"/>
                  </a:lnTo>
                  <a:lnTo>
                    <a:pt x="289" y="609"/>
                  </a:lnTo>
                  <a:lnTo>
                    <a:pt x="273" y="596"/>
                  </a:lnTo>
                  <a:lnTo>
                    <a:pt x="260" y="582"/>
                  </a:lnTo>
                  <a:lnTo>
                    <a:pt x="246" y="568"/>
                  </a:lnTo>
                  <a:lnTo>
                    <a:pt x="233" y="554"/>
                  </a:lnTo>
                  <a:lnTo>
                    <a:pt x="221" y="539"/>
                  </a:lnTo>
                  <a:lnTo>
                    <a:pt x="210" y="524"/>
                  </a:lnTo>
                  <a:lnTo>
                    <a:pt x="200" y="507"/>
                  </a:lnTo>
                  <a:lnTo>
                    <a:pt x="190" y="492"/>
                  </a:lnTo>
                  <a:lnTo>
                    <a:pt x="182" y="474"/>
                  </a:lnTo>
                  <a:lnTo>
                    <a:pt x="175" y="458"/>
                  </a:lnTo>
                  <a:lnTo>
                    <a:pt x="168" y="440"/>
                  </a:lnTo>
                  <a:lnTo>
                    <a:pt x="163" y="422"/>
                  </a:lnTo>
                  <a:lnTo>
                    <a:pt x="159" y="404"/>
                  </a:lnTo>
                  <a:lnTo>
                    <a:pt x="156" y="386"/>
                  </a:lnTo>
                  <a:lnTo>
                    <a:pt x="155" y="367"/>
                  </a:lnTo>
                  <a:lnTo>
                    <a:pt x="155" y="349"/>
                  </a:lnTo>
                  <a:lnTo>
                    <a:pt x="155" y="329"/>
                  </a:lnTo>
                  <a:lnTo>
                    <a:pt x="156" y="310"/>
                  </a:lnTo>
                  <a:lnTo>
                    <a:pt x="159" y="292"/>
                  </a:lnTo>
                  <a:lnTo>
                    <a:pt x="163" y="274"/>
                  </a:lnTo>
                  <a:lnTo>
                    <a:pt x="168" y="256"/>
                  </a:lnTo>
                  <a:lnTo>
                    <a:pt x="175" y="238"/>
                  </a:lnTo>
                  <a:lnTo>
                    <a:pt x="182" y="222"/>
                  </a:lnTo>
                  <a:lnTo>
                    <a:pt x="190" y="205"/>
                  </a:lnTo>
                  <a:lnTo>
                    <a:pt x="200" y="189"/>
                  </a:lnTo>
                  <a:lnTo>
                    <a:pt x="210" y="172"/>
                  </a:lnTo>
                  <a:lnTo>
                    <a:pt x="221" y="157"/>
                  </a:lnTo>
                  <a:lnTo>
                    <a:pt x="233" y="142"/>
                  </a:lnTo>
                  <a:lnTo>
                    <a:pt x="246" y="128"/>
                  </a:lnTo>
                  <a:lnTo>
                    <a:pt x="260" y="114"/>
                  </a:lnTo>
                  <a:lnTo>
                    <a:pt x="273" y="100"/>
                  </a:lnTo>
                  <a:lnTo>
                    <a:pt x="276" y="99"/>
                  </a:lnTo>
                  <a:lnTo>
                    <a:pt x="271" y="98"/>
                  </a:lnTo>
                  <a:lnTo>
                    <a:pt x="265" y="98"/>
                  </a:lnTo>
                  <a:lnTo>
                    <a:pt x="260" y="98"/>
                  </a:lnTo>
                  <a:lnTo>
                    <a:pt x="254" y="97"/>
                  </a:lnTo>
                  <a:lnTo>
                    <a:pt x="248" y="96"/>
                  </a:lnTo>
                  <a:lnTo>
                    <a:pt x="243" y="95"/>
                  </a:lnTo>
                  <a:lnTo>
                    <a:pt x="237" y="93"/>
                  </a:lnTo>
                  <a:lnTo>
                    <a:pt x="232" y="89"/>
                  </a:lnTo>
                  <a:lnTo>
                    <a:pt x="232" y="85"/>
                  </a:lnTo>
                  <a:lnTo>
                    <a:pt x="232" y="81"/>
                  </a:lnTo>
                  <a:lnTo>
                    <a:pt x="232" y="75"/>
                  </a:lnTo>
                  <a:lnTo>
                    <a:pt x="232" y="70"/>
                  </a:lnTo>
                  <a:lnTo>
                    <a:pt x="232" y="64"/>
                  </a:lnTo>
                  <a:lnTo>
                    <a:pt x="232" y="59"/>
                  </a:lnTo>
                  <a:lnTo>
                    <a:pt x="233" y="53"/>
                  </a:lnTo>
                  <a:lnTo>
                    <a:pt x="235" y="48"/>
                  </a:lnTo>
                  <a:lnTo>
                    <a:pt x="221" y="48"/>
                  </a:lnTo>
                  <a:lnTo>
                    <a:pt x="207" y="48"/>
                  </a:lnTo>
                  <a:lnTo>
                    <a:pt x="193" y="48"/>
                  </a:lnTo>
                  <a:lnTo>
                    <a:pt x="178" y="49"/>
                  </a:lnTo>
                  <a:lnTo>
                    <a:pt x="164" y="49"/>
                  </a:lnTo>
                  <a:lnTo>
                    <a:pt x="150" y="51"/>
                  </a:lnTo>
                  <a:lnTo>
                    <a:pt x="137" y="52"/>
                  </a:lnTo>
                  <a:lnTo>
                    <a:pt x="123" y="53"/>
                  </a:lnTo>
                  <a:close/>
                </a:path>
              </a:pathLst>
            </a:custGeom>
            <a:solidFill>
              <a:srgbClr val="F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8" name="Freeform 87">
              <a:extLst>
                <a:ext uri="{FF2B5EF4-FFF2-40B4-BE49-F238E27FC236}">
                  <a16:creationId xmlns:a16="http://schemas.microsoft.com/office/drawing/2014/main" id="{71CC4570-7169-40E8-A2AE-26427BB88EC5}"/>
                </a:ext>
              </a:extLst>
            </p:cNvPr>
            <p:cNvSpPr>
              <a:spLocks/>
            </p:cNvSpPr>
            <p:nvPr/>
          </p:nvSpPr>
          <p:spPr bwMode="auto">
            <a:xfrm>
              <a:off x="3897313" y="2755900"/>
              <a:ext cx="1465263" cy="1066800"/>
            </a:xfrm>
            <a:custGeom>
              <a:avLst/>
              <a:gdLst>
                <a:gd name="T0" fmla="*/ 907 w 923"/>
                <a:gd name="T1" fmla="*/ 244 h 672"/>
                <a:gd name="T2" fmla="*/ 855 w 923"/>
                <a:gd name="T3" fmla="*/ 145 h 672"/>
                <a:gd name="T4" fmla="*/ 771 w 923"/>
                <a:gd name="T5" fmla="*/ 63 h 672"/>
                <a:gd name="T6" fmla="*/ 660 w 923"/>
                <a:gd name="T7" fmla="*/ 4 h 672"/>
                <a:gd name="T8" fmla="*/ 643 w 923"/>
                <a:gd name="T9" fmla="*/ 4 h 672"/>
                <a:gd name="T10" fmla="*/ 690 w 923"/>
                <a:gd name="T11" fmla="*/ 21 h 672"/>
                <a:gd name="T12" fmla="*/ 755 w 923"/>
                <a:gd name="T13" fmla="*/ 61 h 672"/>
                <a:gd name="T14" fmla="*/ 778 w 923"/>
                <a:gd name="T15" fmla="*/ 122 h 672"/>
                <a:gd name="T16" fmla="*/ 809 w 923"/>
                <a:gd name="T17" fmla="*/ 167 h 672"/>
                <a:gd name="T18" fmla="*/ 805 w 923"/>
                <a:gd name="T19" fmla="*/ 198 h 672"/>
                <a:gd name="T20" fmla="*/ 802 w 923"/>
                <a:gd name="T21" fmla="*/ 214 h 672"/>
                <a:gd name="T22" fmla="*/ 808 w 923"/>
                <a:gd name="T23" fmla="*/ 232 h 672"/>
                <a:gd name="T24" fmla="*/ 765 w 923"/>
                <a:gd name="T25" fmla="*/ 232 h 672"/>
                <a:gd name="T26" fmla="*/ 750 w 923"/>
                <a:gd name="T27" fmla="*/ 238 h 672"/>
                <a:gd name="T28" fmla="*/ 744 w 923"/>
                <a:gd name="T29" fmla="*/ 241 h 672"/>
                <a:gd name="T30" fmla="*/ 766 w 923"/>
                <a:gd name="T31" fmla="*/ 311 h 672"/>
                <a:gd name="T32" fmla="*/ 917 w 923"/>
                <a:gd name="T33" fmla="*/ 392 h 672"/>
                <a:gd name="T34" fmla="*/ 877 w 923"/>
                <a:gd name="T35" fmla="*/ 495 h 672"/>
                <a:gd name="T36" fmla="*/ 802 w 923"/>
                <a:gd name="T37" fmla="*/ 584 h 672"/>
                <a:gd name="T38" fmla="*/ 710 w 923"/>
                <a:gd name="T39" fmla="*/ 645 h 672"/>
                <a:gd name="T40" fmla="*/ 643 w 923"/>
                <a:gd name="T41" fmla="*/ 626 h 672"/>
                <a:gd name="T42" fmla="*/ 567 w 923"/>
                <a:gd name="T43" fmla="*/ 597 h 672"/>
                <a:gd name="T44" fmla="*/ 482 w 923"/>
                <a:gd name="T45" fmla="*/ 600 h 672"/>
                <a:gd name="T46" fmla="*/ 404 w 923"/>
                <a:gd name="T47" fmla="*/ 631 h 672"/>
                <a:gd name="T48" fmla="*/ 305 w 923"/>
                <a:gd name="T49" fmla="*/ 670 h 672"/>
                <a:gd name="T50" fmla="*/ 240 w 923"/>
                <a:gd name="T51" fmla="*/ 660 h 672"/>
                <a:gd name="T52" fmla="*/ 134 w 923"/>
                <a:gd name="T53" fmla="*/ 597 h 672"/>
                <a:gd name="T54" fmla="*/ 55 w 923"/>
                <a:gd name="T55" fmla="*/ 512 h 672"/>
                <a:gd name="T56" fmla="*/ 8 w 923"/>
                <a:gd name="T57" fmla="*/ 410 h 672"/>
                <a:gd name="T58" fmla="*/ 1 w 923"/>
                <a:gd name="T59" fmla="*/ 298 h 672"/>
                <a:gd name="T60" fmla="*/ 35 w 923"/>
                <a:gd name="T61" fmla="*/ 193 h 672"/>
                <a:gd name="T62" fmla="*/ 105 w 923"/>
                <a:gd name="T63" fmla="*/ 102 h 672"/>
                <a:gd name="T64" fmla="*/ 149 w 923"/>
                <a:gd name="T65" fmla="*/ 86 h 672"/>
                <a:gd name="T66" fmla="*/ 187 w 923"/>
                <a:gd name="T67" fmla="*/ 92 h 672"/>
                <a:gd name="T68" fmla="*/ 234 w 923"/>
                <a:gd name="T69" fmla="*/ 79 h 672"/>
                <a:gd name="T70" fmla="*/ 287 w 923"/>
                <a:gd name="T71" fmla="*/ 80 h 672"/>
                <a:gd name="T72" fmla="*/ 292 w 923"/>
                <a:gd name="T73" fmla="*/ 85 h 672"/>
                <a:gd name="T74" fmla="*/ 317 w 923"/>
                <a:gd name="T75" fmla="*/ 81 h 672"/>
                <a:gd name="T76" fmla="*/ 319 w 923"/>
                <a:gd name="T77" fmla="*/ 51 h 672"/>
                <a:gd name="T78" fmla="*/ 326 w 923"/>
                <a:gd name="T79" fmla="*/ 19 h 672"/>
                <a:gd name="T80" fmla="*/ 439 w 923"/>
                <a:gd name="T81" fmla="*/ 6 h 672"/>
                <a:gd name="T82" fmla="*/ 432 w 923"/>
                <a:gd name="T83" fmla="*/ 22 h 672"/>
                <a:gd name="T84" fmla="*/ 373 w 923"/>
                <a:gd name="T85" fmla="*/ 53 h 672"/>
                <a:gd name="T86" fmla="*/ 323 w 923"/>
                <a:gd name="T87" fmla="*/ 97 h 672"/>
                <a:gd name="T88" fmla="*/ 306 w 923"/>
                <a:gd name="T89" fmla="*/ 117 h 672"/>
                <a:gd name="T90" fmla="*/ 265 w 923"/>
                <a:gd name="T91" fmla="*/ 147 h 672"/>
                <a:gd name="T92" fmla="*/ 205 w 923"/>
                <a:gd name="T93" fmla="*/ 199 h 672"/>
                <a:gd name="T94" fmla="*/ 167 w 923"/>
                <a:gd name="T95" fmla="*/ 263 h 672"/>
                <a:gd name="T96" fmla="*/ 153 w 923"/>
                <a:gd name="T97" fmla="*/ 337 h 672"/>
                <a:gd name="T98" fmla="*/ 167 w 923"/>
                <a:gd name="T99" fmla="*/ 409 h 672"/>
                <a:gd name="T100" fmla="*/ 205 w 923"/>
                <a:gd name="T101" fmla="*/ 473 h 672"/>
                <a:gd name="T102" fmla="*/ 265 w 923"/>
                <a:gd name="T103" fmla="*/ 525 h 672"/>
                <a:gd name="T104" fmla="*/ 341 w 923"/>
                <a:gd name="T105" fmla="*/ 563 h 672"/>
                <a:gd name="T106" fmla="*/ 429 w 923"/>
                <a:gd name="T107" fmla="*/ 580 h 672"/>
                <a:gd name="T108" fmla="*/ 522 w 923"/>
                <a:gd name="T109" fmla="*/ 577 h 672"/>
                <a:gd name="T110" fmla="*/ 608 w 923"/>
                <a:gd name="T111" fmla="*/ 552 h 672"/>
                <a:gd name="T112" fmla="*/ 678 w 923"/>
                <a:gd name="T113" fmla="*/ 510 h 672"/>
                <a:gd name="T114" fmla="*/ 731 w 923"/>
                <a:gd name="T115" fmla="*/ 454 h 672"/>
                <a:gd name="T116" fmla="*/ 762 w 923"/>
                <a:gd name="T117" fmla="*/ 385 h 6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3" h="672">
                  <a:moveTo>
                    <a:pt x="923" y="337"/>
                  </a:moveTo>
                  <a:lnTo>
                    <a:pt x="921" y="317"/>
                  </a:lnTo>
                  <a:lnTo>
                    <a:pt x="920" y="298"/>
                  </a:lnTo>
                  <a:lnTo>
                    <a:pt x="917" y="280"/>
                  </a:lnTo>
                  <a:lnTo>
                    <a:pt x="913" y="262"/>
                  </a:lnTo>
                  <a:lnTo>
                    <a:pt x="907" y="244"/>
                  </a:lnTo>
                  <a:lnTo>
                    <a:pt x="902" y="226"/>
                  </a:lnTo>
                  <a:lnTo>
                    <a:pt x="894" y="210"/>
                  </a:lnTo>
                  <a:lnTo>
                    <a:pt x="885" y="193"/>
                  </a:lnTo>
                  <a:lnTo>
                    <a:pt x="877" y="177"/>
                  </a:lnTo>
                  <a:lnTo>
                    <a:pt x="866" y="160"/>
                  </a:lnTo>
                  <a:lnTo>
                    <a:pt x="855" y="145"/>
                  </a:lnTo>
                  <a:lnTo>
                    <a:pt x="844" y="130"/>
                  </a:lnTo>
                  <a:lnTo>
                    <a:pt x="830" y="116"/>
                  </a:lnTo>
                  <a:lnTo>
                    <a:pt x="816" y="102"/>
                  </a:lnTo>
                  <a:lnTo>
                    <a:pt x="802" y="88"/>
                  </a:lnTo>
                  <a:lnTo>
                    <a:pt x="787" y="75"/>
                  </a:lnTo>
                  <a:lnTo>
                    <a:pt x="771" y="63"/>
                  </a:lnTo>
                  <a:lnTo>
                    <a:pt x="754" y="52"/>
                  </a:lnTo>
                  <a:lnTo>
                    <a:pt x="736" y="41"/>
                  </a:lnTo>
                  <a:lnTo>
                    <a:pt x="718" y="31"/>
                  </a:lnTo>
                  <a:lnTo>
                    <a:pt x="700" y="21"/>
                  </a:lnTo>
                  <a:lnTo>
                    <a:pt x="681" y="12"/>
                  </a:lnTo>
                  <a:lnTo>
                    <a:pt x="660" y="4"/>
                  </a:lnTo>
                  <a:lnTo>
                    <a:pt x="650" y="0"/>
                  </a:lnTo>
                  <a:lnTo>
                    <a:pt x="649" y="1"/>
                  </a:lnTo>
                  <a:lnTo>
                    <a:pt x="648" y="1"/>
                  </a:lnTo>
                  <a:lnTo>
                    <a:pt x="646" y="2"/>
                  </a:lnTo>
                  <a:lnTo>
                    <a:pt x="645" y="4"/>
                  </a:lnTo>
                  <a:lnTo>
                    <a:pt x="643" y="4"/>
                  </a:lnTo>
                  <a:lnTo>
                    <a:pt x="642" y="5"/>
                  </a:lnTo>
                  <a:lnTo>
                    <a:pt x="642" y="6"/>
                  </a:lnTo>
                  <a:lnTo>
                    <a:pt x="641" y="7"/>
                  </a:lnTo>
                  <a:lnTo>
                    <a:pt x="657" y="11"/>
                  </a:lnTo>
                  <a:lnTo>
                    <a:pt x="674" y="16"/>
                  </a:lnTo>
                  <a:lnTo>
                    <a:pt x="690" y="21"/>
                  </a:lnTo>
                  <a:lnTo>
                    <a:pt x="707" y="27"/>
                  </a:lnTo>
                  <a:lnTo>
                    <a:pt x="724" y="34"/>
                  </a:lnTo>
                  <a:lnTo>
                    <a:pt x="737" y="43"/>
                  </a:lnTo>
                  <a:lnTo>
                    <a:pt x="744" y="49"/>
                  </a:lnTo>
                  <a:lnTo>
                    <a:pt x="750" y="54"/>
                  </a:lnTo>
                  <a:lnTo>
                    <a:pt x="755" y="61"/>
                  </a:lnTo>
                  <a:lnTo>
                    <a:pt x="760" y="67"/>
                  </a:lnTo>
                  <a:lnTo>
                    <a:pt x="760" y="80"/>
                  </a:lnTo>
                  <a:lnTo>
                    <a:pt x="762" y="91"/>
                  </a:lnTo>
                  <a:lnTo>
                    <a:pt x="766" y="102"/>
                  </a:lnTo>
                  <a:lnTo>
                    <a:pt x="771" y="112"/>
                  </a:lnTo>
                  <a:lnTo>
                    <a:pt x="778" y="122"/>
                  </a:lnTo>
                  <a:lnTo>
                    <a:pt x="786" y="130"/>
                  </a:lnTo>
                  <a:lnTo>
                    <a:pt x="794" y="138"/>
                  </a:lnTo>
                  <a:lnTo>
                    <a:pt x="804" y="146"/>
                  </a:lnTo>
                  <a:lnTo>
                    <a:pt x="805" y="152"/>
                  </a:lnTo>
                  <a:lnTo>
                    <a:pt x="808" y="159"/>
                  </a:lnTo>
                  <a:lnTo>
                    <a:pt x="809" y="167"/>
                  </a:lnTo>
                  <a:lnTo>
                    <a:pt x="812" y="173"/>
                  </a:lnTo>
                  <a:lnTo>
                    <a:pt x="812" y="181"/>
                  </a:lnTo>
                  <a:lnTo>
                    <a:pt x="811" y="188"/>
                  </a:lnTo>
                  <a:lnTo>
                    <a:pt x="809" y="191"/>
                  </a:lnTo>
                  <a:lnTo>
                    <a:pt x="808" y="194"/>
                  </a:lnTo>
                  <a:lnTo>
                    <a:pt x="805" y="198"/>
                  </a:lnTo>
                  <a:lnTo>
                    <a:pt x="801" y="200"/>
                  </a:lnTo>
                  <a:lnTo>
                    <a:pt x="800" y="203"/>
                  </a:lnTo>
                  <a:lnTo>
                    <a:pt x="798" y="206"/>
                  </a:lnTo>
                  <a:lnTo>
                    <a:pt x="800" y="209"/>
                  </a:lnTo>
                  <a:lnTo>
                    <a:pt x="801" y="211"/>
                  </a:lnTo>
                  <a:lnTo>
                    <a:pt x="802" y="214"/>
                  </a:lnTo>
                  <a:lnTo>
                    <a:pt x="805" y="216"/>
                  </a:lnTo>
                  <a:lnTo>
                    <a:pt x="809" y="219"/>
                  </a:lnTo>
                  <a:lnTo>
                    <a:pt x="812" y="221"/>
                  </a:lnTo>
                  <a:lnTo>
                    <a:pt x="812" y="225"/>
                  </a:lnTo>
                  <a:lnTo>
                    <a:pt x="811" y="229"/>
                  </a:lnTo>
                  <a:lnTo>
                    <a:pt x="808" y="232"/>
                  </a:lnTo>
                  <a:lnTo>
                    <a:pt x="805" y="233"/>
                  </a:lnTo>
                  <a:lnTo>
                    <a:pt x="798" y="234"/>
                  </a:lnTo>
                  <a:lnTo>
                    <a:pt x="790" y="233"/>
                  </a:lnTo>
                  <a:lnTo>
                    <a:pt x="780" y="232"/>
                  </a:lnTo>
                  <a:lnTo>
                    <a:pt x="769" y="232"/>
                  </a:lnTo>
                  <a:lnTo>
                    <a:pt x="765" y="232"/>
                  </a:lnTo>
                  <a:lnTo>
                    <a:pt x="761" y="233"/>
                  </a:lnTo>
                  <a:lnTo>
                    <a:pt x="757" y="235"/>
                  </a:lnTo>
                  <a:lnTo>
                    <a:pt x="754" y="238"/>
                  </a:lnTo>
                  <a:lnTo>
                    <a:pt x="753" y="238"/>
                  </a:lnTo>
                  <a:lnTo>
                    <a:pt x="751" y="238"/>
                  </a:lnTo>
                  <a:lnTo>
                    <a:pt x="750" y="238"/>
                  </a:lnTo>
                  <a:lnTo>
                    <a:pt x="749" y="238"/>
                  </a:lnTo>
                  <a:lnTo>
                    <a:pt x="747" y="238"/>
                  </a:lnTo>
                  <a:lnTo>
                    <a:pt x="746" y="238"/>
                  </a:lnTo>
                  <a:lnTo>
                    <a:pt x="744" y="238"/>
                  </a:lnTo>
                  <a:lnTo>
                    <a:pt x="743" y="238"/>
                  </a:lnTo>
                  <a:lnTo>
                    <a:pt x="744" y="241"/>
                  </a:lnTo>
                  <a:lnTo>
                    <a:pt x="750" y="252"/>
                  </a:lnTo>
                  <a:lnTo>
                    <a:pt x="754" y="263"/>
                  </a:lnTo>
                  <a:lnTo>
                    <a:pt x="758" y="275"/>
                  </a:lnTo>
                  <a:lnTo>
                    <a:pt x="762" y="287"/>
                  </a:lnTo>
                  <a:lnTo>
                    <a:pt x="765" y="299"/>
                  </a:lnTo>
                  <a:lnTo>
                    <a:pt x="766" y="311"/>
                  </a:lnTo>
                  <a:lnTo>
                    <a:pt x="768" y="323"/>
                  </a:lnTo>
                  <a:lnTo>
                    <a:pt x="768" y="337"/>
                  </a:lnTo>
                  <a:lnTo>
                    <a:pt x="923" y="337"/>
                  </a:lnTo>
                  <a:lnTo>
                    <a:pt x="921" y="355"/>
                  </a:lnTo>
                  <a:lnTo>
                    <a:pt x="920" y="374"/>
                  </a:lnTo>
                  <a:lnTo>
                    <a:pt x="917" y="392"/>
                  </a:lnTo>
                  <a:lnTo>
                    <a:pt x="913" y="410"/>
                  </a:lnTo>
                  <a:lnTo>
                    <a:pt x="907" y="428"/>
                  </a:lnTo>
                  <a:lnTo>
                    <a:pt x="902" y="446"/>
                  </a:lnTo>
                  <a:lnTo>
                    <a:pt x="894" y="462"/>
                  </a:lnTo>
                  <a:lnTo>
                    <a:pt x="885" y="480"/>
                  </a:lnTo>
                  <a:lnTo>
                    <a:pt x="877" y="495"/>
                  </a:lnTo>
                  <a:lnTo>
                    <a:pt x="866" y="512"/>
                  </a:lnTo>
                  <a:lnTo>
                    <a:pt x="855" y="527"/>
                  </a:lnTo>
                  <a:lnTo>
                    <a:pt x="844" y="542"/>
                  </a:lnTo>
                  <a:lnTo>
                    <a:pt x="830" y="556"/>
                  </a:lnTo>
                  <a:lnTo>
                    <a:pt x="816" y="570"/>
                  </a:lnTo>
                  <a:lnTo>
                    <a:pt x="802" y="584"/>
                  </a:lnTo>
                  <a:lnTo>
                    <a:pt x="787" y="597"/>
                  </a:lnTo>
                  <a:lnTo>
                    <a:pt x="771" y="609"/>
                  </a:lnTo>
                  <a:lnTo>
                    <a:pt x="754" y="620"/>
                  </a:lnTo>
                  <a:lnTo>
                    <a:pt x="736" y="631"/>
                  </a:lnTo>
                  <a:lnTo>
                    <a:pt x="718" y="642"/>
                  </a:lnTo>
                  <a:lnTo>
                    <a:pt x="710" y="645"/>
                  </a:lnTo>
                  <a:lnTo>
                    <a:pt x="699" y="644"/>
                  </a:lnTo>
                  <a:lnTo>
                    <a:pt x="686" y="642"/>
                  </a:lnTo>
                  <a:lnTo>
                    <a:pt x="675" y="640"/>
                  </a:lnTo>
                  <a:lnTo>
                    <a:pt x="664" y="635"/>
                  </a:lnTo>
                  <a:lnTo>
                    <a:pt x="653" y="631"/>
                  </a:lnTo>
                  <a:lnTo>
                    <a:pt x="643" y="626"/>
                  </a:lnTo>
                  <a:lnTo>
                    <a:pt x="634" y="618"/>
                  </a:lnTo>
                  <a:lnTo>
                    <a:pt x="626" y="610"/>
                  </a:lnTo>
                  <a:lnTo>
                    <a:pt x="610" y="606"/>
                  </a:lnTo>
                  <a:lnTo>
                    <a:pt x="597" y="602"/>
                  </a:lnTo>
                  <a:lnTo>
                    <a:pt x="581" y="599"/>
                  </a:lnTo>
                  <a:lnTo>
                    <a:pt x="567" y="597"/>
                  </a:lnTo>
                  <a:lnTo>
                    <a:pt x="552" y="596"/>
                  </a:lnTo>
                  <a:lnTo>
                    <a:pt x="538" y="595"/>
                  </a:lnTo>
                  <a:lnTo>
                    <a:pt x="525" y="595"/>
                  </a:lnTo>
                  <a:lnTo>
                    <a:pt x="509" y="596"/>
                  </a:lnTo>
                  <a:lnTo>
                    <a:pt x="496" y="597"/>
                  </a:lnTo>
                  <a:lnTo>
                    <a:pt x="482" y="600"/>
                  </a:lnTo>
                  <a:lnTo>
                    <a:pt x="468" y="602"/>
                  </a:lnTo>
                  <a:lnTo>
                    <a:pt x="456" y="607"/>
                  </a:lnTo>
                  <a:lnTo>
                    <a:pt x="442" y="611"/>
                  </a:lnTo>
                  <a:lnTo>
                    <a:pt x="429" y="618"/>
                  </a:lnTo>
                  <a:lnTo>
                    <a:pt x="417" y="623"/>
                  </a:lnTo>
                  <a:lnTo>
                    <a:pt x="404" y="631"/>
                  </a:lnTo>
                  <a:lnTo>
                    <a:pt x="386" y="638"/>
                  </a:lnTo>
                  <a:lnTo>
                    <a:pt x="370" y="645"/>
                  </a:lnTo>
                  <a:lnTo>
                    <a:pt x="355" y="653"/>
                  </a:lnTo>
                  <a:lnTo>
                    <a:pt x="338" y="660"/>
                  </a:lnTo>
                  <a:lnTo>
                    <a:pt x="322" y="666"/>
                  </a:lnTo>
                  <a:lnTo>
                    <a:pt x="305" y="670"/>
                  </a:lnTo>
                  <a:lnTo>
                    <a:pt x="297" y="672"/>
                  </a:lnTo>
                  <a:lnTo>
                    <a:pt x="287" y="672"/>
                  </a:lnTo>
                  <a:lnTo>
                    <a:pt x="279" y="672"/>
                  </a:lnTo>
                  <a:lnTo>
                    <a:pt x="269" y="672"/>
                  </a:lnTo>
                  <a:lnTo>
                    <a:pt x="261" y="669"/>
                  </a:lnTo>
                  <a:lnTo>
                    <a:pt x="240" y="660"/>
                  </a:lnTo>
                  <a:lnTo>
                    <a:pt x="221" y="651"/>
                  </a:lnTo>
                  <a:lnTo>
                    <a:pt x="203" y="642"/>
                  </a:lnTo>
                  <a:lnTo>
                    <a:pt x="185" y="631"/>
                  </a:lnTo>
                  <a:lnTo>
                    <a:pt x="167" y="620"/>
                  </a:lnTo>
                  <a:lnTo>
                    <a:pt x="150" y="609"/>
                  </a:lnTo>
                  <a:lnTo>
                    <a:pt x="134" y="597"/>
                  </a:lnTo>
                  <a:lnTo>
                    <a:pt x="118" y="584"/>
                  </a:lnTo>
                  <a:lnTo>
                    <a:pt x="105" y="570"/>
                  </a:lnTo>
                  <a:lnTo>
                    <a:pt x="91" y="556"/>
                  </a:lnTo>
                  <a:lnTo>
                    <a:pt x="78" y="542"/>
                  </a:lnTo>
                  <a:lnTo>
                    <a:pt x="66" y="527"/>
                  </a:lnTo>
                  <a:lnTo>
                    <a:pt x="55" y="512"/>
                  </a:lnTo>
                  <a:lnTo>
                    <a:pt x="45" y="495"/>
                  </a:lnTo>
                  <a:lnTo>
                    <a:pt x="35" y="480"/>
                  </a:lnTo>
                  <a:lnTo>
                    <a:pt x="27" y="462"/>
                  </a:lnTo>
                  <a:lnTo>
                    <a:pt x="20" y="446"/>
                  </a:lnTo>
                  <a:lnTo>
                    <a:pt x="13" y="428"/>
                  </a:lnTo>
                  <a:lnTo>
                    <a:pt x="8" y="410"/>
                  </a:lnTo>
                  <a:lnTo>
                    <a:pt x="4" y="392"/>
                  </a:lnTo>
                  <a:lnTo>
                    <a:pt x="1" y="374"/>
                  </a:lnTo>
                  <a:lnTo>
                    <a:pt x="0" y="355"/>
                  </a:lnTo>
                  <a:lnTo>
                    <a:pt x="0" y="337"/>
                  </a:lnTo>
                  <a:lnTo>
                    <a:pt x="0" y="317"/>
                  </a:lnTo>
                  <a:lnTo>
                    <a:pt x="1" y="298"/>
                  </a:lnTo>
                  <a:lnTo>
                    <a:pt x="4" y="280"/>
                  </a:lnTo>
                  <a:lnTo>
                    <a:pt x="8" y="262"/>
                  </a:lnTo>
                  <a:lnTo>
                    <a:pt x="13" y="244"/>
                  </a:lnTo>
                  <a:lnTo>
                    <a:pt x="20" y="226"/>
                  </a:lnTo>
                  <a:lnTo>
                    <a:pt x="27" y="210"/>
                  </a:lnTo>
                  <a:lnTo>
                    <a:pt x="35" y="193"/>
                  </a:lnTo>
                  <a:lnTo>
                    <a:pt x="45" y="177"/>
                  </a:lnTo>
                  <a:lnTo>
                    <a:pt x="55" y="160"/>
                  </a:lnTo>
                  <a:lnTo>
                    <a:pt x="66" y="145"/>
                  </a:lnTo>
                  <a:lnTo>
                    <a:pt x="78" y="130"/>
                  </a:lnTo>
                  <a:lnTo>
                    <a:pt x="91" y="116"/>
                  </a:lnTo>
                  <a:lnTo>
                    <a:pt x="105" y="102"/>
                  </a:lnTo>
                  <a:lnTo>
                    <a:pt x="118" y="88"/>
                  </a:lnTo>
                  <a:lnTo>
                    <a:pt x="121" y="87"/>
                  </a:lnTo>
                  <a:lnTo>
                    <a:pt x="128" y="86"/>
                  </a:lnTo>
                  <a:lnTo>
                    <a:pt x="135" y="86"/>
                  </a:lnTo>
                  <a:lnTo>
                    <a:pt x="142" y="86"/>
                  </a:lnTo>
                  <a:lnTo>
                    <a:pt x="149" y="86"/>
                  </a:lnTo>
                  <a:lnTo>
                    <a:pt x="156" y="86"/>
                  </a:lnTo>
                  <a:lnTo>
                    <a:pt x="163" y="86"/>
                  </a:lnTo>
                  <a:lnTo>
                    <a:pt x="169" y="87"/>
                  </a:lnTo>
                  <a:lnTo>
                    <a:pt x="176" y="88"/>
                  </a:lnTo>
                  <a:lnTo>
                    <a:pt x="182" y="91"/>
                  </a:lnTo>
                  <a:lnTo>
                    <a:pt x="187" y="92"/>
                  </a:lnTo>
                  <a:lnTo>
                    <a:pt x="193" y="92"/>
                  </a:lnTo>
                  <a:lnTo>
                    <a:pt x="199" y="92"/>
                  </a:lnTo>
                  <a:lnTo>
                    <a:pt x="207" y="88"/>
                  </a:lnTo>
                  <a:lnTo>
                    <a:pt x="216" y="85"/>
                  </a:lnTo>
                  <a:lnTo>
                    <a:pt x="225" y="82"/>
                  </a:lnTo>
                  <a:lnTo>
                    <a:pt x="234" y="79"/>
                  </a:lnTo>
                  <a:lnTo>
                    <a:pt x="239" y="77"/>
                  </a:lnTo>
                  <a:lnTo>
                    <a:pt x="243" y="76"/>
                  </a:lnTo>
                  <a:lnTo>
                    <a:pt x="248" y="76"/>
                  </a:lnTo>
                  <a:lnTo>
                    <a:pt x="254" y="77"/>
                  </a:lnTo>
                  <a:lnTo>
                    <a:pt x="287" y="77"/>
                  </a:lnTo>
                  <a:lnTo>
                    <a:pt x="287" y="80"/>
                  </a:lnTo>
                  <a:lnTo>
                    <a:pt x="287" y="81"/>
                  </a:lnTo>
                  <a:lnTo>
                    <a:pt x="288" y="82"/>
                  </a:lnTo>
                  <a:lnTo>
                    <a:pt x="288" y="83"/>
                  </a:lnTo>
                  <a:lnTo>
                    <a:pt x="290" y="84"/>
                  </a:lnTo>
                  <a:lnTo>
                    <a:pt x="291" y="85"/>
                  </a:lnTo>
                  <a:lnTo>
                    <a:pt x="292" y="85"/>
                  </a:lnTo>
                  <a:lnTo>
                    <a:pt x="294" y="86"/>
                  </a:lnTo>
                  <a:lnTo>
                    <a:pt x="299" y="87"/>
                  </a:lnTo>
                  <a:lnTo>
                    <a:pt x="306" y="87"/>
                  </a:lnTo>
                  <a:lnTo>
                    <a:pt x="310" y="86"/>
                  </a:lnTo>
                  <a:lnTo>
                    <a:pt x="315" y="84"/>
                  </a:lnTo>
                  <a:lnTo>
                    <a:pt x="317" y="81"/>
                  </a:lnTo>
                  <a:lnTo>
                    <a:pt x="319" y="76"/>
                  </a:lnTo>
                  <a:lnTo>
                    <a:pt x="322" y="72"/>
                  </a:lnTo>
                  <a:lnTo>
                    <a:pt x="322" y="67"/>
                  </a:lnTo>
                  <a:lnTo>
                    <a:pt x="322" y="62"/>
                  </a:lnTo>
                  <a:lnTo>
                    <a:pt x="320" y="56"/>
                  </a:lnTo>
                  <a:lnTo>
                    <a:pt x="319" y="51"/>
                  </a:lnTo>
                  <a:lnTo>
                    <a:pt x="317" y="45"/>
                  </a:lnTo>
                  <a:lnTo>
                    <a:pt x="315" y="40"/>
                  </a:lnTo>
                  <a:lnTo>
                    <a:pt x="313" y="34"/>
                  </a:lnTo>
                  <a:lnTo>
                    <a:pt x="310" y="29"/>
                  </a:lnTo>
                  <a:lnTo>
                    <a:pt x="309" y="23"/>
                  </a:lnTo>
                  <a:lnTo>
                    <a:pt x="326" y="19"/>
                  </a:lnTo>
                  <a:lnTo>
                    <a:pt x="345" y="15"/>
                  </a:lnTo>
                  <a:lnTo>
                    <a:pt x="363" y="11"/>
                  </a:lnTo>
                  <a:lnTo>
                    <a:pt x="382" y="9"/>
                  </a:lnTo>
                  <a:lnTo>
                    <a:pt x="400" y="7"/>
                  </a:lnTo>
                  <a:lnTo>
                    <a:pt x="420" y="6"/>
                  </a:lnTo>
                  <a:lnTo>
                    <a:pt x="439" y="6"/>
                  </a:lnTo>
                  <a:lnTo>
                    <a:pt x="460" y="7"/>
                  </a:lnTo>
                  <a:lnTo>
                    <a:pt x="454" y="11"/>
                  </a:lnTo>
                  <a:lnTo>
                    <a:pt x="450" y="15"/>
                  </a:lnTo>
                  <a:lnTo>
                    <a:pt x="444" y="18"/>
                  </a:lnTo>
                  <a:lnTo>
                    <a:pt x="438" y="20"/>
                  </a:lnTo>
                  <a:lnTo>
                    <a:pt x="432" y="22"/>
                  </a:lnTo>
                  <a:lnTo>
                    <a:pt x="425" y="24"/>
                  </a:lnTo>
                  <a:lnTo>
                    <a:pt x="418" y="26"/>
                  </a:lnTo>
                  <a:lnTo>
                    <a:pt x="411" y="26"/>
                  </a:lnTo>
                  <a:lnTo>
                    <a:pt x="399" y="36"/>
                  </a:lnTo>
                  <a:lnTo>
                    <a:pt x="386" y="44"/>
                  </a:lnTo>
                  <a:lnTo>
                    <a:pt x="373" y="53"/>
                  </a:lnTo>
                  <a:lnTo>
                    <a:pt x="360" y="62"/>
                  </a:lnTo>
                  <a:lnTo>
                    <a:pt x="346" y="71"/>
                  </a:lnTo>
                  <a:lnTo>
                    <a:pt x="335" y="81"/>
                  </a:lnTo>
                  <a:lnTo>
                    <a:pt x="331" y="85"/>
                  </a:lnTo>
                  <a:lnTo>
                    <a:pt x="326" y="91"/>
                  </a:lnTo>
                  <a:lnTo>
                    <a:pt x="323" y="97"/>
                  </a:lnTo>
                  <a:lnTo>
                    <a:pt x="319" y="103"/>
                  </a:lnTo>
                  <a:lnTo>
                    <a:pt x="316" y="106"/>
                  </a:lnTo>
                  <a:lnTo>
                    <a:pt x="313" y="109"/>
                  </a:lnTo>
                  <a:lnTo>
                    <a:pt x="312" y="112"/>
                  </a:lnTo>
                  <a:lnTo>
                    <a:pt x="309" y="115"/>
                  </a:lnTo>
                  <a:lnTo>
                    <a:pt x="306" y="117"/>
                  </a:lnTo>
                  <a:lnTo>
                    <a:pt x="305" y="120"/>
                  </a:lnTo>
                  <a:lnTo>
                    <a:pt x="302" y="124"/>
                  </a:lnTo>
                  <a:lnTo>
                    <a:pt x="301" y="126"/>
                  </a:lnTo>
                  <a:lnTo>
                    <a:pt x="288" y="133"/>
                  </a:lnTo>
                  <a:lnTo>
                    <a:pt x="276" y="139"/>
                  </a:lnTo>
                  <a:lnTo>
                    <a:pt x="265" y="147"/>
                  </a:lnTo>
                  <a:lnTo>
                    <a:pt x="254" y="155"/>
                  </a:lnTo>
                  <a:lnTo>
                    <a:pt x="243" y="162"/>
                  </a:lnTo>
                  <a:lnTo>
                    <a:pt x="233" y="171"/>
                  </a:lnTo>
                  <a:lnTo>
                    <a:pt x="223" y="180"/>
                  </a:lnTo>
                  <a:lnTo>
                    <a:pt x="214" y="189"/>
                  </a:lnTo>
                  <a:lnTo>
                    <a:pt x="205" y="199"/>
                  </a:lnTo>
                  <a:lnTo>
                    <a:pt x="197" y="209"/>
                  </a:lnTo>
                  <a:lnTo>
                    <a:pt x="190" y="219"/>
                  </a:lnTo>
                  <a:lnTo>
                    <a:pt x="183" y="230"/>
                  </a:lnTo>
                  <a:lnTo>
                    <a:pt x="176" y="241"/>
                  </a:lnTo>
                  <a:lnTo>
                    <a:pt x="171" y="252"/>
                  </a:lnTo>
                  <a:lnTo>
                    <a:pt x="167" y="263"/>
                  </a:lnTo>
                  <a:lnTo>
                    <a:pt x="163" y="275"/>
                  </a:lnTo>
                  <a:lnTo>
                    <a:pt x="158" y="287"/>
                  </a:lnTo>
                  <a:lnTo>
                    <a:pt x="157" y="299"/>
                  </a:lnTo>
                  <a:lnTo>
                    <a:pt x="154" y="311"/>
                  </a:lnTo>
                  <a:lnTo>
                    <a:pt x="153" y="323"/>
                  </a:lnTo>
                  <a:lnTo>
                    <a:pt x="153" y="337"/>
                  </a:lnTo>
                  <a:lnTo>
                    <a:pt x="153" y="349"/>
                  </a:lnTo>
                  <a:lnTo>
                    <a:pt x="154" y="361"/>
                  </a:lnTo>
                  <a:lnTo>
                    <a:pt x="157" y="373"/>
                  </a:lnTo>
                  <a:lnTo>
                    <a:pt x="158" y="385"/>
                  </a:lnTo>
                  <a:lnTo>
                    <a:pt x="163" y="397"/>
                  </a:lnTo>
                  <a:lnTo>
                    <a:pt x="167" y="409"/>
                  </a:lnTo>
                  <a:lnTo>
                    <a:pt x="171" y="420"/>
                  </a:lnTo>
                  <a:lnTo>
                    <a:pt x="176" y="431"/>
                  </a:lnTo>
                  <a:lnTo>
                    <a:pt x="183" y="442"/>
                  </a:lnTo>
                  <a:lnTo>
                    <a:pt x="190" y="454"/>
                  </a:lnTo>
                  <a:lnTo>
                    <a:pt x="197" y="463"/>
                  </a:lnTo>
                  <a:lnTo>
                    <a:pt x="205" y="473"/>
                  </a:lnTo>
                  <a:lnTo>
                    <a:pt x="214" y="483"/>
                  </a:lnTo>
                  <a:lnTo>
                    <a:pt x="223" y="492"/>
                  </a:lnTo>
                  <a:lnTo>
                    <a:pt x="233" y="501"/>
                  </a:lnTo>
                  <a:lnTo>
                    <a:pt x="243" y="510"/>
                  </a:lnTo>
                  <a:lnTo>
                    <a:pt x="254" y="517"/>
                  </a:lnTo>
                  <a:lnTo>
                    <a:pt x="265" y="525"/>
                  </a:lnTo>
                  <a:lnTo>
                    <a:pt x="276" y="533"/>
                  </a:lnTo>
                  <a:lnTo>
                    <a:pt x="288" y="540"/>
                  </a:lnTo>
                  <a:lnTo>
                    <a:pt x="301" y="546"/>
                  </a:lnTo>
                  <a:lnTo>
                    <a:pt x="313" y="552"/>
                  </a:lnTo>
                  <a:lnTo>
                    <a:pt x="327" y="557"/>
                  </a:lnTo>
                  <a:lnTo>
                    <a:pt x="341" y="563"/>
                  </a:lnTo>
                  <a:lnTo>
                    <a:pt x="355" y="567"/>
                  </a:lnTo>
                  <a:lnTo>
                    <a:pt x="368" y="570"/>
                  </a:lnTo>
                  <a:lnTo>
                    <a:pt x="384" y="574"/>
                  </a:lnTo>
                  <a:lnTo>
                    <a:pt x="399" y="577"/>
                  </a:lnTo>
                  <a:lnTo>
                    <a:pt x="414" y="579"/>
                  </a:lnTo>
                  <a:lnTo>
                    <a:pt x="429" y="580"/>
                  </a:lnTo>
                  <a:lnTo>
                    <a:pt x="444" y="581"/>
                  </a:lnTo>
                  <a:lnTo>
                    <a:pt x="461" y="581"/>
                  </a:lnTo>
                  <a:lnTo>
                    <a:pt x="476" y="581"/>
                  </a:lnTo>
                  <a:lnTo>
                    <a:pt x="491" y="580"/>
                  </a:lnTo>
                  <a:lnTo>
                    <a:pt x="508" y="579"/>
                  </a:lnTo>
                  <a:lnTo>
                    <a:pt x="522" y="577"/>
                  </a:lnTo>
                  <a:lnTo>
                    <a:pt x="537" y="574"/>
                  </a:lnTo>
                  <a:lnTo>
                    <a:pt x="552" y="570"/>
                  </a:lnTo>
                  <a:lnTo>
                    <a:pt x="566" y="567"/>
                  </a:lnTo>
                  <a:lnTo>
                    <a:pt x="580" y="563"/>
                  </a:lnTo>
                  <a:lnTo>
                    <a:pt x="594" y="557"/>
                  </a:lnTo>
                  <a:lnTo>
                    <a:pt x="608" y="552"/>
                  </a:lnTo>
                  <a:lnTo>
                    <a:pt x="620" y="546"/>
                  </a:lnTo>
                  <a:lnTo>
                    <a:pt x="632" y="540"/>
                  </a:lnTo>
                  <a:lnTo>
                    <a:pt x="645" y="533"/>
                  </a:lnTo>
                  <a:lnTo>
                    <a:pt x="656" y="525"/>
                  </a:lnTo>
                  <a:lnTo>
                    <a:pt x="667" y="517"/>
                  </a:lnTo>
                  <a:lnTo>
                    <a:pt x="678" y="510"/>
                  </a:lnTo>
                  <a:lnTo>
                    <a:pt x="688" y="501"/>
                  </a:lnTo>
                  <a:lnTo>
                    <a:pt x="697" y="492"/>
                  </a:lnTo>
                  <a:lnTo>
                    <a:pt x="707" y="483"/>
                  </a:lnTo>
                  <a:lnTo>
                    <a:pt x="715" y="473"/>
                  </a:lnTo>
                  <a:lnTo>
                    <a:pt x="724" y="463"/>
                  </a:lnTo>
                  <a:lnTo>
                    <a:pt x="731" y="454"/>
                  </a:lnTo>
                  <a:lnTo>
                    <a:pt x="737" y="442"/>
                  </a:lnTo>
                  <a:lnTo>
                    <a:pt x="744" y="431"/>
                  </a:lnTo>
                  <a:lnTo>
                    <a:pt x="750" y="420"/>
                  </a:lnTo>
                  <a:lnTo>
                    <a:pt x="754" y="409"/>
                  </a:lnTo>
                  <a:lnTo>
                    <a:pt x="758" y="397"/>
                  </a:lnTo>
                  <a:lnTo>
                    <a:pt x="762" y="385"/>
                  </a:lnTo>
                  <a:lnTo>
                    <a:pt x="765" y="373"/>
                  </a:lnTo>
                  <a:lnTo>
                    <a:pt x="766" y="361"/>
                  </a:lnTo>
                  <a:lnTo>
                    <a:pt x="768" y="349"/>
                  </a:lnTo>
                  <a:lnTo>
                    <a:pt x="768" y="337"/>
                  </a:lnTo>
                  <a:lnTo>
                    <a:pt x="923" y="337"/>
                  </a:lnTo>
                  <a:close/>
                </a:path>
              </a:pathLst>
            </a:cu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9" name="Freeform 88">
              <a:extLst>
                <a:ext uri="{FF2B5EF4-FFF2-40B4-BE49-F238E27FC236}">
                  <a16:creationId xmlns:a16="http://schemas.microsoft.com/office/drawing/2014/main" id="{C7294DFB-28B6-416C-A9C3-EB98A2FFB536}"/>
                </a:ext>
              </a:extLst>
            </p:cNvPr>
            <p:cNvSpPr>
              <a:spLocks/>
            </p:cNvSpPr>
            <p:nvPr/>
          </p:nvSpPr>
          <p:spPr bwMode="auto">
            <a:xfrm>
              <a:off x="4140200" y="2955925"/>
              <a:ext cx="976313" cy="722313"/>
            </a:xfrm>
            <a:custGeom>
              <a:avLst/>
              <a:gdLst>
                <a:gd name="T0" fmla="*/ 613 w 615"/>
                <a:gd name="T1" fmla="*/ 185 h 455"/>
                <a:gd name="T2" fmla="*/ 605 w 615"/>
                <a:gd name="T3" fmla="*/ 149 h 455"/>
                <a:gd name="T4" fmla="*/ 591 w 615"/>
                <a:gd name="T5" fmla="*/ 115 h 455"/>
                <a:gd name="T6" fmla="*/ 555 w 615"/>
                <a:gd name="T7" fmla="*/ 120 h 455"/>
                <a:gd name="T8" fmla="*/ 513 w 615"/>
                <a:gd name="T9" fmla="*/ 144 h 455"/>
                <a:gd name="T10" fmla="*/ 477 w 615"/>
                <a:gd name="T11" fmla="*/ 178 h 455"/>
                <a:gd name="T12" fmla="*/ 466 w 615"/>
                <a:gd name="T13" fmla="*/ 181 h 455"/>
                <a:gd name="T14" fmla="*/ 453 w 615"/>
                <a:gd name="T15" fmla="*/ 175 h 455"/>
                <a:gd name="T16" fmla="*/ 435 w 615"/>
                <a:gd name="T17" fmla="*/ 169 h 455"/>
                <a:gd name="T18" fmla="*/ 406 w 615"/>
                <a:gd name="T19" fmla="*/ 160 h 455"/>
                <a:gd name="T20" fmla="*/ 377 w 615"/>
                <a:gd name="T21" fmla="*/ 151 h 455"/>
                <a:gd name="T22" fmla="*/ 358 w 615"/>
                <a:gd name="T23" fmla="*/ 144 h 455"/>
                <a:gd name="T24" fmla="*/ 344 w 615"/>
                <a:gd name="T25" fmla="*/ 139 h 455"/>
                <a:gd name="T26" fmla="*/ 330 w 615"/>
                <a:gd name="T27" fmla="*/ 139 h 455"/>
                <a:gd name="T28" fmla="*/ 305 w 615"/>
                <a:gd name="T29" fmla="*/ 132 h 455"/>
                <a:gd name="T30" fmla="*/ 280 w 615"/>
                <a:gd name="T31" fmla="*/ 131 h 455"/>
                <a:gd name="T32" fmla="*/ 258 w 615"/>
                <a:gd name="T33" fmla="*/ 131 h 455"/>
                <a:gd name="T34" fmla="*/ 251 w 615"/>
                <a:gd name="T35" fmla="*/ 135 h 455"/>
                <a:gd name="T36" fmla="*/ 243 w 615"/>
                <a:gd name="T37" fmla="*/ 136 h 455"/>
                <a:gd name="T38" fmla="*/ 225 w 615"/>
                <a:gd name="T39" fmla="*/ 138 h 455"/>
                <a:gd name="T40" fmla="*/ 193 w 615"/>
                <a:gd name="T41" fmla="*/ 147 h 455"/>
                <a:gd name="T42" fmla="*/ 162 w 615"/>
                <a:gd name="T43" fmla="*/ 155 h 455"/>
                <a:gd name="T44" fmla="*/ 149 w 615"/>
                <a:gd name="T45" fmla="*/ 147 h 455"/>
                <a:gd name="T46" fmla="*/ 162 w 615"/>
                <a:gd name="T47" fmla="*/ 142 h 455"/>
                <a:gd name="T48" fmla="*/ 177 w 615"/>
                <a:gd name="T49" fmla="*/ 137 h 455"/>
                <a:gd name="T50" fmla="*/ 171 w 615"/>
                <a:gd name="T51" fmla="*/ 125 h 455"/>
                <a:gd name="T52" fmla="*/ 170 w 615"/>
                <a:gd name="T53" fmla="*/ 110 h 455"/>
                <a:gd name="T54" fmla="*/ 164 w 615"/>
                <a:gd name="T55" fmla="*/ 99 h 455"/>
                <a:gd name="T56" fmla="*/ 157 w 615"/>
                <a:gd name="T57" fmla="*/ 83 h 455"/>
                <a:gd name="T58" fmla="*/ 141 w 615"/>
                <a:gd name="T59" fmla="*/ 67 h 455"/>
                <a:gd name="T60" fmla="*/ 131 w 615"/>
                <a:gd name="T61" fmla="*/ 50 h 455"/>
                <a:gd name="T62" fmla="*/ 135 w 615"/>
                <a:gd name="T63" fmla="*/ 28 h 455"/>
                <a:gd name="T64" fmla="*/ 144 w 615"/>
                <a:gd name="T65" fmla="*/ 7 h 455"/>
                <a:gd name="T66" fmla="*/ 123 w 615"/>
                <a:gd name="T67" fmla="*/ 13 h 455"/>
                <a:gd name="T68" fmla="*/ 90 w 615"/>
                <a:gd name="T69" fmla="*/ 36 h 455"/>
                <a:gd name="T70" fmla="*/ 61 w 615"/>
                <a:gd name="T71" fmla="*/ 63 h 455"/>
                <a:gd name="T72" fmla="*/ 37 w 615"/>
                <a:gd name="T73" fmla="*/ 93 h 455"/>
                <a:gd name="T74" fmla="*/ 18 w 615"/>
                <a:gd name="T75" fmla="*/ 126 h 455"/>
                <a:gd name="T76" fmla="*/ 5 w 615"/>
                <a:gd name="T77" fmla="*/ 161 h 455"/>
                <a:gd name="T78" fmla="*/ 0 w 615"/>
                <a:gd name="T79" fmla="*/ 197 h 455"/>
                <a:gd name="T80" fmla="*/ 1 w 615"/>
                <a:gd name="T81" fmla="*/ 235 h 455"/>
                <a:gd name="T82" fmla="*/ 10 w 615"/>
                <a:gd name="T83" fmla="*/ 271 h 455"/>
                <a:gd name="T84" fmla="*/ 23 w 615"/>
                <a:gd name="T85" fmla="*/ 305 h 455"/>
                <a:gd name="T86" fmla="*/ 44 w 615"/>
                <a:gd name="T87" fmla="*/ 337 h 455"/>
                <a:gd name="T88" fmla="*/ 70 w 615"/>
                <a:gd name="T89" fmla="*/ 366 h 455"/>
                <a:gd name="T90" fmla="*/ 101 w 615"/>
                <a:gd name="T91" fmla="*/ 391 h 455"/>
                <a:gd name="T92" fmla="*/ 135 w 615"/>
                <a:gd name="T93" fmla="*/ 414 h 455"/>
                <a:gd name="T94" fmla="*/ 174 w 615"/>
                <a:gd name="T95" fmla="*/ 431 h 455"/>
                <a:gd name="T96" fmla="*/ 215 w 615"/>
                <a:gd name="T97" fmla="*/ 444 h 455"/>
                <a:gd name="T98" fmla="*/ 261 w 615"/>
                <a:gd name="T99" fmla="*/ 453 h 455"/>
                <a:gd name="T100" fmla="*/ 308 w 615"/>
                <a:gd name="T101" fmla="*/ 455 h 455"/>
                <a:gd name="T102" fmla="*/ 355 w 615"/>
                <a:gd name="T103" fmla="*/ 453 h 455"/>
                <a:gd name="T104" fmla="*/ 399 w 615"/>
                <a:gd name="T105" fmla="*/ 444 h 455"/>
                <a:gd name="T106" fmla="*/ 441 w 615"/>
                <a:gd name="T107" fmla="*/ 431 h 455"/>
                <a:gd name="T108" fmla="*/ 479 w 615"/>
                <a:gd name="T109" fmla="*/ 414 h 455"/>
                <a:gd name="T110" fmla="*/ 514 w 615"/>
                <a:gd name="T111" fmla="*/ 391 h 455"/>
                <a:gd name="T112" fmla="*/ 544 w 615"/>
                <a:gd name="T113" fmla="*/ 366 h 455"/>
                <a:gd name="T114" fmla="*/ 571 w 615"/>
                <a:gd name="T115" fmla="*/ 337 h 455"/>
                <a:gd name="T116" fmla="*/ 591 w 615"/>
                <a:gd name="T117" fmla="*/ 305 h 455"/>
                <a:gd name="T118" fmla="*/ 605 w 615"/>
                <a:gd name="T119" fmla="*/ 271 h 455"/>
                <a:gd name="T120" fmla="*/ 613 w 615"/>
                <a:gd name="T121" fmla="*/ 235 h 4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5" h="455">
                  <a:moveTo>
                    <a:pt x="615" y="211"/>
                  </a:moveTo>
                  <a:lnTo>
                    <a:pt x="615" y="197"/>
                  </a:lnTo>
                  <a:lnTo>
                    <a:pt x="613" y="185"/>
                  </a:lnTo>
                  <a:lnTo>
                    <a:pt x="612" y="173"/>
                  </a:lnTo>
                  <a:lnTo>
                    <a:pt x="609" y="161"/>
                  </a:lnTo>
                  <a:lnTo>
                    <a:pt x="605" y="149"/>
                  </a:lnTo>
                  <a:lnTo>
                    <a:pt x="601" y="137"/>
                  </a:lnTo>
                  <a:lnTo>
                    <a:pt x="597" y="126"/>
                  </a:lnTo>
                  <a:lnTo>
                    <a:pt x="591" y="115"/>
                  </a:lnTo>
                  <a:lnTo>
                    <a:pt x="590" y="112"/>
                  </a:lnTo>
                  <a:lnTo>
                    <a:pt x="572" y="116"/>
                  </a:lnTo>
                  <a:lnTo>
                    <a:pt x="555" y="120"/>
                  </a:lnTo>
                  <a:lnTo>
                    <a:pt x="540" y="127"/>
                  </a:lnTo>
                  <a:lnTo>
                    <a:pt x="526" y="135"/>
                  </a:lnTo>
                  <a:lnTo>
                    <a:pt x="513" y="144"/>
                  </a:lnTo>
                  <a:lnTo>
                    <a:pt x="500" y="154"/>
                  </a:lnTo>
                  <a:lnTo>
                    <a:pt x="488" y="165"/>
                  </a:lnTo>
                  <a:lnTo>
                    <a:pt x="477" y="178"/>
                  </a:lnTo>
                  <a:lnTo>
                    <a:pt x="474" y="180"/>
                  </a:lnTo>
                  <a:lnTo>
                    <a:pt x="470" y="181"/>
                  </a:lnTo>
                  <a:lnTo>
                    <a:pt x="466" y="181"/>
                  </a:lnTo>
                  <a:lnTo>
                    <a:pt x="461" y="180"/>
                  </a:lnTo>
                  <a:lnTo>
                    <a:pt x="457" y="178"/>
                  </a:lnTo>
                  <a:lnTo>
                    <a:pt x="453" y="175"/>
                  </a:lnTo>
                  <a:lnTo>
                    <a:pt x="449" y="173"/>
                  </a:lnTo>
                  <a:lnTo>
                    <a:pt x="445" y="171"/>
                  </a:lnTo>
                  <a:lnTo>
                    <a:pt x="435" y="169"/>
                  </a:lnTo>
                  <a:lnTo>
                    <a:pt x="426" y="166"/>
                  </a:lnTo>
                  <a:lnTo>
                    <a:pt x="416" y="163"/>
                  </a:lnTo>
                  <a:lnTo>
                    <a:pt x="406" y="160"/>
                  </a:lnTo>
                  <a:lnTo>
                    <a:pt x="397" y="157"/>
                  </a:lnTo>
                  <a:lnTo>
                    <a:pt x="387" y="154"/>
                  </a:lnTo>
                  <a:lnTo>
                    <a:pt x="377" y="151"/>
                  </a:lnTo>
                  <a:lnTo>
                    <a:pt x="366" y="150"/>
                  </a:lnTo>
                  <a:lnTo>
                    <a:pt x="362" y="147"/>
                  </a:lnTo>
                  <a:lnTo>
                    <a:pt x="358" y="144"/>
                  </a:lnTo>
                  <a:lnTo>
                    <a:pt x="354" y="142"/>
                  </a:lnTo>
                  <a:lnTo>
                    <a:pt x="348" y="140"/>
                  </a:lnTo>
                  <a:lnTo>
                    <a:pt x="344" y="139"/>
                  </a:lnTo>
                  <a:lnTo>
                    <a:pt x="338" y="138"/>
                  </a:lnTo>
                  <a:lnTo>
                    <a:pt x="334" y="138"/>
                  </a:lnTo>
                  <a:lnTo>
                    <a:pt x="330" y="139"/>
                  </a:lnTo>
                  <a:lnTo>
                    <a:pt x="322" y="137"/>
                  </a:lnTo>
                  <a:lnTo>
                    <a:pt x="314" y="135"/>
                  </a:lnTo>
                  <a:lnTo>
                    <a:pt x="305" y="132"/>
                  </a:lnTo>
                  <a:lnTo>
                    <a:pt x="297" y="131"/>
                  </a:lnTo>
                  <a:lnTo>
                    <a:pt x="289" y="131"/>
                  </a:lnTo>
                  <a:lnTo>
                    <a:pt x="280" y="131"/>
                  </a:lnTo>
                  <a:lnTo>
                    <a:pt x="272" y="132"/>
                  </a:lnTo>
                  <a:lnTo>
                    <a:pt x="264" y="135"/>
                  </a:lnTo>
                  <a:lnTo>
                    <a:pt x="258" y="131"/>
                  </a:lnTo>
                  <a:lnTo>
                    <a:pt x="256" y="132"/>
                  </a:lnTo>
                  <a:lnTo>
                    <a:pt x="254" y="133"/>
                  </a:lnTo>
                  <a:lnTo>
                    <a:pt x="251" y="135"/>
                  </a:lnTo>
                  <a:lnTo>
                    <a:pt x="249" y="135"/>
                  </a:lnTo>
                  <a:lnTo>
                    <a:pt x="246" y="135"/>
                  </a:lnTo>
                  <a:lnTo>
                    <a:pt x="243" y="136"/>
                  </a:lnTo>
                  <a:lnTo>
                    <a:pt x="240" y="136"/>
                  </a:lnTo>
                  <a:lnTo>
                    <a:pt x="238" y="137"/>
                  </a:lnTo>
                  <a:lnTo>
                    <a:pt x="225" y="138"/>
                  </a:lnTo>
                  <a:lnTo>
                    <a:pt x="214" y="140"/>
                  </a:lnTo>
                  <a:lnTo>
                    <a:pt x="203" y="143"/>
                  </a:lnTo>
                  <a:lnTo>
                    <a:pt x="193" y="147"/>
                  </a:lnTo>
                  <a:lnTo>
                    <a:pt x="182" y="151"/>
                  </a:lnTo>
                  <a:lnTo>
                    <a:pt x="173" y="153"/>
                  </a:lnTo>
                  <a:lnTo>
                    <a:pt x="162" y="155"/>
                  </a:lnTo>
                  <a:lnTo>
                    <a:pt x="151" y="157"/>
                  </a:lnTo>
                  <a:lnTo>
                    <a:pt x="149" y="151"/>
                  </a:lnTo>
                  <a:lnTo>
                    <a:pt x="149" y="147"/>
                  </a:lnTo>
                  <a:lnTo>
                    <a:pt x="152" y="144"/>
                  </a:lnTo>
                  <a:lnTo>
                    <a:pt x="156" y="143"/>
                  </a:lnTo>
                  <a:lnTo>
                    <a:pt x="162" y="142"/>
                  </a:lnTo>
                  <a:lnTo>
                    <a:pt x="167" y="141"/>
                  </a:lnTo>
                  <a:lnTo>
                    <a:pt x="173" y="139"/>
                  </a:lnTo>
                  <a:lnTo>
                    <a:pt x="177" y="137"/>
                  </a:lnTo>
                  <a:lnTo>
                    <a:pt x="171" y="133"/>
                  </a:lnTo>
                  <a:lnTo>
                    <a:pt x="171" y="129"/>
                  </a:lnTo>
                  <a:lnTo>
                    <a:pt x="171" y="125"/>
                  </a:lnTo>
                  <a:lnTo>
                    <a:pt x="171" y="120"/>
                  </a:lnTo>
                  <a:lnTo>
                    <a:pt x="171" y="116"/>
                  </a:lnTo>
                  <a:lnTo>
                    <a:pt x="170" y="110"/>
                  </a:lnTo>
                  <a:lnTo>
                    <a:pt x="169" y="107"/>
                  </a:lnTo>
                  <a:lnTo>
                    <a:pt x="167" y="103"/>
                  </a:lnTo>
                  <a:lnTo>
                    <a:pt x="164" y="99"/>
                  </a:lnTo>
                  <a:lnTo>
                    <a:pt x="163" y="94"/>
                  </a:lnTo>
                  <a:lnTo>
                    <a:pt x="162" y="88"/>
                  </a:lnTo>
                  <a:lnTo>
                    <a:pt x="157" y="83"/>
                  </a:lnTo>
                  <a:lnTo>
                    <a:pt x="152" y="78"/>
                  </a:lnTo>
                  <a:lnTo>
                    <a:pt x="146" y="73"/>
                  </a:lnTo>
                  <a:lnTo>
                    <a:pt x="141" y="67"/>
                  </a:lnTo>
                  <a:lnTo>
                    <a:pt x="135" y="63"/>
                  </a:lnTo>
                  <a:lnTo>
                    <a:pt x="133" y="57"/>
                  </a:lnTo>
                  <a:lnTo>
                    <a:pt x="131" y="50"/>
                  </a:lnTo>
                  <a:lnTo>
                    <a:pt x="133" y="42"/>
                  </a:lnTo>
                  <a:lnTo>
                    <a:pt x="133" y="34"/>
                  </a:lnTo>
                  <a:lnTo>
                    <a:pt x="135" y="28"/>
                  </a:lnTo>
                  <a:lnTo>
                    <a:pt x="137" y="20"/>
                  </a:lnTo>
                  <a:lnTo>
                    <a:pt x="139" y="13"/>
                  </a:lnTo>
                  <a:lnTo>
                    <a:pt x="144" y="7"/>
                  </a:lnTo>
                  <a:lnTo>
                    <a:pt x="148" y="0"/>
                  </a:lnTo>
                  <a:lnTo>
                    <a:pt x="135" y="7"/>
                  </a:lnTo>
                  <a:lnTo>
                    <a:pt x="123" y="13"/>
                  </a:lnTo>
                  <a:lnTo>
                    <a:pt x="112" y="21"/>
                  </a:lnTo>
                  <a:lnTo>
                    <a:pt x="101" y="29"/>
                  </a:lnTo>
                  <a:lnTo>
                    <a:pt x="90" y="36"/>
                  </a:lnTo>
                  <a:lnTo>
                    <a:pt x="80" y="45"/>
                  </a:lnTo>
                  <a:lnTo>
                    <a:pt x="70" y="54"/>
                  </a:lnTo>
                  <a:lnTo>
                    <a:pt x="61" y="63"/>
                  </a:lnTo>
                  <a:lnTo>
                    <a:pt x="52" y="73"/>
                  </a:lnTo>
                  <a:lnTo>
                    <a:pt x="44" y="83"/>
                  </a:lnTo>
                  <a:lnTo>
                    <a:pt x="37" y="93"/>
                  </a:lnTo>
                  <a:lnTo>
                    <a:pt x="30" y="104"/>
                  </a:lnTo>
                  <a:lnTo>
                    <a:pt x="23" y="115"/>
                  </a:lnTo>
                  <a:lnTo>
                    <a:pt x="18" y="126"/>
                  </a:lnTo>
                  <a:lnTo>
                    <a:pt x="14" y="137"/>
                  </a:lnTo>
                  <a:lnTo>
                    <a:pt x="10" y="149"/>
                  </a:lnTo>
                  <a:lnTo>
                    <a:pt x="5" y="161"/>
                  </a:lnTo>
                  <a:lnTo>
                    <a:pt x="4" y="173"/>
                  </a:lnTo>
                  <a:lnTo>
                    <a:pt x="1" y="185"/>
                  </a:lnTo>
                  <a:lnTo>
                    <a:pt x="0" y="197"/>
                  </a:lnTo>
                  <a:lnTo>
                    <a:pt x="0" y="211"/>
                  </a:lnTo>
                  <a:lnTo>
                    <a:pt x="0" y="223"/>
                  </a:lnTo>
                  <a:lnTo>
                    <a:pt x="1" y="235"/>
                  </a:lnTo>
                  <a:lnTo>
                    <a:pt x="4" y="247"/>
                  </a:lnTo>
                  <a:lnTo>
                    <a:pt x="5" y="259"/>
                  </a:lnTo>
                  <a:lnTo>
                    <a:pt x="10" y="271"/>
                  </a:lnTo>
                  <a:lnTo>
                    <a:pt x="14" y="283"/>
                  </a:lnTo>
                  <a:lnTo>
                    <a:pt x="18" y="294"/>
                  </a:lnTo>
                  <a:lnTo>
                    <a:pt x="23" y="305"/>
                  </a:lnTo>
                  <a:lnTo>
                    <a:pt x="30" y="316"/>
                  </a:lnTo>
                  <a:lnTo>
                    <a:pt x="37" y="328"/>
                  </a:lnTo>
                  <a:lnTo>
                    <a:pt x="44" y="337"/>
                  </a:lnTo>
                  <a:lnTo>
                    <a:pt x="52" y="347"/>
                  </a:lnTo>
                  <a:lnTo>
                    <a:pt x="61" y="357"/>
                  </a:lnTo>
                  <a:lnTo>
                    <a:pt x="70" y="366"/>
                  </a:lnTo>
                  <a:lnTo>
                    <a:pt x="80" y="375"/>
                  </a:lnTo>
                  <a:lnTo>
                    <a:pt x="90" y="384"/>
                  </a:lnTo>
                  <a:lnTo>
                    <a:pt x="101" y="391"/>
                  </a:lnTo>
                  <a:lnTo>
                    <a:pt x="112" y="399"/>
                  </a:lnTo>
                  <a:lnTo>
                    <a:pt x="123" y="407"/>
                  </a:lnTo>
                  <a:lnTo>
                    <a:pt x="135" y="414"/>
                  </a:lnTo>
                  <a:lnTo>
                    <a:pt x="148" y="420"/>
                  </a:lnTo>
                  <a:lnTo>
                    <a:pt x="160" y="426"/>
                  </a:lnTo>
                  <a:lnTo>
                    <a:pt x="174" y="431"/>
                  </a:lnTo>
                  <a:lnTo>
                    <a:pt x="188" y="437"/>
                  </a:lnTo>
                  <a:lnTo>
                    <a:pt x="202" y="441"/>
                  </a:lnTo>
                  <a:lnTo>
                    <a:pt x="215" y="444"/>
                  </a:lnTo>
                  <a:lnTo>
                    <a:pt x="231" y="448"/>
                  </a:lnTo>
                  <a:lnTo>
                    <a:pt x="246" y="451"/>
                  </a:lnTo>
                  <a:lnTo>
                    <a:pt x="261" y="453"/>
                  </a:lnTo>
                  <a:lnTo>
                    <a:pt x="276" y="454"/>
                  </a:lnTo>
                  <a:lnTo>
                    <a:pt x="291" y="455"/>
                  </a:lnTo>
                  <a:lnTo>
                    <a:pt x="308" y="455"/>
                  </a:lnTo>
                  <a:lnTo>
                    <a:pt x="323" y="455"/>
                  </a:lnTo>
                  <a:lnTo>
                    <a:pt x="338" y="454"/>
                  </a:lnTo>
                  <a:lnTo>
                    <a:pt x="355" y="453"/>
                  </a:lnTo>
                  <a:lnTo>
                    <a:pt x="369" y="451"/>
                  </a:lnTo>
                  <a:lnTo>
                    <a:pt x="384" y="448"/>
                  </a:lnTo>
                  <a:lnTo>
                    <a:pt x="399" y="444"/>
                  </a:lnTo>
                  <a:lnTo>
                    <a:pt x="413" y="441"/>
                  </a:lnTo>
                  <a:lnTo>
                    <a:pt x="427" y="437"/>
                  </a:lnTo>
                  <a:lnTo>
                    <a:pt x="441" y="431"/>
                  </a:lnTo>
                  <a:lnTo>
                    <a:pt x="455" y="426"/>
                  </a:lnTo>
                  <a:lnTo>
                    <a:pt x="467" y="420"/>
                  </a:lnTo>
                  <a:lnTo>
                    <a:pt x="479" y="414"/>
                  </a:lnTo>
                  <a:lnTo>
                    <a:pt x="492" y="407"/>
                  </a:lnTo>
                  <a:lnTo>
                    <a:pt x="503" y="399"/>
                  </a:lnTo>
                  <a:lnTo>
                    <a:pt x="514" y="391"/>
                  </a:lnTo>
                  <a:lnTo>
                    <a:pt x="525" y="384"/>
                  </a:lnTo>
                  <a:lnTo>
                    <a:pt x="535" y="375"/>
                  </a:lnTo>
                  <a:lnTo>
                    <a:pt x="544" y="366"/>
                  </a:lnTo>
                  <a:lnTo>
                    <a:pt x="554" y="357"/>
                  </a:lnTo>
                  <a:lnTo>
                    <a:pt x="562" y="347"/>
                  </a:lnTo>
                  <a:lnTo>
                    <a:pt x="571" y="337"/>
                  </a:lnTo>
                  <a:lnTo>
                    <a:pt x="578" y="328"/>
                  </a:lnTo>
                  <a:lnTo>
                    <a:pt x="584" y="316"/>
                  </a:lnTo>
                  <a:lnTo>
                    <a:pt x="591" y="305"/>
                  </a:lnTo>
                  <a:lnTo>
                    <a:pt x="597" y="294"/>
                  </a:lnTo>
                  <a:lnTo>
                    <a:pt x="601" y="283"/>
                  </a:lnTo>
                  <a:lnTo>
                    <a:pt x="605" y="271"/>
                  </a:lnTo>
                  <a:lnTo>
                    <a:pt x="609" y="259"/>
                  </a:lnTo>
                  <a:lnTo>
                    <a:pt x="612" y="247"/>
                  </a:lnTo>
                  <a:lnTo>
                    <a:pt x="613" y="235"/>
                  </a:lnTo>
                  <a:lnTo>
                    <a:pt x="615" y="223"/>
                  </a:lnTo>
                  <a:lnTo>
                    <a:pt x="615" y="211"/>
                  </a:lnTo>
                  <a:close/>
                </a:path>
              </a:pathLst>
            </a:cu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0" name="Freeform 89">
              <a:extLst>
                <a:ext uri="{FF2B5EF4-FFF2-40B4-BE49-F238E27FC236}">
                  <a16:creationId xmlns:a16="http://schemas.microsoft.com/office/drawing/2014/main" id="{AB241532-DE1F-4F59-BFAF-4F7310EAB6AA}"/>
                </a:ext>
              </a:extLst>
            </p:cNvPr>
            <p:cNvSpPr>
              <a:spLocks/>
            </p:cNvSpPr>
            <p:nvPr/>
          </p:nvSpPr>
          <p:spPr bwMode="auto">
            <a:xfrm>
              <a:off x="4383088" y="3163888"/>
              <a:ext cx="488950" cy="320675"/>
            </a:xfrm>
            <a:custGeom>
              <a:avLst/>
              <a:gdLst>
                <a:gd name="T0" fmla="*/ 307 w 308"/>
                <a:gd name="T1" fmla="*/ 66 h 202"/>
                <a:gd name="T2" fmla="*/ 303 w 308"/>
                <a:gd name="T3" fmla="*/ 47 h 202"/>
                <a:gd name="T4" fmla="*/ 300 w 308"/>
                <a:gd name="T5" fmla="*/ 44 h 202"/>
                <a:gd name="T6" fmla="*/ 297 w 308"/>
                <a:gd name="T7" fmla="*/ 43 h 202"/>
                <a:gd name="T8" fmla="*/ 295 w 308"/>
                <a:gd name="T9" fmla="*/ 41 h 202"/>
                <a:gd name="T10" fmla="*/ 292 w 308"/>
                <a:gd name="T11" fmla="*/ 40 h 202"/>
                <a:gd name="T12" fmla="*/ 273 w 308"/>
                <a:gd name="T13" fmla="*/ 35 h 202"/>
                <a:gd name="T14" fmla="*/ 253 w 308"/>
                <a:gd name="T15" fmla="*/ 29 h 202"/>
                <a:gd name="T16" fmla="*/ 234 w 308"/>
                <a:gd name="T17" fmla="*/ 23 h 202"/>
                <a:gd name="T18" fmla="*/ 213 w 308"/>
                <a:gd name="T19" fmla="*/ 19 h 202"/>
                <a:gd name="T20" fmla="*/ 205 w 308"/>
                <a:gd name="T21" fmla="*/ 13 h 202"/>
                <a:gd name="T22" fmla="*/ 195 w 308"/>
                <a:gd name="T23" fmla="*/ 9 h 202"/>
                <a:gd name="T24" fmla="*/ 185 w 308"/>
                <a:gd name="T25" fmla="*/ 7 h 202"/>
                <a:gd name="T26" fmla="*/ 177 w 308"/>
                <a:gd name="T27" fmla="*/ 8 h 202"/>
                <a:gd name="T28" fmla="*/ 161 w 308"/>
                <a:gd name="T29" fmla="*/ 4 h 202"/>
                <a:gd name="T30" fmla="*/ 144 w 308"/>
                <a:gd name="T31" fmla="*/ 0 h 202"/>
                <a:gd name="T32" fmla="*/ 127 w 308"/>
                <a:gd name="T33" fmla="*/ 0 h 202"/>
                <a:gd name="T34" fmla="*/ 111 w 308"/>
                <a:gd name="T35" fmla="*/ 4 h 202"/>
                <a:gd name="T36" fmla="*/ 103 w 308"/>
                <a:gd name="T37" fmla="*/ 1 h 202"/>
                <a:gd name="T38" fmla="*/ 98 w 308"/>
                <a:gd name="T39" fmla="*/ 4 h 202"/>
                <a:gd name="T40" fmla="*/ 93 w 308"/>
                <a:gd name="T41" fmla="*/ 4 h 202"/>
                <a:gd name="T42" fmla="*/ 87 w 308"/>
                <a:gd name="T43" fmla="*/ 5 h 202"/>
                <a:gd name="T44" fmla="*/ 75 w 308"/>
                <a:gd name="T45" fmla="*/ 7 h 202"/>
                <a:gd name="T46" fmla="*/ 58 w 308"/>
                <a:gd name="T47" fmla="*/ 10 h 202"/>
                <a:gd name="T48" fmla="*/ 42 w 308"/>
                <a:gd name="T49" fmla="*/ 16 h 202"/>
                <a:gd name="T50" fmla="*/ 25 w 308"/>
                <a:gd name="T51" fmla="*/ 21 h 202"/>
                <a:gd name="T52" fmla="*/ 13 w 308"/>
                <a:gd name="T53" fmla="*/ 31 h 202"/>
                <a:gd name="T54" fmla="*/ 4 w 308"/>
                <a:gd name="T55" fmla="*/ 54 h 202"/>
                <a:gd name="T56" fmla="*/ 0 w 308"/>
                <a:gd name="T57" fmla="*/ 80 h 202"/>
                <a:gd name="T58" fmla="*/ 4 w 308"/>
                <a:gd name="T59" fmla="*/ 104 h 202"/>
                <a:gd name="T60" fmla="*/ 13 w 308"/>
                <a:gd name="T61" fmla="*/ 127 h 202"/>
                <a:gd name="T62" fmla="*/ 27 w 308"/>
                <a:gd name="T63" fmla="*/ 148 h 202"/>
                <a:gd name="T64" fmla="*/ 46 w 308"/>
                <a:gd name="T65" fmla="*/ 166 h 202"/>
                <a:gd name="T66" fmla="*/ 68 w 308"/>
                <a:gd name="T67" fmla="*/ 181 h 202"/>
                <a:gd name="T68" fmla="*/ 94 w 308"/>
                <a:gd name="T69" fmla="*/ 192 h 202"/>
                <a:gd name="T70" fmla="*/ 123 w 308"/>
                <a:gd name="T71" fmla="*/ 200 h 202"/>
                <a:gd name="T72" fmla="*/ 155 w 308"/>
                <a:gd name="T73" fmla="*/ 202 h 202"/>
                <a:gd name="T74" fmla="*/ 185 w 308"/>
                <a:gd name="T75" fmla="*/ 200 h 202"/>
                <a:gd name="T76" fmla="*/ 214 w 308"/>
                <a:gd name="T77" fmla="*/ 192 h 202"/>
                <a:gd name="T78" fmla="*/ 241 w 308"/>
                <a:gd name="T79" fmla="*/ 181 h 202"/>
                <a:gd name="T80" fmla="*/ 263 w 308"/>
                <a:gd name="T81" fmla="*/ 166 h 202"/>
                <a:gd name="T82" fmla="*/ 282 w 308"/>
                <a:gd name="T83" fmla="*/ 148 h 202"/>
                <a:gd name="T84" fmla="*/ 296 w 308"/>
                <a:gd name="T85" fmla="*/ 127 h 202"/>
                <a:gd name="T86" fmla="*/ 306 w 308"/>
                <a:gd name="T87" fmla="*/ 104 h 202"/>
                <a:gd name="T88" fmla="*/ 308 w 308"/>
                <a:gd name="T89" fmla="*/ 8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8" h="202">
                  <a:moveTo>
                    <a:pt x="308" y="80"/>
                  </a:moveTo>
                  <a:lnTo>
                    <a:pt x="307" y="66"/>
                  </a:lnTo>
                  <a:lnTo>
                    <a:pt x="306" y="54"/>
                  </a:lnTo>
                  <a:lnTo>
                    <a:pt x="303" y="47"/>
                  </a:lnTo>
                  <a:lnTo>
                    <a:pt x="302" y="45"/>
                  </a:lnTo>
                  <a:lnTo>
                    <a:pt x="300" y="44"/>
                  </a:lnTo>
                  <a:lnTo>
                    <a:pt x="299" y="43"/>
                  </a:lnTo>
                  <a:lnTo>
                    <a:pt x="297" y="43"/>
                  </a:lnTo>
                  <a:lnTo>
                    <a:pt x="296" y="42"/>
                  </a:lnTo>
                  <a:lnTo>
                    <a:pt x="295" y="41"/>
                  </a:lnTo>
                  <a:lnTo>
                    <a:pt x="293" y="41"/>
                  </a:lnTo>
                  <a:lnTo>
                    <a:pt x="292" y="40"/>
                  </a:lnTo>
                  <a:lnTo>
                    <a:pt x="282" y="38"/>
                  </a:lnTo>
                  <a:lnTo>
                    <a:pt x="273" y="35"/>
                  </a:lnTo>
                  <a:lnTo>
                    <a:pt x="263" y="32"/>
                  </a:lnTo>
                  <a:lnTo>
                    <a:pt x="253" y="29"/>
                  </a:lnTo>
                  <a:lnTo>
                    <a:pt x="244" y="26"/>
                  </a:lnTo>
                  <a:lnTo>
                    <a:pt x="234" y="23"/>
                  </a:lnTo>
                  <a:lnTo>
                    <a:pt x="224" y="20"/>
                  </a:lnTo>
                  <a:lnTo>
                    <a:pt x="213" y="19"/>
                  </a:lnTo>
                  <a:lnTo>
                    <a:pt x="209" y="16"/>
                  </a:lnTo>
                  <a:lnTo>
                    <a:pt x="205" y="13"/>
                  </a:lnTo>
                  <a:lnTo>
                    <a:pt x="201" y="11"/>
                  </a:lnTo>
                  <a:lnTo>
                    <a:pt x="195" y="9"/>
                  </a:lnTo>
                  <a:lnTo>
                    <a:pt x="191" y="8"/>
                  </a:lnTo>
                  <a:lnTo>
                    <a:pt x="185" y="7"/>
                  </a:lnTo>
                  <a:lnTo>
                    <a:pt x="181" y="7"/>
                  </a:lnTo>
                  <a:lnTo>
                    <a:pt x="177" y="8"/>
                  </a:lnTo>
                  <a:lnTo>
                    <a:pt x="169" y="6"/>
                  </a:lnTo>
                  <a:lnTo>
                    <a:pt x="161" y="4"/>
                  </a:lnTo>
                  <a:lnTo>
                    <a:pt x="152" y="1"/>
                  </a:lnTo>
                  <a:lnTo>
                    <a:pt x="144" y="0"/>
                  </a:lnTo>
                  <a:lnTo>
                    <a:pt x="136" y="0"/>
                  </a:lnTo>
                  <a:lnTo>
                    <a:pt x="127" y="0"/>
                  </a:lnTo>
                  <a:lnTo>
                    <a:pt x="119" y="1"/>
                  </a:lnTo>
                  <a:lnTo>
                    <a:pt x="111" y="4"/>
                  </a:lnTo>
                  <a:lnTo>
                    <a:pt x="105" y="0"/>
                  </a:lnTo>
                  <a:lnTo>
                    <a:pt x="103" y="1"/>
                  </a:lnTo>
                  <a:lnTo>
                    <a:pt x="101" y="2"/>
                  </a:lnTo>
                  <a:lnTo>
                    <a:pt x="98" y="4"/>
                  </a:lnTo>
                  <a:lnTo>
                    <a:pt x="96" y="4"/>
                  </a:lnTo>
                  <a:lnTo>
                    <a:pt x="93" y="4"/>
                  </a:lnTo>
                  <a:lnTo>
                    <a:pt x="90" y="5"/>
                  </a:lnTo>
                  <a:lnTo>
                    <a:pt x="87" y="5"/>
                  </a:lnTo>
                  <a:lnTo>
                    <a:pt x="85" y="6"/>
                  </a:lnTo>
                  <a:lnTo>
                    <a:pt x="75" y="7"/>
                  </a:lnTo>
                  <a:lnTo>
                    <a:pt x="67" y="8"/>
                  </a:lnTo>
                  <a:lnTo>
                    <a:pt x="58" y="10"/>
                  </a:lnTo>
                  <a:lnTo>
                    <a:pt x="50" y="12"/>
                  </a:lnTo>
                  <a:lnTo>
                    <a:pt x="42" y="16"/>
                  </a:lnTo>
                  <a:lnTo>
                    <a:pt x="33" y="18"/>
                  </a:lnTo>
                  <a:lnTo>
                    <a:pt x="25" y="21"/>
                  </a:lnTo>
                  <a:lnTo>
                    <a:pt x="18" y="23"/>
                  </a:lnTo>
                  <a:lnTo>
                    <a:pt x="13" y="31"/>
                  </a:lnTo>
                  <a:lnTo>
                    <a:pt x="7" y="42"/>
                  </a:lnTo>
                  <a:lnTo>
                    <a:pt x="4" y="54"/>
                  </a:lnTo>
                  <a:lnTo>
                    <a:pt x="2" y="66"/>
                  </a:lnTo>
                  <a:lnTo>
                    <a:pt x="0" y="80"/>
                  </a:lnTo>
                  <a:lnTo>
                    <a:pt x="2" y="92"/>
                  </a:lnTo>
                  <a:lnTo>
                    <a:pt x="4" y="104"/>
                  </a:lnTo>
                  <a:lnTo>
                    <a:pt x="7" y="116"/>
                  </a:lnTo>
                  <a:lnTo>
                    <a:pt x="13" y="127"/>
                  </a:lnTo>
                  <a:lnTo>
                    <a:pt x="20" y="138"/>
                  </a:lnTo>
                  <a:lnTo>
                    <a:pt x="27" y="148"/>
                  </a:lnTo>
                  <a:lnTo>
                    <a:pt x="36" y="157"/>
                  </a:lnTo>
                  <a:lnTo>
                    <a:pt x="46" y="166"/>
                  </a:lnTo>
                  <a:lnTo>
                    <a:pt x="57" y="173"/>
                  </a:lnTo>
                  <a:lnTo>
                    <a:pt x="68" y="181"/>
                  </a:lnTo>
                  <a:lnTo>
                    <a:pt x="82" y="187"/>
                  </a:lnTo>
                  <a:lnTo>
                    <a:pt x="94" y="192"/>
                  </a:lnTo>
                  <a:lnTo>
                    <a:pt x="109" y="197"/>
                  </a:lnTo>
                  <a:lnTo>
                    <a:pt x="123" y="200"/>
                  </a:lnTo>
                  <a:lnTo>
                    <a:pt x="138" y="201"/>
                  </a:lnTo>
                  <a:lnTo>
                    <a:pt x="155" y="202"/>
                  </a:lnTo>
                  <a:lnTo>
                    <a:pt x="170" y="201"/>
                  </a:lnTo>
                  <a:lnTo>
                    <a:pt x="185" y="200"/>
                  </a:lnTo>
                  <a:lnTo>
                    <a:pt x="201" y="197"/>
                  </a:lnTo>
                  <a:lnTo>
                    <a:pt x="214" y="192"/>
                  </a:lnTo>
                  <a:lnTo>
                    <a:pt x="228" y="187"/>
                  </a:lnTo>
                  <a:lnTo>
                    <a:pt x="241" y="181"/>
                  </a:lnTo>
                  <a:lnTo>
                    <a:pt x="252" y="173"/>
                  </a:lnTo>
                  <a:lnTo>
                    <a:pt x="263" y="166"/>
                  </a:lnTo>
                  <a:lnTo>
                    <a:pt x="274" y="157"/>
                  </a:lnTo>
                  <a:lnTo>
                    <a:pt x="282" y="148"/>
                  </a:lnTo>
                  <a:lnTo>
                    <a:pt x="291" y="138"/>
                  </a:lnTo>
                  <a:lnTo>
                    <a:pt x="296" y="127"/>
                  </a:lnTo>
                  <a:lnTo>
                    <a:pt x="302" y="116"/>
                  </a:lnTo>
                  <a:lnTo>
                    <a:pt x="306" y="104"/>
                  </a:lnTo>
                  <a:lnTo>
                    <a:pt x="307" y="92"/>
                  </a:lnTo>
                  <a:lnTo>
                    <a:pt x="308"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1" name="Freeform 90">
              <a:extLst>
                <a:ext uri="{FF2B5EF4-FFF2-40B4-BE49-F238E27FC236}">
                  <a16:creationId xmlns:a16="http://schemas.microsoft.com/office/drawing/2014/main" id="{8BAC1757-4BFD-4AD4-8610-FB4256DE2FA3}"/>
                </a:ext>
              </a:extLst>
            </p:cNvPr>
            <p:cNvSpPr>
              <a:spLocks/>
            </p:cNvSpPr>
            <p:nvPr/>
          </p:nvSpPr>
          <p:spPr bwMode="auto">
            <a:xfrm>
              <a:off x="4381500" y="2740025"/>
              <a:ext cx="760413" cy="469900"/>
            </a:xfrm>
            <a:custGeom>
              <a:avLst/>
              <a:gdLst>
                <a:gd name="T0" fmla="*/ 340 w 479"/>
                <a:gd name="T1" fmla="*/ 34 h 296"/>
                <a:gd name="T2" fmla="*/ 388 w 479"/>
                <a:gd name="T3" fmla="*/ 48 h 296"/>
                <a:gd name="T4" fmla="*/ 412 w 479"/>
                <a:gd name="T5" fmla="*/ 61 h 296"/>
                <a:gd name="T6" fmla="*/ 430 w 479"/>
                <a:gd name="T7" fmla="*/ 80 h 296"/>
                <a:gd name="T8" fmla="*/ 431 w 479"/>
                <a:gd name="T9" fmla="*/ 100 h 296"/>
                <a:gd name="T10" fmla="*/ 438 w 479"/>
                <a:gd name="T11" fmla="*/ 121 h 296"/>
                <a:gd name="T12" fmla="*/ 460 w 479"/>
                <a:gd name="T13" fmla="*/ 148 h 296"/>
                <a:gd name="T14" fmla="*/ 479 w 479"/>
                <a:gd name="T15" fmla="*/ 173 h 296"/>
                <a:gd name="T16" fmla="*/ 479 w 479"/>
                <a:gd name="T17" fmla="*/ 191 h 296"/>
                <a:gd name="T18" fmla="*/ 474 w 479"/>
                <a:gd name="T19" fmla="*/ 208 h 296"/>
                <a:gd name="T20" fmla="*/ 461 w 479"/>
                <a:gd name="T21" fmla="*/ 223 h 296"/>
                <a:gd name="T22" fmla="*/ 442 w 479"/>
                <a:gd name="T23" fmla="*/ 232 h 296"/>
                <a:gd name="T24" fmla="*/ 409 w 479"/>
                <a:gd name="T25" fmla="*/ 240 h 296"/>
                <a:gd name="T26" fmla="*/ 395 w 479"/>
                <a:gd name="T27" fmla="*/ 246 h 296"/>
                <a:gd name="T28" fmla="*/ 374 w 479"/>
                <a:gd name="T29" fmla="*/ 255 h 296"/>
                <a:gd name="T30" fmla="*/ 345 w 479"/>
                <a:gd name="T31" fmla="*/ 274 h 296"/>
                <a:gd name="T32" fmla="*/ 316 w 479"/>
                <a:gd name="T33" fmla="*/ 293 h 296"/>
                <a:gd name="T34" fmla="*/ 293 w 479"/>
                <a:gd name="T35" fmla="*/ 296 h 296"/>
                <a:gd name="T36" fmla="*/ 267 w 479"/>
                <a:gd name="T37" fmla="*/ 284 h 296"/>
                <a:gd name="T38" fmla="*/ 202 w 479"/>
                <a:gd name="T39" fmla="*/ 263 h 296"/>
                <a:gd name="T40" fmla="*/ 156 w 479"/>
                <a:gd name="T41" fmla="*/ 253 h 296"/>
                <a:gd name="T42" fmla="*/ 122 w 479"/>
                <a:gd name="T43" fmla="*/ 252 h 296"/>
                <a:gd name="T44" fmla="*/ 88 w 479"/>
                <a:gd name="T45" fmla="*/ 261 h 296"/>
                <a:gd name="T46" fmla="*/ 73 w 479"/>
                <a:gd name="T47" fmla="*/ 261 h 296"/>
                <a:gd name="T48" fmla="*/ 57 w 479"/>
                <a:gd name="T49" fmla="*/ 266 h 296"/>
                <a:gd name="T50" fmla="*/ 47 w 479"/>
                <a:gd name="T51" fmla="*/ 265 h 296"/>
                <a:gd name="T52" fmla="*/ 47 w 479"/>
                <a:gd name="T53" fmla="*/ 258 h 296"/>
                <a:gd name="T54" fmla="*/ 48 w 479"/>
                <a:gd name="T55" fmla="*/ 254 h 296"/>
                <a:gd name="T56" fmla="*/ 50 w 479"/>
                <a:gd name="T57" fmla="*/ 240 h 296"/>
                <a:gd name="T58" fmla="*/ 32 w 479"/>
                <a:gd name="T59" fmla="*/ 215 h 296"/>
                <a:gd name="T60" fmla="*/ 10 w 479"/>
                <a:gd name="T61" fmla="*/ 192 h 296"/>
                <a:gd name="T62" fmla="*/ 0 w 479"/>
                <a:gd name="T63" fmla="*/ 175 h 296"/>
                <a:gd name="T64" fmla="*/ 10 w 479"/>
                <a:gd name="T65" fmla="*/ 154 h 296"/>
                <a:gd name="T66" fmla="*/ 30 w 479"/>
                <a:gd name="T67" fmla="*/ 135 h 296"/>
                <a:gd name="T68" fmla="*/ 55 w 479"/>
                <a:gd name="T69" fmla="*/ 97 h 296"/>
                <a:gd name="T70" fmla="*/ 72 w 479"/>
                <a:gd name="T71" fmla="*/ 77 h 296"/>
                <a:gd name="T72" fmla="*/ 95 w 479"/>
                <a:gd name="T73" fmla="*/ 61 h 296"/>
                <a:gd name="T74" fmla="*/ 127 w 479"/>
                <a:gd name="T75" fmla="*/ 50 h 296"/>
                <a:gd name="T76" fmla="*/ 156 w 479"/>
                <a:gd name="T77" fmla="*/ 34 h 296"/>
                <a:gd name="T78" fmla="*/ 185 w 479"/>
                <a:gd name="T79" fmla="*/ 20 h 296"/>
                <a:gd name="T80" fmla="*/ 198 w 479"/>
                <a:gd name="T81" fmla="*/ 12 h 296"/>
                <a:gd name="T82" fmla="*/ 202 w 479"/>
                <a:gd name="T83" fmla="*/ 6 h 296"/>
                <a:gd name="T84" fmla="*/ 210 w 479"/>
                <a:gd name="T85" fmla="*/ 1 h 296"/>
                <a:gd name="T86" fmla="*/ 247 w 479"/>
                <a:gd name="T87" fmla="*/ 2 h 296"/>
                <a:gd name="T88" fmla="*/ 280 w 479"/>
                <a:gd name="T89" fmla="*/ 15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9" h="296">
                  <a:moveTo>
                    <a:pt x="301" y="27"/>
                  </a:moveTo>
                  <a:lnTo>
                    <a:pt x="321" y="31"/>
                  </a:lnTo>
                  <a:lnTo>
                    <a:pt x="340" y="34"/>
                  </a:lnTo>
                  <a:lnTo>
                    <a:pt x="361" y="39"/>
                  </a:lnTo>
                  <a:lnTo>
                    <a:pt x="379" y="44"/>
                  </a:lnTo>
                  <a:lnTo>
                    <a:pt x="388" y="48"/>
                  </a:lnTo>
                  <a:lnTo>
                    <a:pt x="397" y="52"/>
                  </a:lnTo>
                  <a:lnTo>
                    <a:pt x="405" y="57"/>
                  </a:lnTo>
                  <a:lnTo>
                    <a:pt x="412" y="61"/>
                  </a:lnTo>
                  <a:lnTo>
                    <a:pt x="419" y="66"/>
                  </a:lnTo>
                  <a:lnTo>
                    <a:pt x="424" y="73"/>
                  </a:lnTo>
                  <a:lnTo>
                    <a:pt x="430" y="80"/>
                  </a:lnTo>
                  <a:lnTo>
                    <a:pt x="432" y="87"/>
                  </a:lnTo>
                  <a:lnTo>
                    <a:pt x="432" y="94"/>
                  </a:lnTo>
                  <a:lnTo>
                    <a:pt x="431" y="100"/>
                  </a:lnTo>
                  <a:lnTo>
                    <a:pt x="432" y="105"/>
                  </a:lnTo>
                  <a:lnTo>
                    <a:pt x="432" y="109"/>
                  </a:lnTo>
                  <a:lnTo>
                    <a:pt x="438" y="121"/>
                  </a:lnTo>
                  <a:lnTo>
                    <a:pt x="444" y="129"/>
                  </a:lnTo>
                  <a:lnTo>
                    <a:pt x="452" y="139"/>
                  </a:lnTo>
                  <a:lnTo>
                    <a:pt x="460" y="148"/>
                  </a:lnTo>
                  <a:lnTo>
                    <a:pt x="468" y="157"/>
                  </a:lnTo>
                  <a:lnTo>
                    <a:pt x="478" y="166"/>
                  </a:lnTo>
                  <a:lnTo>
                    <a:pt x="479" y="173"/>
                  </a:lnTo>
                  <a:lnTo>
                    <a:pt x="479" y="180"/>
                  </a:lnTo>
                  <a:lnTo>
                    <a:pt x="479" y="186"/>
                  </a:lnTo>
                  <a:lnTo>
                    <a:pt x="479" y="191"/>
                  </a:lnTo>
                  <a:lnTo>
                    <a:pt x="478" y="197"/>
                  </a:lnTo>
                  <a:lnTo>
                    <a:pt x="477" y="202"/>
                  </a:lnTo>
                  <a:lnTo>
                    <a:pt x="474" y="208"/>
                  </a:lnTo>
                  <a:lnTo>
                    <a:pt x="470" y="214"/>
                  </a:lnTo>
                  <a:lnTo>
                    <a:pt x="466" y="219"/>
                  </a:lnTo>
                  <a:lnTo>
                    <a:pt x="461" y="223"/>
                  </a:lnTo>
                  <a:lnTo>
                    <a:pt x="457" y="226"/>
                  </a:lnTo>
                  <a:lnTo>
                    <a:pt x="452" y="229"/>
                  </a:lnTo>
                  <a:lnTo>
                    <a:pt x="442" y="232"/>
                  </a:lnTo>
                  <a:lnTo>
                    <a:pt x="431" y="234"/>
                  </a:lnTo>
                  <a:lnTo>
                    <a:pt x="420" y="236"/>
                  </a:lnTo>
                  <a:lnTo>
                    <a:pt x="409" y="240"/>
                  </a:lnTo>
                  <a:lnTo>
                    <a:pt x="403" y="241"/>
                  </a:lnTo>
                  <a:lnTo>
                    <a:pt x="399" y="243"/>
                  </a:lnTo>
                  <a:lnTo>
                    <a:pt x="395" y="246"/>
                  </a:lnTo>
                  <a:lnTo>
                    <a:pt x="391" y="250"/>
                  </a:lnTo>
                  <a:lnTo>
                    <a:pt x="383" y="252"/>
                  </a:lnTo>
                  <a:lnTo>
                    <a:pt x="374" y="255"/>
                  </a:lnTo>
                  <a:lnTo>
                    <a:pt x="366" y="258"/>
                  </a:lnTo>
                  <a:lnTo>
                    <a:pt x="359" y="264"/>
                  </a:lnTo>
                  <a:lnTo>
                    <a:pt x="345" y="274"/>
                  </a:lnTo>
                  <a:lnTo>
                    <a:pt x="330" y="284"/>
                  </a:lnTo>
                  <a:lnTo>
                    <a:pt x="323" y="288"/>
                  </a:lnTo>
                  <a:lnTo>
                    <a:pt x="316" y="293"/>
                  </a:lnTo>
                  <a:lnTo>
                    <a:pt x="309" y="295"/>
                  </a:lnTo>
                  <a:lnTo>
                    <a:pt x="301" y="296"/>
                  </a:lnTo>
                  <a:lnTo>
                    <a:pt x="293" y="296"/>
                  </a:lnTo>
                  <a:lnTo>
                    <a:pt x="285" y="294"/>
                  </a:lnTo>
                  <a:lnTo>
                    <a:pt x="276" y="290"/>
                  </a:lnTo>
                  <a:lnTo>
                    <a:pt x="267" y="284"/>
                  </a:lnTo>
                  <a:lnTo>
                    <a:pt x="246" y="277"/>
                  </a:lnTo>
                  <a:lnTo>
                    <a:pt x="224" y="269"/>
                  </a:lnTo>
                  <a:lnTo>
                    <a:pt x="202" y="263"/>
                  </a:lnTo>
                  <a:lnTo>
                    <a:pt x="180" y="257"/>
                  </a:lnTo>
                  <a:lnTo>
                    <a:pt x="169" y="254"/>
                  </a:lnTo>
                  <a:lnTo>
                    <a:pt x="156" y="253"/>
                  </a:lnTo>
                  <a:lnTo>
                    <a:pt x="145" y="252"/>
                  </a:lnTo>
                  <a:lnTo>
                    <a:pt x="134" y="252"/>
                  </a:lnTo>
                  <a:lnTo>
                    <a:pt x="122" y="252"/>
                  </a:lnTo>
                  <a:lnTo>
                    <a:pt x="110" y="254"/>
                  </a:lnTo>
                  <a:lnTo>
                    <a:pt x="99" y="256"/>
                  </a:lnTo>
                  <a:lnTo>
                    <a:pt x="88" y="261"/>
                  </a:lnTo>
                  <a:lnTo>
                    <a:pt x="83" y="259"/>
                  </a:lnTo>
                  <a:lnTo>
                    <a:pt x="77" y="259"/>
                  </a:lnTo>
                  <a:lnTo>
                    <a:pt x="73" y="261"/>
                  </a:lnTo>
                  <a:lnTo>
                    <a:pt x="68" y="263"/>
                  </a:lnTo>
                  <a:lnTo>
                    <a:pt x="62" y="264"/>
                  </a:lnTo>
                  <a:lnTo>
                    <a:pt x="57" y="266"/>
                  </a:lnTo>
                  <a:lnTo>
                    <a:pt x="51" y="266"/>
                  </a:lnTo>
                  <a:lnTo>
                    <a:pt x="46" y="267"/>
                  </a:lnTo>
                  <a:lnTo>
                    <a:pt x="47" y="265"/>
                  </a:lnTo>
                  <a:lnTo>
                    <a:pt x="48" y="263"/>
                  </a:lnTo>
                  <a:lnTo>
                    <a:pt x="47" y="261"/>
                  </a:lnTo>
                  <a:lnTo>
                    <a:pt x="47" y="258"/>
                  </a:lnTo>
                  <a:lnTo>
                    <a:pt x="46" y="257"/>
                  </a:lnTo>
                  <a:lnTo>
                    <a:pt x="47" y="255"/>
                  </a:lnTo>
                  <a:lnTo>
                    <a:pt x="48" y="254"/>
                  </a:lnTo>
                  <a:lnTo>
                    <a:pt x="51" y="254"/>
                  </a:lnTo>
                  <a:lnTo>
                    <a:pt x="51" y="247"/>
                  </a:lnTo>
                  <a:lnTo>
                    <a:pt x="50" y="240"/>
                  </a:lnTo>
                  <a:lnTo>
                    <a:pt x="47" y="233"/>
                  </a:lnTo>
                  <a:lnTo>
                    <a:pt x="43" y="227"/>
                  </a:lnTo>
                  <a:lnTo>
                    <a:pt x="32" y="215"/>
                  </a:lnTo>
                  <a:lnTo>
                    <a:pt x="21" y="204"/>
                  </a:lnTo>
                  <a:lnTo>
                    <a:pt x="14" y="199"/>
                  </a:lnTo>
                  <a:lnTo>
                    <a:pt x="10" y="192"/>
                  </a:lnTo>
                  <a:lnTo>
                    <a:pt x="4" y="187"/>
                  </a:lnTo>
                  <a:lnTo>
                    <a:pt x="1" y="181"/>
                  </a:lnTo>
                  <a:lnTo>
                    <a:pt x="0" y="175"/>
                  </a:lnTo>
                  <a:lnTo>
                    <a:pt x="1" y="168"/>
                  </a:lnTo>
                  <a:lnTo>
                    <a:pt x="4" y="160"/>
                  </a:lnTo>
                  <a:lnTo>
                    <a:pt x="10" y="154"/>
                  </a:lnTo>
                  <a:lnTo>
                    <a:pt x="17" y="147"/>
                  </a:lnTo>
                  <a:lnTo>
                    <a:pt x="25" y="141"/>
                  </a:lnTo>
                  <a:lnTo>
                    <a:pt x="30" y="135"/>
                  </a:lnTo>
                  <a:lnTo>
                    <a:pt x="36" y="127"/>
                  </a:lnTo>
                  <a:lnTo>
                    <a:pt x="46" y="113"/>
                  </a:lnTo>
                  <a:lnTo>
                    <a:pt x="55" y="97"/>
                  </a:lnTo>
                  <a:lnTo>
                    <a:pt x="61" y="91"/>
                  </a:lnTo>
                  <a:lnTo>
                    <a:pt x="66" y="84"/>
                  </a:lnTo>
                  <a:lnTo>
                    <a:pt x="72" y="77"/>
                  </a:lnTo>
                  <a:lnTo>
                    <a:pt x="79" y="71"/>
                  </a:lnTo>
                  <a:lnTo>
                    <a:pt x="86" y="65"/>
                  </a:lnTo>
                  <a:lnTo>
                    <a:pt x="95" y="61"/>
                  </a:lnTo>
                  <a:lnTo>
                    <a:pt x="105" y="58"/>
                  </a:lnTo>
                  <a:lnTo>
                    <a:pt x="117" y="54"/>
                  </a:lnTo>
                  <a:lnTo>
                    <a:pt x="127" y="50"/>
                  </a:lnTo>
                  <a:lnTo>
                    <a:pt x="137" y="46"/>
                  </a:lnTo>
                  <a:lnTo>
                    <a:pt x="146" y="40"/>
                  </a:lnTo>
                  <a:lnTo>
                    <a:pt x="156" y="34"/>
                  </a:lnTo>
                  <a:lnTo>
                    <a:pt x="166" y="29"/>
                  </a:lnTo>
                  <a:lnTo>
                    <a:pt x="175" y="25"/>
                  </a:lnTo>
                  <a:lnTo>
                    <a:pt x="185" y="20"/>
                  </a:lnTo>
                  <a:lnTo>
                    <a:pt x="196" y="17"/>
                  </a:lnTo>
                  <a:lnTo>
                    <a:pt x="198" y="15"/>
                  </a:lnTo>
                  <a:lnTo>
                    <a:pt x="198" y="12"/>
                  </a:lnTo>
                  <a:lnTo>
                    <a:pt x="199" y="10"/>
                  </a:lnTo>
                  <a:lnTo>
                    <a:pt x="200" y="8"/>
                  </a:lnTo>
                  <a:lnTo>
                    <a:pt x="202" y="6"/>
                  </a:lnTo>
                  <a:lnTo>
                    <a:pt x="204" y="4"/>
                  </a:lnTo>
                  <a:lnTo>
                    <a:pt x="206" y="2"/>
                  </a:lnTo>
                  <a:lnTo>
                    <a:pt x="210" y="1"/>
                  </a:lnTo>
                  <a:lnTo>
                    <a:pt x="222" y="0"/>
                  </a:lnTo>
                  <a:lnTo>
                    <a:pt x="235" y="0"/>
                  </a:lnTo>
                  <a:lnTo>
                    <a:pt x="247" y="2"/>
                  </a:lnTo>
                  <a:lnTo>
                    <a:pt x="258" y="6"/>
                  </a:lnTo>
                  <a:lnTo>
                    <a:pt x="271" y="10"/>
                  </a:lnTo>
                  <a:lnTo>
                    <a:pt x="280" y="15"/>
                  </a:lnTo>
                  <a:lnTo>
                    <a:pt x="292" y="20"/>
                  </a:lnTo>
                  <a:lnTo>
                    <a:pt x="30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2" name="Freeform 91">
              <a:extLst>
                <a:ext uri="{FF2B5EF4-FFF2-40B4-BE49-F238E27FC236}">
                  <a16:creationId xmlns:a16="http://schemas.microsoft.com/office/drawing/2014/main" id="{D9C5C9A4-0826-4FCA-B8B8-1595D3EDB159}"/>
                </a:ext>
              </a:extLst>
            </p:cNvPr>
            <p:cNvSpPr>
              <a:spLocks/>
            </p:cNvSpPr>
            <p:nvPr/>
          </p:nvSpPr>
          <p:spPr bwMode="auto">
            <a:xfrm>
              <a:off x="5287963" y="2741613"/>
              <a:ext cx="157163" cy="65088"/>
            </a:xfrm>
            <a:custGeom>
              <a:avLst/>
              <a:gdLst>
                <a:gd name="T0" fmla="*/ 94 w 99"/>
                <a:gd name="T1" fmla="*/ 14 h 41"/>
                <a:gd name="T2" fmla="*/ 96 w 99"/>
                <a:gd name="T3" fmla="*/ 16 h 41"/>
                <a:gd name="T4" fmla="*/ 98 w 99"/>
                <a:gd name="T5" fmla="*/ 19 h 41"/>
                <a:gd name="T6" fmla="*/ 98 w 99"/>
                <a:gd name="T7" fmla="*/ 21 h 41"/>
                <a:gd name="T8" fmla="*/ 99 w 99"/>
                <a:gd name="T9" fmla="*/ 25 h 41"/>
                <a:gd name="T10" fmla="*/ 99 w 99"/>
                <a:gd name="T11" fmla="*/ 28 h 41"/>
                <a:gd name="T12" fmla="*/ 99 w 99"/>
                <a:gd name="T13" fmla="*/ 31 h 41"/>
                <a:gd name="T14" fmla="*/ 98 w 99"/>
                <a:gd name="T15" fmla="*/ 33 h 41"/>
                <a:gd name="T16" fmla="*/ 96 w 99"/>
                <a:gd name="T17" fmla="*/ 37 h 41"/>
                <a:gd name="T18" fmla="*/ 95 w 99"/>
                <a:gd name="T19" fmla="*/ 37 h 41"/>
                <a:gd name="T20" fmla="*/ 94 w 99"/>
                <a:gd name="T21" fmla="*/ 37 h 41"/>
                <a:gd name="T22" fmla="*/ 92 w 99"/>
                <a:gd name="T23" fmla="*/ 37 h 41"/>
                <a:gd name="T24" fmla="*/ 91 w 99"/>
                <a:gd name="T25" fmla="*/ 37 h 41"/>
                <a:gd name="T26" fmla="*/ 89 w 99"/>
                <a:gd name="T27" fmla="*/ 38 h 41"/>
                <a:gd name="T28" fmla="*/ 88 w 99"/>
                <a:gd name="T29" fmla="*/ 39 h 41"/>
                <a:gd name="T30" fmla="*/ 87 w 99"/>
                <a:gd name="T31" fmla="*/ 40 h 41"/>
                <a:gd name="T32" fmla="*/ 87 w 99"/>
                <a:gd name="T33" fmla="*/ 41 h 41"/>
                <a:gd name="T34" fmla="*/ 81 w 99"/>
                <a:gd name="T35" fmla="*/ 37 h 41"/>
                <a:gd name="T36" fmla="*/ 76 w 99"/>
                <a:gd name="T37" fmla="*/ 33 h 41"/>
                <a:gd name="T38" fmla="*/ 69 w 99"/>
                <a:gd name="T39" fmla="*/ 32 h 41"/>
                <a:gd name="T40" fmla="*/ 62 w 99"/>
                <a:gd name="T41" fmla="*/ 31 h 41"/>
                <a:gd name="T42" fmla="*/ 48 w 99"/>
                <a:gd name="T43" fmla="*/ 33 h 41"/>
                <a:gd name="T44" fmla="*/ 34 w 99"/>
                <a:gd name="T45" fmla="*/ 37 h 41"/>
                <a:gd name="T46" fmla="*/ 27 w 99"/>
                <a:gd name="T47" fmla="*/ 38 h 41"/>
                <a:gd name="T48" fmla="*/ 20 w 99"/>
                <a:gd name="T49" fmla="*/ 39 h 41"/>
                <a:gd name="T50" fmla="*/ 15 w 99"/>
                <a:gd name="T51" fmla="*/ 39 h 41"/>
                <a:gd name="T52" fmla="*/ 9 w 99"/>
                <a:gd name="T53" fmla="*/ 38 h 41"/>
                <a:gd name="T54" fmla="*/ 5 w 99"/>
                <a:gd name="T55" fmla="*/ 36 h 41"/>
                <a:gd name="T56" fmla="*/ 2 w 99"/>
                <a:gd name="T57" fmla="*/ 31 h 41"/>
                <a:gd name="T58" fmla="*/ 0 w 99"/>
                <a:gd name="T59" fmla="*/ 26 h 41"/>
                <a:gd name="T60" fmla="*/ 0 w 99"/>
                <a:gd name="T61" fmla="*/ 18 h 41"/>
                <a:gd name="T62" fmla="*/ 2 w 99"/>
                <a:gd name="T63" fmla="*/ 16 h 41"/>
                <a:gd name="T64" fmla="*/ 7 w 99"/>
                <a:gd name="T65" fmla="*/ 14 h 41"/>
                <a:gd name="T66" fmla="*/ 11 w 99"/>
                <a:gd name="T67" fmla="*/ 10 h 41"/>
                <a:gd name="T68" fmla="*/ 15 w 99"/>
                <a:gd name="T69" fmla="*/ 8 h 41"/>
                <a:gd name="T70" fmla="*/ 19 w 99"/>
                <a:gd name="T71" fmla="*/ 6 h 41"/>
                <a:gd name="T72" fmla="*/ 23 w 99"/>
                <a:gd name="T73" fmla="*/ 4 h 41"/>
                <a:gd name="T74" fmla="*/ 27 w 99"/>
                <a:gd name="T75" fmla="*/ 3 h 41"/>
                <a:gd name="T76" fmla="*/ 33 w 99"/>
                <a:gd name="T77" fmla="*/ 0 h 41"/>
                <a:gd name="T78" fmla="*/ 42 w 99"/>
                <a:gd name="T79" fmla="*/ 0 h 41"/>
                <a:gd name="T80" fmla="*/ 51 w 99"/>
                <a:gd name="T81" fmla="*/ 0 h 41"/>
                <a:gd name="T82" fmla="*/ 59 w 99"/>
                <a:gd name="T83" fmla="*/ 1 h 41"/>
                <a:gd name="T84" fmla="*/ 67 w 99"/>
                <a:gd name="T85" fmla="*/ 3 h 41"/>
                <a:gd name="T86" fmla="*/ 74 w 99"/>
                <a:gd name="T87" fmla="*/ 5 h 41"/>
                <a:gd name="T88" fmla="*/ 81 w 99"/>
                <a:gd name="T89" fmla="*/ 8 h 41"/>
                <a:gd name="T90" fmla="*/ 88 w 99"/>
                <a:gd name="T91" fmla="*/ 10 h 41"/>
                <a:gd name="T92" fmla="*/ 94 w 99"/>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9" h="41">
                  <a:moveTo>
                    <a:pt x="94" y="14"/>
                  </a:moveTo>
                  <a:lnTo>
                    <a:pt x="96" y="16"/>
                  </a:lnTo>
                  <a:lnTo>
                    <a:pt x="98" y="19"/>
                  </a:lnTo>
                  <a:lnTo>
                    <a:pt x="98" y="21"/>
                  </a:lnTo>
                  <a:lnTo>
                    <a:pt x="99" y="25"/>
                  </a:lnTo>
                  <a:lnTo>
                    <a:pt x="99" y="28"/>
                  </a:lnTo>
                  <a:lnTo>
                    <a:pt x="99" y="31"/>
                  </a:lnTo>
                  <a:lnTo>
                    <a:pt x="98" y="33"/>
                  </a:lnTo>
                  <a:lnTo>
                    <a:pt x="96" y="37"/>
                  </a:lnTo>
                  <a:lnTo>
                    <a:pt x="95" y="37"/>
                  </a:lnTo>
                  <a:lnTo>
                    <a:pt x="94" y="37"/>
                  </a:lnTo>
                  <a:lnTo>
                    <a:pt x="92" y="37"/>
                  </a:lnTo>
                  <a:lnTo>
                    <a:pt x="91" y="37"/>
                  </a:lnTo>
                  <a:lnTo>
                    <a:pt x="89" y="38"/>
                  </a:lnTo>
                  <a:lnTo>
                    <a:pt x="88" y="39"/>
                  </a:lnTo>
                  <a:lnTo>
                    <a:pt x="87" y="40"/>
                  </a:lnTo>
                  <a:lnTo>
                    <a:pt x="87" y="41"/>
                  </a:lnTo>
                  <a:lnTo>
                    <a:pt x="81" y="37"/>
                  </a:lnTo>
                  <a:lnTo>
                    <a:pt x="76" y="33"/>
                  </a:lnTo>
                  <a:lnTo>
                    <a:pt x="69" y="32"/>
                  </a:lnTo>
                  <a:lnTo>
                    <a:pt x="62" y="31"/>
                  </a:lnTo>
                  <a:lnTo>
                    <a:pt x="48" y="33"/>
                  </a:lnTo>
                  <a:lnTo>
                    <a:pt x="34" y="37"/>
                  </a:lnTo>
                  <a:lnTo>
                    <a:pt x="27" y="38"/>
                  </a:lnTo>
                  <a:lnTo>
                    <a:pt x="20" y="39"/>
                  </a:lnTo>
                  <a:lnTo>
                    <a:pt x="15" y="39"/>
                  </a:lnTo>
                  <a:lnTo>
                    <a:pt x="9" y="38"/>
                  </a:lnTo>
                  <a:lnTo>
                    <a:pt x="5" y="36"/>
                  </a:lnTo>
                  <a:lnTo>
                    <a:pt x="2" y="31"/>
                  </a:lnTo>
                  <a:lnTo>
                    <a:pt x="0" y="26"/>
                  </a:lnTo>
                  <a:lnTo>
                    <a:pt x="0" y="18"/>
                  </a:lnTo>
                  <a:lnTo>
                    <a:pt x="2" y="16"/>
                  </a:lnTo>
                  <a:lnTo>
                    <a:pt x="7" y="14"/>
                  </a:lnTo>
                  <a:lnTo>
                    <a:pt x="11" y="10"/>
                  </a:lnTo>
                  <a:lnTo>
                    <a:pt x="15" y="8"/>
                  </a:lnTo>
                  <a:lnTo>
                    <a:pt x="19" y="6"/>
                  </a:lnTo>
                  <a:lnTo>
                    <a:pt x="23" y="4"/>
                  </a:lnTo>
                  <a:lnTo>
                    <a:pt x="27" y="3"/>
                  </a:lnTo>
                  <a:lnTo>
                    <a:pt x="33" y="0"/>
                  </a:lnTo>
                  <a:lnTo>
                    <a:pt x="42" y="0"/>
                  </a:lnTo>
                  <a:lnTo>
                    <a:pt x="51" y="0"/>
                  </a:lnTo>
                  <a:lnTo>
                    <a:pt x="59" y="1"/>
                  </a:lnTo>
                  <a:lnTo>
                    <a:pt x="67" y="3"/>
                  </a:lnTo>
                  <a:lnTo>
                    <a:pt x="74" y="5"/>
                  </a:lnTo>
                  <a:lnTo>
                    <a:pt x="81" y="8"/>
                  </a:lnTo>
                  <a:lnTo>
                    <a:pt x="88" y="10"/>
                  </a:lnTo>
                  <a:lnTo>
                    <a:pt x="9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3" name="Freeform 92">
              <a:extLst>
                <a:ext uri="{FF2B5EF4-FFF2-40B4-BE49-F238E27FC236}">
                  <a16:creationId xmlns:a16="http://schemas.microsoft.com/office/drawing/2014/main" id="{74EAB1DE-6545-4915-BF4D-221C602DC169}"/>
                </a:ext>
              </a:extLst>
            </p:cNvPr>
            <p:cNvSpPr>
              <a:spLocks/>
            </p:cNvSpPr>
            <p:nvPr/>
          </p:nvSpPr>
          <p:spPr bwMode="auto">
            <a:xfrm>
              <a:off x="4102100" y="2747963"/>
              <a:ext cx="160338" cy="73025"/>
            </a:xfrm>
            <a:custGeom>
              <a:avLst/>
              <a:gdLst>
                <a:gd name="T0" fmla="*/ 101 w 101"/>
                <a:gd name="T1" fmla="*/ 24 h 46"/>
                <a:gd name="T2" fmla="*/ 101 w 101"/>
                <a:gd name="T3" fmla="*/ 29 h 46"/>
                <a:gd name="T4" fmla="*/ 100 w 101"/>
                <a:gd name="T5" fmla="*/ 34 h 46"/>
                <a:gd name="T6" fmla="*/ 97 w 101"/>
                <a:gd name="T7" fmla="*/ 37 h 46"/>
                <a:gd name="T8" fmla="*/ 93 w 101"/>
                <a:gd name="T9" fmla="*/ 41 h 46"/>
                <a:gd name="T10" fmla="*/ 89 w 101"/>
                <a:gd name="T11" fmla="*/ 43 h 46"/>
                <a:gd name="T12" fmla="*/ 83 w 101"/>
                <a:gd name="T13" fmla="*/ 44 h 46"/>
                <a:gd name="T14" fmla="*/ 78 w 101"/>
                <a:gd name="T15" fmla="*/ 43 h 46"/>
                <a:gd name="T16" fmla="*/ 72 w 101"/>
                <a:gd name="T17" fmla="*/ 41 h 46"/>
                <a:gd name="T18" fmla="*/ 68 w 101"/>
                <a:gd name="T19" fmla="*/ 37 h 46"/>
                <a:gd name="T20" fmla="*/ 65 w 101"/>
                <a:gd name="T21" fmla="*/ 35 h 46"/>
                <a:gd name="T22" fmla="*/ 61 w 101"/>
                <a:gd name="T23" fmla="*/ 34 h 46"/>
                <a:gd name="T24" fmla="*/ 57 w 101"/>
                <a:gd name="T25" fmla="*/ 34 h 46"/>
                <a:gd name="T26" fmla="*/ 53 w 101"/>
                <a:gd name="T27" fmla="*/ 35 h 46"/>
                <a:gd name="T28" fmla="*/ 49 w 101"/>
                <a:gd name="T29" fmla="*/ 35 h 46"/>
                <a:gd name="T30" fmla="*/ 45 w 101"/>
                <a:gd name="T31" fmla="*/ 36 h 46"/>
                <a:gd name="T32" fmla="*/ 40 w 101"/>
                <a:gd name="T33" fmla="*/ 37 h 46"/>
                <a:gd name="T34" fmla="*/ 36 w 101"/>
                <a:gd name="T35" fmla="*/ 38 h 46"/>
                <a:gd name="T36" fmla="*/ 32 w 101"/>
                <a:gd name="T37" fmla="*/ 39 h 46"/>
                <a:gd name="T38" fmla="*/ 29 w 101"/>
                <a:gd name="T39" fmla="*/ 42 h 46"/>
                <a:gd name="T40" fmla="*/ 24 w 101"/>
                <a:gd name="T41" fmla="*/ 44 h 46"/>
                <a:gd name="T42" fmla="*/ 20 w 101"/>
                <a:gd name="T43" fmla="*/ 45 h 46"/>
                <a:gd name="T44" fmla="*/ 16 w 101"/>
                <a:gd name="T45" fmla="*/ 46 h 46"/>
                <a:gd name="T46" fmla="*/ 10 w 101"/>
                <a:gd name="T47" fmla="*/ 45 h 46"/>
                <a:gd name="T48" fmla="*/ 6 w 101"/>
                <a:gd name="T49" fmla="*/ 44 h 46"/>
                <a:gd name="T50" fmla="*/ 5 w 101"/>
                <a:gd name="T51" fmla="*/ 41 h 46"/>
                <a:gd name="T52" fmla="*/ 5 w 101"/>
                <a:gd name="T53" fmla="*/ 37 h 46"/>
                <a:gd name="T54" fmla="*/ 3 w 101"/>
                <a:gd name="T55" fmla="*/ 34 h 46"/>
                <a:gd name="T56" fmla="*/ 2 w 101"/>
                <a:gd name="T57" fmla="*/ 32 h 46"/>
                <a:gd name="T58" fmla="*/ 0 w 101"/>
                <a:gd name="T59" fmla="*/ 28 h 46"/>
                <a:gd name="T60" fmla="*/ 0 w 101"/>
                <a:gd name="T61" fmla="*/ 26 h 46"/>
                <a:gd name="T62" fmla="*/ 2 w 101"/>
                <a:gd name="T63" fmla="*/ 23 h 46"/>
                <a:gd name="T64" fmla="*/ 3 w 101"/>
                <a:gd name="T65" fmla="*/ 20 h 46"/>
                <a:gd name="T66" fmla="*/ 7 w 101"/>
                <a:gd name="T67" fmla="*/ 16 h 46"/>
                <a:gd name="T68" fmla="*/ 13 w 101"/>
                <a:gd name="T69" fmla="*/ 13 h 46"/>
                <a:gd name="T70" fmla="*/ 18 w 101"/>
                <a:gd name="T71" fmla="*/ 11 h 46"/>
                <a:gd name="T72" fmla="*/ 24 w 101"/>
                <a:gd name="T73" fmla="*/ 9 h 46"/>
                <a:gd name="T74" fmla="*/ 29 w 101"/>
                <a:gd name="T75" fmla="*/ 6 h 46"/>
                <a:gd name="T76" fmla="*/ 35 w 101"/>
                <a:gd name="T77" fmla="*/ 5 h 46"/>
                <a:gd name="T78" fmla="*/ 40 w 101"/>
                <a:gd name="T79" fmla="*/ 2 h 46"/>
                <a:gd name="T80" fmla="*/ 46 w 101"/>
                <a:gd name="T81" fmla="*/ 0 h 46"/>
                <a:gd name="T82" fmla="*/ 53 w 101"/>
                <a:gd name="T83" fmla="*/ 1 h 46"/>
                <a:gd name="T84" fmla="*/ 61 w 101"/>
                <a:gd name="T85" fmla="*/ 3 h 46"/>
                <a:gd name="T86" fmla="*/ 70 w 101"/>
                <a:gd name="T87" fmla="*/ 4 h 46"/>
                <a:gd name="T88" fmla="*/ 78 w 101"/>
                <a:gd name="T89" fmla="*/ 6 h 46"/>
                <a:gd name="T90" fmla="*/ 85 w 101"/>
                <a:gd name="T91" fmla="*/ 9 h 46"/>
                <a:gd name="T92" fmla="*/ 92 w 101"/>
                <a:gd name="T93" fmla="*/ 12 h 46"/>
                <a:gd name="T94" fmla="*/ 97 w 101"/>
                <a:gd name="T95" fmla="*/ 17 h 46"/>
                <a:gd name="T96" fmla="*/ 101 w 101"/>
                <a:gd name="T97" fmla="*/ 24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1" h="46">
                  <a:moveTo>
                    <a:pt x="101" y="24"/>
                  </a:moveTo>
                  <a:lnTo>
                    <a:pt x="101" y="29"/>
                  </a:lnTo>
                  <a:lnTo>
                    <a:pt x="100" y="34"/>
                  </a:lnTo>
                  <a:lnTo>
                    <a:pt x="97" y="37"/>
                  </a:lnTo>
                  <a:lnTo>
                    <a:pt x="93" y="41"/>
                  </a:lnTo>
                  <a:lnTo>
                    <a:pt x="89" y="43"/>
                  </a:lnTo>
                  <a:lnTo>
                    <a:pt x="83" y="44"/>
                  </a:lnTo>
                  <a:lnTo>
                    <a:pt x="78" y="43"/>
                  </a:lnTo>
                  <a:lnTo>
                    <a:pt x="72" y="41"/>
                  </a:lnTo>
                  <a:lnTo>
                    <a:pt x="68" y="37"/>
                  </a:lnTo>
                  <a:lnTo>
                    <a:pt x="65" y="35"/>
                  </a:lnTo>
                  <a:lnTo>
                    <a:pt x="61" y="34"/>
                  </a:lnTo>
                  <a:lnTo>
                    <a:pt x="57" y="34"/>
                  </a:lnTo>
                  <a:lnTo>
                    <a:pt x="53" y="35"/>
                  </a:lnTo>
                  <a:lnTo>
                    <a:pt x="49" y="35"/>
                  </a:lnTo>
                  <a:lnTo>
                    <a:pt x="45" y="36"/>
                  </a:lnTo>
                  <a:lnTo>
                    <a:pt x="40" y="37"/>
                  </a:lnTo>
                  <a:lnTo>
                    <a:pt x="36" y="38"/>
                  </a:lnTo>
                  <a:lnTo>
                    <a:pt x="32" y="39"/>
                  </a:lnTo>
                  <a:lnTo>
                    <a:pt x="29" y="42"/>
                  </a:lnTo>
                  <a:lnTo>
                    <a:pt x="24" y="44"/>
                  </a:lnTo>
                  <a:lnTo>
                    <a:pt x="20" y="45"/>
                  </a:lnTo>
                  <a:lnTo>
                    <a:pt x="16" y="46"/>
                  </a:lnTo>
                  <a:lnTo>
                    <a:pt x="10" y="45"/>
                  </a:lnTo>
                  <a:lnTo>
                    <a:pt x="6" y="44"/>
                  </a:lnTo>
                  <a:lnTo>
                    <a:pt x="5" y="41"/>
                  </a:lnTo>
                  <a:lnTo>
                    <a:pt x="5" y="37"/>
                  </a:lnTo>
                  <a:lnTo>
                    <a:pt x="3" y="34"/>
                  </a:lnTo>
                  <a:lnTo>
                    <a:pt x="2" y="32"/>
                  </a:lnTo>
                  <a:lnTo>
                    <a:pt x="0" y="28"/>
                  </a:lnTo>
                  <a:lnTo>
                    <a:pt x="0" y="26"/>
                  </a:lnTo>
                  <a:lnTo>
                    <a:pt x="2" y="23"/>
                  </a:lnTo>
                  <a:lnTo>
                    <a:pt x="3" y="20"/>
                  </a:lnTo>
                  <a:lnTo>
                    <a:pt x="7" y="16"/>
                  </a:lnTo>
                  <a:lnTo>
                    <a:pt x="13" y="13"/>
                  </a:lnTo>
                  <a:lnTo>
                    <a:pt x="18" y="11"/>
                  </a:lnTo>
                  <a:lnTo>
                    <a:pt x="24" y="9"/>
                  </a:lnTo>
                  <a:lnTo>
                    <a:pt x="29" y="6"/>
                  </a:lnTo>
                  <a:lnTo>
                    <a:pt x="35" y="5"/>
                  </a:lnTo>
                  <a:lnTo>
                    <a:pt x="40" y="2"/>
                  </a:lnTo>
                  <a:lnTo>
                    <a:pt x="46" y="0"/>
                  </a:lnTo>
                  <a:lnTo>
                    <a:pt x="53" y="1"/>
                  </a:lnTo>
                  <a:lnTo>
                    <a:pt x="61" y="3"/>
                  </a:lnTo>
                  <a:lnTo>
                    <a:pt x="70" y="4"/>
                  </a:lnTo>
                  <a:lnTo>
                    <a:pt x="78" y="6"/>
                  </a:lnTo>
                  <a:lnTo>
                    <a:pt x="85" y="9"/>
                  </a:lnTo>
                  <a:lnTo>
                    <a:pt x="92" y="12"/>
                  </a:lnTo>
                  <a:lnTo>
                    <a:pt x="97" y="17"/>
                  </a:lnTo>
                  <a:lnTo>
                    <a:pt x="10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4" name="Freeform 93">
              <a:extLst>
                <a:ext uri="{FF2B5EF4-FFF2-40B4-BE49-F238E27FC236}">
                  <a16:creationId xmlns:a16="http://schemas.microsoft.com/office/drawing/2014/main" id="{ED1F8E91-5584-40F1-A904-0EF70BEDFA85}"/>
                </a:ext>
              </a:extLst>
            </p:cNvPr>
            <p:cNvSpPr>
              <a:spLocks/>
            </p:cNvSpPr>
            <p:nvPr/>
          </p:nvSpPr>
          <p:spPr bwMode="auto">
            <a:xfrm>
              <a:off x="4659313" y="2776538"/>
              <a:ext cx="166688" cy="82550"/>
            </a:xfrm>
            <a:custGeom>
              <a:avLst/>
              <a:gdLst>
                <a:gd name="T0" fmla="*/ 105 w 105"/>
                <a:gd name="T1" fmla="*/ 20 h 52"/>
                <a:gd name="T2" fmla="*/ 105 w 105"/>
                <a:gd name="T3" fmla="*/ 24 h 52"/>
                <a:gd name="T4" fmla="*/ 104 w 105"/>
                <a:gd name="T5" fmla="*/ 27 h 52"/>
                <a:gd name="T6" fmla="*/ 101 w 105"/>
                <a:gd name="T7" fmla="*/ 30 h 52"/>
                <a:gd name="T8" fmla="*/ 99 w 105"/>
                <a:gd name="T9" fmla="*/ 32 h 52"/>
                <a:gd name="T10" fmla="*/ 96 w 105"/>
                <a:gd name="T11" fmla="*/ 36 h 52"/>
                <a:gd name="T12" fmla="*/ 92 w 105"/>
                <a:gd name="T13" fmla="*/ 37 h 52"/>
                <a:gd name="T14" fmla="*/ 87 w 105"/>
                <a:gd name="T15" fmla="*/ 39 h 52"/>
                <a:gd name="T16" fmla="*/ 85 w 105"/>
                <a:gd name="T17" fmla="*/ 40 h 52"/>
                <a:gd name="T18" fmla="*/ 79 w 105"/>
                <a:gd name="T19" fmla="*/ 37 h 52"/>
                <a:gd name="T20" fmla="*/ 72 w 105"/>
                <a:gd name="T21" fmla="*/ 35 h 52"/>
                <a:gd name="T22" fmla="*/ 67 w 105"/>
                <a:gd name="T23" fmla="*/ 35 h 52"/>
                <a:gd name="T24" fmla="*/ 60 w 105"/>
                <a:gd name="T25" fmla="*/ 37 h 52"/>
                <a:gd name="T26" fmla="*/ 46 w 105"/>
                <a:gd name="T27" fmla="*/ 41 h 52"/>
                <a:gd name="T28" fmla="*/ 32 w 105"/>
                <a:gd name="T29" fmla="*/ 48 h 52"/>
                <a:gd name="T30" fmla="*/ 27 w 105"/>
                <a:gd name="T31" fmla="*/ 50 h 52"/>
                <a:gd name="T32" fmla="*/ 21 w 105"/>
                <a:gd name="T33" fmla="*/ 52 h 52"/>
                <a:gd name="T34" fmla="*/ 16 w 105"/>
                <a:gd name="T35" fmla="*/ 52 h 52"/>
                <a:gd name="T36" fmla="*/ 10 w 105"/>
                <a:gd name="T37" fmla="*/ 52 h 52"/>
                <a:gd name="T38" fmla="*/ 7 w 105"/>
                <a:gd name="T39" fmla="*/ 50 h 52"/>
                <a:gd name="T40" fmla="*/ 3 w 105"/>
                <a:gd name="T41" fmla="*/ 46 h 52"/>
                <a:gd name="T42" fmla="*/ 2 w 105"/>
                <a:gd name="T43" fmla="*/ 39 h 52"/>
                <a:gd name="T44" fmla="*/ 0 w 105"/>
                <a:gd name="T45" fmla="*/ 29 h 52"/>
                <a:gd name="T46" fmla="*/ 5 w 105"/>
                <a:gd name="T47" fmla="*/ 24 h 52"/>
                <a:gd name="T48" fmla="*/ 10 w 105"/>
                <a:gd name="T49" fmla="*/ 19 h 52"/>
                <a:gd name="T50" fmla="*/ 16 w 105"/>
                <a:gd name="T51" fmla="*/ 16 h 52"/>
                <a:gd name="T52" fmla="*/ 23 w 105"/>
                <a:gd name="T53" fmla="*/ 13 h 52"/>
                <a:gd name="T54" fmla="*/ 28 w 105"/>
                <a:gd name="T55" fmla="*/ 10 h 52"/>
                <a:gd name="T56" fmla="*/ 35 w 105"/>
                <a:gd name="T57" fmla="*/ 7 h 52"/>
                <a:gd name="T58" fmla="*/ 42 w 105"/>
                <a:gd name="T59" fmla="*/ 4 h 52"/>
                <a:gd name="T60" fmla="*/ 47 w 105"/>
                <a:gd name="T61" fmla="*/ 0 h 52"/>
                <a:gd name="T62" fmla="*/ 56 w 105"/>
                <a:gd name="T63" fmla="*/ 3 h 52"/>
                <a:gd name="T64" fmla="*/ 64 w 105"/>
                <a:gd name="T65" fmla="*/ 4 h 52"/>
                <a:gd name="T66" fmla="*/ 72 w 105"/>
                <a:gd name="T67" fmla="*/ 5 h 52"/>
                <a:gd name="T68" fmla="*/ 81 w 105"/>
                <a:gd name="T69" fmla="*/ 6 h 52"/>
                <a:gd name="T70" fmla="*/ 89 w 105"/>
                <a:gd name="T71" fmla="*/ 7 h 52"/>
                <a:gd name="T72" fmla="*/ 96 w 105"/>
                <a:gd name="T73" fmla="*/ 10 h 52"/>
                <a:gd name="T74" fmla="*/ 99 w 105"/>
                <a:gd name="T75" fmla="*/ 13 h 52"/>
                <a:gd name="T76" fmla="*/ 101 w 105"/>
                <a:gd name="T77" fmla="*/ 15 h 52"/>
                <a:gd name="T78" fmla="*/ 104 w 105"/>
                <a:gd name="T79" fmla="*/ 17 h 52"/>
                <a:gd name="T80" fmla="*/ 105 w 105"/>
                <a:gd name="T81" fmla="*/ 2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 h="52">
                  <a:moveTo>
                    <a:pt x="105" y="20"/>
                  </a:moveTo>
                  <a:lnTo>
                    <a:pt x="105" y="24"/>
                  </a:lnTo>
                  <a:lnTo>
                    <a:pt x="104" y="27"/>
                  </a:lnTo>
                  <a:lnTo>
                    <a:pt x="101" y="30"/>
                  </a:lnTo>
                  <a:lnTo>
                    <a:pt x="99" y="32"/>
                  </a:lnTo>
                  <a:lnTo>
                    <a:pt x="96" y="36"/>
                  </a:lnTo>
                  <a:lnTo>
                    <a:pt x="92" y="37"/>
                  </a:lnTo>
                  <a:lnTo>
                    <a:pt x="87" y="39"/>
                  </a:lnTo>
                  <a:lnTo>
                    <a:pt x="85" y="40"/>
                  </a:lnTo>
                  <a:lnTo>
                    <a:pt x="79" y="37"/>
                  </a:lnTo>
                  <a:lnTo>
                    <a:pt x="72" y="35"/>
                  </a:lnTo>
                  <a:lnTo>
                    <a:pt x="67" y="35"/>
                  </a:lnTo>
                  <a:lnTo>
                    <a:pt x="60" y="37"/>
                  </a:lnTo>
                  <a:lnTo>
                    <a:pt x="46" y="41"/>
                  </a:lnTo>
                  <a:lnTo>
                    <a:pt x="32" y="48"/>
                  </a:lnTo>
                  <a:lnTo>
                    <a:pt x="27" y="50"/>
                  </a:lnTo>
                  <a:lnTo>
                    <a:pt x="21" y="52"/>
                  </a:lnTo>
                  <a:lnTo>
                    <a:pt x="16" y="52"/>
                  </a:lnTo>
                  <a:lnTo>
                    <a:pt x="10" y="52"/>
                  </a:lnTo>
                  <a:lnTo>
                    <a:pt x="7" y="50"/>
                  </a:lnTo>
                  <a:lnTo>
                    <a:pt x="3" y="46"/>
                  </a:lnTo>
                  <a:lnTo>
                    <a:pt x="2" y="39"/>
                  </a:lnTo>
                  <a:lnTo>
                    <a:pt x="0" y="29"/>
                  </a:lnTo>
                  <a:lnTo>
                    <a:pt x="5" y="24"/>
                  </a:lnTo>
                  <a:lnTo>
                    <a:pt x="10" y="19"/>
                  </a:lnTo>
                  <a:lnTo>
                    <a:pt x="16" y="16"/>
                  </a:lnTo>
                  <a:lnTo>
                    <a:pt x="23" y="13"/>
                  </a:lnTo>
                  <a:lnTo>
                    <a:pt x="28" y="10"/>
                  </a:lnTo>
                  <a:lnTo>
                    <a:pt x="35" y="7"/>
                  </a:lnTo>
                  <a:lnTo>
                    <a:pt x="42" y="4"/>
                  </a:lnTo>
                  <a:lnTo>
                    <a:pt x="47" y="0"/>
                  </a:lnTo>
                  <a:lnTo>
                    <a:pt x="56" y="3"/>
                  </a:lnTo>
                  <a:lnTo>
                    <a:pt x="64" y="4"/>
                  </a:lnTo>
                  <a:lnTo>
                    <a:pt x="72" y="5"/>
                  </a:lnTo>
                  <a:lnTo>
                    <a:pt x="81" y="6"/>
                  </a:lnTo>
                  <a:lnTo>
                    <a:pt x="89" y="7"/>
                  </a:lnTo>
                  <a:lnTo>
                    <a:pt x="96" y="10"/>
                  </a:lnTo>
                  <a:lnTo>
                    <a:pt x="99" y="13"/>
                  </a:lnTo>
                  <a:lnTo>
                    <a:pt x="101" y="15"/>
                  </a:lnTo>
                  <a:lnTo>
                    <a:pt x="104" y="17"/>
                  </a:lnTo>
                  <a:lnTo>
                    <a:pt x="10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5" name="Freeform 94">
              <a:extLst>
                <a:ext uri="{FF2B5EF4-FFF2-40B4-BE49-F238E27FC236}">
                  <a16:creationId xmlns:a16="http://schemas.microsoft.com/office/drawing/2014/main" id="{BA21E6E2-B72F-42B3-BBB9-DD5DAFA69776}"/>
                </a:ext>
              </a:extLst>
            </p:cNvPr>
            <p:cNvSpPr>
              <a:spLocks/>
            </p:cNvSpPr>
            <p:nvPr/>
          </p:nvSpPr>
          <p:spPr bwMode="auto">
            <a:xfrm>
              <a:off x="3429000" y="2789238"/>
              <a:ext cx="331788" cy="180975"/>
            </a:xfrm>
            <a:custGeom>
              <a:avLst/>
              <a:gdLst>
                <a:gd name="T0" fmla="*/ 205 w 209"/>
                <a:gd name="T1" fmla="*/ 59 h 114"/>
                <a:gd name="T2" fmla="*/ 206 w 209"/>
                <a:gd name="T3" fmla="*/ 66 h 114"/>
                <a:gd name="T4" fmla="*/ 209 w 209"/>
                <a:gd name="T5" fmla="*/ 74 h 114"/>
                <a:gd name="T6" fmla="*/ 209 w 209"/>
                <a:gd name="T7" fmla="*/ 82 h 114"/>
                <a:gd name="T8" fmla="*/ 201 w 209"/>
                <a:gd name="T9" fmla="*/ 88 h 114"/>
                <a:gd name="T10" fmla="*/ 185 w 209"/>
                <a:gd name="T11" fmla="*/ 94 h 114"/>
                <a:gd name="T12" fmla="*/ 162 w 209"/>
                <a:gd name="T13" fmla="*/ 97 h 114"/>
                <a:gd name="T14" fmla="*/ 131 w 209"/>
                <a:gd name="T15" fmla="*/ 99 h 114"/>
                <a:gd name="T16" fmla="*/ 108 w 209"/>
                <a:gd name="T17" fmla="*/ 104 h 114"/>
                <a:gd name="T18" fmla="*/ 93 w 209"/>
                <a:gd name="T19" fmla="*/ 109 h 114"/>
                <a:gd name="T20" fmla="*/ 73 w 209"/>
                <a:gd name="T21" fmla="*/ 113 h 114"/>
                <a:gd name="T22" fmla="*/ 53 w 209"/>
                <a:gd name="T23" fmla="*/ 108 h 114"/>
                <a:gd name="T24" fmla="*/ 32 w 209"/>
                <a:gd name="T25" fmla="*/ 103 h 114"/>
                <a:gd name="T26" fmla="*/ 11 w 209"/>
                <a:gd name="T27" fmla="*/ 97 h 114"/>
                <a:gd name="T28" fmla="*/ 0 w 209"/>
                <a:gd name="T29" fmla="*/ 90 h 114"/>
                <a:gd name="T30" fmla="*/ 0 w 209"/>
                <a:gd name="T31" fmla="*/ 77 h 114"/>
                <a:gd name="T32" fmla="*/ 3 w 209"/>
                <a:gd name="T33" fmla="*/ 64 h 114"/>
                <a:gd name="T34" fmla="*/ 7 w 209"/>
                <a:gd name="T35" fmla="*/ 52 h 114"/>
                <a:gd name="T36" fmla="*/ 13 w 209"/>
                <a:gd name="T37" fmla="*/ 46 h 114"/>
                <a:gd name="T38" fmla="*/ 18 w 209"/>
                <a:gd name="T39" fmla="*/ 46 h 114"/>
                <a:gd name="T40" fmla="*/ 22 w 209"/>
                <a:gd name="T41" fmla="*/ 46 h 114"/>
                <a:gd name="T42" fmla="*/ 25 w 209"/>
                <a:gd name="T43" fmla="*/ 44 h 114"/>
                <a:gd name="T44" fmla="*/ 25 w 209"/>
                <a:gd name="T45" fmla="*/ 38 h 114"/>
                <a:gd name="T46" fmla="*/ 25 w 209"/>
                <a:gd name="T47" fmla="*/ 31 h 114"/>
                <a:gd name="T48" fmla="*/ 31 w 209"/>
                <a:gd name="T49" fmla="*/ 24 h 114"/>
                <a:gd name="T50" fmla="*/ 43 w 209"/>
                <a:gd name="T51" fmla="*/ 18 h 114"/>
                <a:gd name="T52" fmla="*/ 57 w 209"/>
                <a:gd name="T53" fmla="*/ 10 h 114"/>
                <a:gd name="T54" fmla="*/ 73 w 209"/>
                <a:gd name="T55" fmla="*/ 2 h 114"/>
                <a:gd name="T56" fmla="*/ 97 w 209"/>
                <a:gd name="T57" fmla="*/ 0 h 114"/>
                <a:gd name="T58" fmla="*/ 122 w 209"/>
                <a:gd name="T59" fmla="*/ 2 h 114"/>
                <a:gd name="T60" fmla="*/ 145 w 209"/>
                <a:gd name="T61" fmla="*/ 7 h 114"/>
                <a:gd name="T62" fmla="*/ 203 w 209"/>
                <a:gd name="T63" fmla="*/ 55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9" h="114">
                  <a:moveTo>
                    <a:pt x="203" y="55"/>
                  </a:moveTo>
                  <a:lnTo>
                    <a:pt x="205" y="59"/>
                  </a:lnTo>
                  <a:lnTo>
                    <a:pt x="206" y="63"/>
                  </a:lnTo>
                  <a:lnTo>
                    <a:pt x="206" y="66"/>
                  </a:lnTo>
                  <a:lnTo>
                    <a:pt x="207" y="71"/>
                  </a:lnTo>
                  <a:lnTo>
                    <a:pt x="209" y="74"/>
                  </a:lnTo>
                  <a:lnTo>
                    <a:pt x="209" y="77"/>
                  </a:lnTo>
                  <a:lnTo>
                    <a:pt x="209" y="82"/>
                  </a:lnTo>
                  <a:lnTo>
                    <a:pt x="209" y="84"/>
                  </a:lnTo>
                  <a:lnTo>
                    <a:pt x="201" y="88"/>
                  </a:lnTo>
                  <a:lnTo>
                    <a:pt x="194" y="92"/>
                  </a:lnTo>
                  <a:lnTo>
                    <a:pt x="185" y="94"/>
                  </a:lnTo>
                  <a:lnTo>
                    <a:pt x="178" y="95"/>
                  </a:lnTo>
                  <a:lnTo>
                    <a:pt x="162" y="97"/>
                  </a:lnTo>
                  <a:lnTo>
                    <a:pt x="147" y="98"/>
                  </a:lnTo>
                  <a:lnTo>
                    <a:pt x="131" y="99"/>
                  </a:lnTo>
                  <a:lnTo>
                    <a:pt x="115" y="102"/>
                  </a:lnTo>
                  <a:lnTo>
                    <a:pt x="108" y="104"/>
                  </a:lnTo>
                  <a:lnTo>
                    <a:pt x="100" y="106"/>
                  </a:lnTo>
                  <a:lnTo>
                    <a:pt x="93" y="109"/>
                  </a:lnTo>
                  <a:lnTo>
                    <a:pt x="84" y="114"/>
                  </a:lnTo>
                  <a:lnTo>
                    <a:pt x="73" y="113"/>
                  </a:lnTo>
                  <a:lnTo>
                    <a:pt x="62" y="112"/>
                  </a:lnTo>
                  <a:lnTo>
                    <a:pt x="53" y="108"/>
                  </a:lnTo>
                  <a:lnTo>
                    <a:pt x="42" y="106"/>
                  </a:lnTo>
                  <a:lnTo>
                    <a:pt x="32" y="103"/>
                  </a:lnTo>
                  <a:lnTo>
                    <a:pt x="21" y="101"/>
                  </a:lnTo>
                  <a:lnTo>
                    <a:pt x="11" y="97"/>
                  </a:lnTo>
                  <a:lnTo>
                    <a:pt x="0" y="95"/>
                  </a:lnTo>
                  <a:lnTo>
                    <a:pt x="0" y="90"/>
                  </a:lnTo>
                  <a:lnTo>
                    <a:pt x="0" y="83"/>
                  </a:lnTo>
                  <a:lnTo>
                    <a:pt x="0" y="77"/>
                  </a:lnTo>
                  <a:lnTo>
                    <a:pt x="2" y="71"/>
                  </a:lnTo>
                  <a:lnTo>
                    <a:pt x="3" y="64"/>
                  </a:lnTo>
                  <a:lnTo>
                    <a:pt x="4" y="58"/>
                  </a:lnTo>
                  <a:lnTo>
                    <a:pt x="7" y="52"/>
                  </a:lnTo>
                  <a:lnTo>
                    <a:pt x="11" y="46"/>
                  </a:lnTo>
                  <a:lnTo>
                    <a:pt x="13" y="46"/>
                  </a:lnTo>
                  <a:lnTo>
                    <a:pt x="15" y="46"/>
                  </a:lnTo>
                  <a:lnTo>
                    <a:pt x="18" y="46"/>
                  </a:lnTo>
                  <a:lnTo>
                    <a:pt x="20" y="46"/>
                  </a:lnTo>
                  <a:lnTo>
                    <a:pt x="22" y="46"/>
                  </a:lnTo>
                  <a:lnTo>
                    <a:pt x="24" y="45"/>
                  </a:lnTo>
                  <a:lnTo>
                    <a:pt x="25" y="44"/>
                  </a:lnTo>
                  <a:lnTo>
                    <a:pt x="26" y="42"/>
                  </a:lnTo>
                  <a:lnTo>
                    <a:pt x="25" y="38"/>
                  </a:lnTo>
                  <a:lnTo>
                    <a:pt x="25" y="34"/>
                  </a:lnTo>
                  <a:lnTo>
                    <a:pt x="25" y="31"/>
                  </a:lnTo>
                  <a:lnTo>
                    <a:pt x="26" y="29"/>
                  </a:lnTo>
                  <a:lnTo>
                    <a:pt x="31" y="24"/>
                  </a:lnTo>
                  <a:lnTo>
                    <a:pt x="36" y="21"/>
                  </a:lnTo>
                  <a:lnTo>
                    <a:pt x="43" y="18"/>
                  </a:lnTo>
                  <a:lnTo>
                    <a:pt x="50" y="15"/>
                  </a:lnTo>
                  <a:lnTo>
                    <a:pt x="57" y="10"/>
                  </a:lnTo>
                  <a:lnTo>
                    <a:pt x="61" y="5"/>
                  </a:lnTo>
                  <a:lnTo>
                    <a:pt x="73" y="2"/>
                  </a:lnTo>
                  <a:lnTo>
                    <a:pt x="84" y="1"/>
                  </a:lnTo>
                  <a:lnTo>
                    <a:pt x="97" y="0"/>
                  </a:lnTo>
                  <a:lnTo>
                    <a:pt x="109" y="0"/>
                  </a:lnTo>
                  <a:lnTo>
                    <a:pt x="122" y="2"/>
                  </a:lnTo>
                  <a:lnTo>
                    <a:pt x="134" y="3"/>
                  </a:lnTo>
                  <a:lnTo>
                    <a:pt x="145" y="7"/>
                  </a:lnTo>
                  <a:lnTo>
                    <a:pt x="156" y="11"/>
                  </a:lnTo>
                  <a:lnTo>
                    <a:pt x="20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6" name="Freeform 95">
              <a:extLst>
                <a:ext uri="{FF2B5EF4-FFF2-40B4-BE49-F238E27FC236}">
                  <a16:creationId xmlns:a16="http://schemas.microsoft.com/office/drawing/2014/main" id="{3BB6FF54-74D8-4126-ACD7-EE110C2E36DD}"/>
                </a:ext>
              </a:extLst>
            </p:cNvPr>
            <p:cNvSpPr>
              <a:spLocks/>
            </p:cNvSpPr>
            <p:nvPr/>
          </p:nvSpPr>
          <p:spPr bwMode="auto">
            <a:xfrm>
              <a:off x="5834063" y="2805113"/>
              <a:ext cx="344488" cy="179388"/>
            </a:xfrm>
            <a:custGeom>
              <a:avLst/>
              <a:gdLst>
                <a:gd name="T0" fmla="*/ 161 w 217"/>
                <a:gd name="T1" fmla="*/ 16 h 113"/>
                <a:gd name="T2" fmla="*/ 171 w 217"/>
                <a:gd name="T3" fmla="*/ 27 h 113"/>
                <a:gd name="T4" fmla="*/ 181 w 217"/>
                <a:gd name="T5" fmla="*/ 38 h 113"/>
                <a:gd name="T6" fmla="*/ 190 w 217"/>
                <a:gd name="T7" fmla="*/ 49 h 113"/>
                <a:gd name="T8" fmla="*/ 197 w 217"/>
                <a:gd name="T9" fmla="*/ 61 h 113"/>
                <a:gd name="T10" fmla="*/ 204 w 217"/>
                <a:gd name="T11" fmla="*/ 73 h 113"/>
                <a:gd name="T12" fmla="*/ 208 w 217"/>
                <a:gd name="T13" fmla="*/ 85 h 113"/>
                <a:gd name="T14" fmla="*/ 213 w 217"/>
                <a:gd name="T15" fmla="*/ 98 h 113"/>
                <a:gd name="T16" fmla="*/ 217 w 217"/>
                <a:gd name="T17" fmla="*/ 113 h 113"/>
                <a:gd name="T18" fmla="*/ 208 w 217"/>
                <a:gd name="T19" fmla="*/ 108 h 113"/>
                <a:gd name="T20" fmla="*/ 200 w 217"/>
                <a:gd name="T21" fmla="*/ 105 h 113"/>
                <a:gd name="T22" fmla="*/ 190 w 217"/>
                <a:gd name="T23" fmla="*/ 104 h 113"/>
                <a:gd name="T24" fmla="*/ 181 w 217"/>
                <a:gd name="T25" fmla="*/ 103 h 113"/>
                <a:gd name="T26" fmla="*/ 170 w 217"/>
                <a:gd name="T27" fmla="*/ 102 h 113"/>
                <a:gd name="T28" fmla="*/ 160 w 217"/>
                <a:gd name="T29" fmla="*/ 100 h 113"/>
                <a:gd name="T30" fmla="*/ 149 w 217"/>
                <a:gd name="T31" fmla="*/ 98 h 113"/>
                <a:gd name="T32" fmla="*/ 139 w 217"/>
                <a:gd name="T33" fmla="*/ 96 h 113"/>
                <a:gd name="T34" fmla="*/ 120 w 217"/>
                <a:gd name="T35" fmla="*/ 96 h 113"/>
                <a:gd name="T36" fmla="*/ 101 w 217"/>
                <a:gd name="T37" fmla="*/ 96 h 113"/>
                <a:gd name="T38" fmla="*/ 83 w 217"/>
                <a:gd name="T39" fmla="*/ 95 h 113"/>
                <a:gd name="T40" fmla="*/ 65 w 217"/>
                <a:gd name="T41" fmla="*/ 93 h 113"/>
                <a:gd name="T42" fmla="*/ 48 w 217"/>
                <a:gd name="T43" fmla="*/ 88 h 113"/>
                <a:gd name="T44" fmla="*/ 32 w 217"/>
                <a:gd name="T45" fmla="*/ 83 h 113"/>
                <a:gd name="T46" fmla="*/ 15 w 217"/>
                <a:gd name="T47" fmla="*/ 76 h 113"/>
                <a:gd name="T48" fmla="*/ 0 w 217"/>
                <a:gd name="T49" fmla="*/ 66 h 113"/>
                <a:gd name="T50" fmla="*/ 1 w 217"/>
                <a:gd name="T51" fmla="*/ 59 h 113"/>
                <a:gd name="T52" fmla="*/ 3 w 217"/>
                <a:gd name="T53" fmla="*/ 52 h 113"/>
                <a:gd name="T54" fmla="*/ 7 w 217"/>
                <a:gd name="T55" fmla="*/ 46 h 113"/>
                <a:gd name="T56" fmla="*/ 9 w 217"/>
                <a:gd name="T57" fmla="*/ 41 h 113"/>
                <a:gd name="T58" fmla="*/ 14 w 217"/>
                <a:gd name="T59" fmla="*/ 36 h 113"/>
                <a:gd name="T60" fmla="*/ 19 w 217"/>
                <a:gd name="T61" fmla="*/ 32 h 113"/>
                <a:gd name="T62" fmla="*/ 25 w 217"/>
                <a:gd name="T63" fmla="*/ 28 h 113"/>
                <a:gd name="T64" fmla="*/ 32 w 217"/>
                <a:gd name="T65" fmla="*/ 24 h 113"/>
                <a:gd name="T66" fmla="*/ 44 w 217"/>
                <a:gd name="T67" fmla="*/ 19 h 113"/>
                <a:gd name="T68" fmla="*/ 59 w 217"/>
                <a:gd name="T69" fmla="*/ 12 h 113"/>
                <a:gd name="T70" fmla="*/ 73 w 217"/>
                <a:gd name="T71" fmla="*/ 7 h 113"/>
                <a:gd name="T72" fmla="*/ 87 w 217"/>
                <a:gd name="T73" fmla="*/ 1 h 113"/>
                <a:gd name="T74" fmla="*/ 96 w 217"/>
                <a:gd name="T75" fmla="*/ 0 h 113"/>
                <a:gd name="T76" fmla="*/ 106 w 217"/>
                <a:gd name="T77" fmla="*/ 0 h 113"/>
                <a:gd name="T78" fmla="*/ 116 w 217"/>
                <a:gd name="T79" fmla="*/ 1 h 113"/>
                <a:gd name="T80" fmla="*/ 125 w 217"/>
                <a:gd name="T81" fmla="*/ 2 h 113"/>
                <a:gd name="T82" fmla="*/ 135 w 217"/>
                <a:gd name="T83" fmla="*/ 5 h 113"/>
                <a:gd name="T84" fmla="*/ 143 w 217"/>
                <a:gd name="T85" fmla="*/ 8 h 113"/>
                <a:gd name="T86" fmla="*/ 153 w 217"/>
                <a:gd name="T87" fmla="*/ 11 h 113"/>
                <a:gd name="T88" fmla="*/ 161 w 217"/>
                <a:gd name="T89" fmla="*/ 16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7" h="113">
                  <a:moveTo>
                    <a:pt x="161" y="16"/>
                  </a:moveTo>
                  <a:lnTo>
                    <a:pt x="171" y="27"/>
                  </a:lnTo>
                  <a:lnTo>
                    <a:pt x="181" y="38"/>
                  </a:lnTo>
                  <a:lnTo>
                    <a:pt x="190" y="49"/>
                  </a:lnTo>
                  <a:lnTo>
                    <a:pt x="197" y="61"/>
                  </a:lnTo>
                  <a:lnTo>
                    <a:pt x="204" y="73"/>
                  </a:lnTo>
                  <a:lnTo>
                    <a:pt x="208" y="85"/>
                  </a:lnTo>
                  <a:lnTo>
                    <a:pt x="213" y="98"/>
                  </a:lnTo>
                  <a:lnTo>
                    <a:pt x="217" y="113"/>
                  </a:lnTo>
                  <a:lnTo>
                    <a:pt x="208" y="108"/>
                  </a:lnTo>
                  <a:lnTo>
                    <a:pt x="200" y="105"/>
                  </a:lnTo>
                  <a:lnTo>
                    <a:pt x="190" y="104"/>
                  </a:lnTo>
                  <a:lnTo>
                    <a:pt x="181" y="103"/>
                  </a:lnTo>
                  <a:lnTo>
                    <a:pt x="170" y="102"/>
                  </a:lnTo>
                  <a:lnTo>
                    <a:pt x="160" y="100"/>
                  </a:lnTo>
                  <a:lnTo>
                    <a:pt x="149" y="98"/>
                  </a:lnTo>
                  <a:lnTo>
                    <a:pt x="139" y="96"/>
                  </a:lnTo>
                  <a:lnTo>
                    <a:pt x="120" y="96"/>
                  </a:lnTo>
                  <a:lnTo>
                    <a:pt x="101" y="96"/>
                  </a:lnTo>
                  <a:lnTo>
                    <a:pt x="83" y="95"/>
                  </a:lnTo>
                  <a:lnTo>
                    <a:pt x="65" y="93"/>
                  </a:lnTo>
                  <a:lnTo>
                    <a:pt x="48" y="88"/>
                  </a:lnTo>
                  <a:lnTo>
                    <a:pt x="32" y="83"/>
                  </a:lnTo>
                  <a:lnTo>
                    <a:pt x="15" y="76"/>
                  </a:lnTo>
                  <a:lnTo>
                    <a:pt x="0" y="66"/>
                  </a:lnTo>
                  <a:lnTo>
                    <a:pt x="1" y="59"/>
                  </a:lnTo>
                  <a:lnTo>
                    <a:pt x="3" y="52"/>
                  </a:lnTo>
                  <a:lnTo>
                    <a:pt x="7" y="46"/>
                  </a:lnTo>
                  <a:lnTo>
                    <a:pt x="9" y="41"/>
                  </a:lnTo>
                  <a:lnTo>
                    <a:pt x="14" y="36"/>
                  </a:lnTo>
                  <a:lnTo>
                    <a:pt x="19" y="32"/>
                  </a:lnTo>
                  <a:lnTo>
                    <a:pt x="25" y="28"/>
                  </a:lnTo>
                  <a:lnTo>
                    <a:pt x="32" y="24"/>
                  </a:lnTo>
                  <a:lnTo>
                    <a:pt x="44" y="19"/>
                  </a:lnTo>
                  <a:lnTo>
                    <a:pt x="59" y="12"/>
                  </a:lnTo>
                  <a:lnTo>
                    <a:pt x="73" y="7"/>
                  </a:lnTo>
                  <a:lnTo>
                    <a:pt x="87" y="1"/>
                  </a:lnTo>
                  <a:lnTo>
                    <a:pt x="96" y="0"/>
                  </a:lnTo>
                  <a:lnTo>
                    <a:pt x="106" y="0"/>
                  </a:lnTo>
                  <a:lnTo>
                    <a:pt x="116" y="1"/>
                  </a:lnTo>
                  <a:lnTo>
                    <a:pt x="125" y="2"/>
                  </a:lnTo>
                  <a:lnTo>
                    <a:pt x="135" y="5"/>
                  </a:lnTo>
                  <a:lnTo>
                    <a:pt x="143" y="8"/>
                  </a:lnTo>
                  <a:lnTo>
                    <a:pt x="153" y="11"/>
                  </a:lnTo>
                  <a:lnTo>
                    <a:pt x="16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7" name="Freeform 96">
              <a:extLst>
                <a:ext uri="{FF2B5EF4-FFF2-40B4-BE49-F238E27FC236}">
                  <a16:creationId xmlns:a16="http://schemas.microsoft.com/office/drawing/2014/main" id="{C1307178-3C74-46E4-8900-5381E92B3929}"/>
                </a:ext>
              </a:extLst>
            </p:cNvPr>
            <p:cNvSpPr>
              <a:spLocks/>
            </p:cNvSpPr>
            <p:nvPr/>
          </p:nvSpPr>
          <p:spPr bwMode="auto">
            <a:xfrm>
              <a:off x="3487738" y="2817813"/>
              <a:ext cx="147638" cy="80963"/>
            </a:xfrm>
            <a:custGeom>
              <a:avLst/>
              <a:gdLst>
                <a:gd name="T0" fmla="*/ 74 w 93"/>
                <a:gd name="T1" fmla="*/ 3 h 51"/>
                <a:gd name="T2" fmla="*/ 76 w 93"/>
                <a:gd name="T3" fmla="*/ 9 h 51"/>
                <a:gd name="T4" fmla="*/ 81 w 93"/>
                <a:gd name="T5" fmla="*/ 13 h 51"/>
                <a:gd name="T6" fmla="*/ 85 w 93"/>
                <a:gd name="T7" fmla="*/ 19 h 51"/>
                <a:gd name="T8" fmla="*/ 89 w 93"/>
                <a:gd name="T9" fmla="*/ 23 h 51"/>
                <a:gd name="T10" fmla="*/ 92 w 93"/>
                <a:gd name="T11" fmla="*/ 28 h 51"/>
                <a:gd name="T12" fmla="*/ 93 w 93"/>
                <a:gd name="T13" fmla="*/ 33 h 51"/>
                <a:gd name="T14" fmla="*/ 93 w 93"/>
                <a:gd name="T15" fmla="*/ 40 h 51"/>
                <a:gd name="T16" fmla="*/ 90 w 93"/>
                <a:gd name="T17" fmla="*/ 45 h 51"/>
                <a:gd name="T18" fmla="*/ 86 w 93"/>
                <a:gd name="T19" fmla="*/ 47 h 51"/>
                <a:gd name="T20" fmla="*/ 82 w 93"/>
                <a:gd name="T21" fmla="*/ 49 h 51"/>
                <a:gd name="T22" fmla="*/ 78 w 93"/>
                <a:gd name="T23" fmla="*/ 49 h 51"/>
                <a:gd name="T24" fmla="*/ 75 w 93"/>
                <a:gd name="T25" fmla="*/ 49 h 51"/>
                <a:gd name="T26" fmla="*/ 67 w 93"/>
                <a:gd name="T27" fmla="*/ 46 h 51"/>
                <a:gd name="T28" fmla="*/ 59 w 93"/>
                <a:gd name="T29" fmla="*/ 43 h 51"/>
                <a:gd name="T30" fmla="*/ 52 w 93"/>
                <a:gd name="T31" fmla="*/ 40 h 51"/>
                <a:gd name="T32" fmla="*/ 43 w 93"/>
                <a:gd name="T33" fmla="*/ 38 h 51"/>
                <a:gd name="T34" fmla="*/ 39 w 93"/>
                <a:gd name="T35" fmla="*/ 40 h 51"/>
                <a:gd name="T36" fmla="*/ 35 w 93"/>
                <a:gd name="T37" fmla="*/ 41 h 51"/>
                <a:gd name="T38" fmla="*/ 31 w 93"/>
                <a:gd name="T39" fmla="*/ 44 h 51"/>
                <a:gd name="T40" fmla="*/ 27 w 93"/>
                <a:gd name="T41" fmla="*/ 47 h 51"/>
                <a:gd name="T42" fmla="*/ 24 w 93"/>
                <a:gd name="T43" fmla="*/ 49 h 51"/>
                <a:gd name="T44" fmla="*/ 20 w 93"/>
                <a:gd name="T45" fmla="*/ 51 h 51"/>
                <a:gd name="T46" fmla="*/ 16 w 93"/>
                <a:gd name="T47" fmla="*/ 49 h 51"/>
                <a:gd name="T48" fmla="*/ 12 w 93"/>
                <a:gd name="T49" fmla="*/ 48 h 51"/>
                <a:gd name="T50" fmla="*/ 9 w 93"/>
                <a:gd name="T51" fmla="*/ 45 h 51"/>
                <a:gd name="T52" fmla="*/ 5 w 93"/>
                <a:gd name="T53" fmla="*/ 43 h 51"/>
                <a:gd name="T54" fmla="*/ 2 w 93"/>
                <a:gd name="T55" fmla="*/ 40 h 51"/>
                <a:gd name="T56" fmla="*/ 0 w 93"/>
                <a:gd name="T57" fmla="*/ 37 h 51"/>
                <a:gd name="T58" fmla="*/ 2 w 93"/>
                <a:gd name="T59" fmla="*/ 31 h 51"/>
                <a:gd name="T60" fmla="*/ 6 w 93"/>
                <a:gd name="T61" fmla="*/ 25 h 51"/>
                <a:gd name="T62" fmla="*/ 10 w 93"/>
                <a:gd name="T63" fmla="*/ 20 h 51"/>
                <a:gd name="T64" fmla="*/ 14 w 93"/>
                <a:gd name="T65" fmla="*/ 15 h 51"/>
                <a:gd name="T66" fmla="*/ 20 w 93"/>
                <a:gd name="T67" fmla="*/ 11 h 51"/>
                <a:gd name="T68" fmla="*/ 27 w 93"/>
                <a:gd name="T69" fmla="*/ 6 h 51"/>
                <a:gd name="T70" fmla="*/ 34 w 93"/>
                <a:gd name="T71" fmla="*/ 3 h 51"/>
                <a:gd name="T72" fmla="*/ 41 w 93"/>
                <a:gd name="T73" fmla="*/ 0 h 51"/>
                <a:gd name="T74" fmla="*/ 74 w 93"/>
                <a:gd name="T75" fmla="*/ 3 h 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3" h="51">
                  <a:moveTo>
                    <a:pt x="74" y="3"/>
                  </a:moveTo>
                  <a:lnTo>
                    <a:pt x="76" y="9"/>
                  </a:lnTo>
                  <a:lnTo>
                    <a:pt x="81" y="13"/>
                  </a:lnTo>
                  <a:lnTo>
                    <a:pt x="85" y="19"/>
                  </a:lnTo>
                  <a:lnTo>
                    <a:pt x="89" y="23"/>
                  </a:lnTo>
                  <a:lnTo>
                    <a:pt x="92" y="28"/>
                  </a:lnTo>
                  <a:lnTo>
                    <a:pt x="93" y="33"/>
                  </a:lnTo>
                  <a:lnTo>
                    <a:pt x="93" y="40"/>
                  </a:lnTo>
                  <a:lnTo>
                    <a:pt x="90" y="45"/>
                  </a:lnTo>
                  <a:lnTo>
                    <a:pt x="86" y="47"/>
                  </a:lnTo>
                  <a:lnTo>
                    <a:pt x="82" y="49"/>
                  </a:lnTo>
                  <a:lnTo>
                    <a:pt x="78" y="49"/>
                  </a:lnTo>
                  <a:lnTo>
                    <a:pt x="75" y="49"/>
                  </a:lnTo>
                  <a:lnTo>
                    <a:pt x="67" y="46"/>
                  </a:lnTo>
                  <a:lnTo>
                    <a:pt x="59" y="43"/>
                  </a:lnTo>
                  <a:lnTo>
                    <a:pt x="52" y="40"/>
                  </a:lnTo>
                  <a:lnTo>
                    <a:pt x="43" y="38"/>
                  </a:lnTo>
                  <a:lnTo>
                    <a:pt x="39" y="40"/>
                  </a:lnTo>
                  <a:lnTo>
                    <a:pt x="35" y="41"/>
                  </a:lnTo>
                  <a:lnTo>
                    <a:pt x="31" y="44"/>
                  </a:lnTo>
                  <a:lnTo>
                    <a:pt x="27" y="47"/>
                  </a:lnTo>
                  <a:lnTo>
                    <a:pt x="24" y="49"/>
                  </a:lnTo>
                  <a:lnTo>
                    <a:pt x="20" y="51"/>
                  </a:lnTo>
                  <a:lnTo>
                    <a:pt x="16" y="49"/>
                  </a:lnTo>
                  <a:lnTo>
                    <a:pt x="12" y="48"/>
                  </a:lnTo>
                  <a:lnTo>
                    <a:pt x="9" y="45"/>
                  </a:lnTo>
                  <a:lnTo>
                    <a:pt x="5" y="43"/>
                  </a:lnTo>
                  <a:lnTo>
                    <a:pt x="2" y="40"/>
                  </a:lnTo>
                  <a:lnTo>
                    <a:pt x="0" y="37"/>
                  </a:lnTo>
                  <a:lnTo>
                    <a:pt x="2" y="31"/>
                  </a:lnTo>
                  <a:lnTo>
                    <a:pt x="6" y="25"/>
                  </a:lnTo>
                  <a:lnTo>
                    <a:pt x="10" y="20"/>
                  </a:lnTo>
                  <a:lnTo>
                    <a:pt x="14" y="15"/>
                  </a:lnTo>
                  <a:lnTo>
                    <a:pt x="20" y="11"/>
                  </a:lnTo>
                  <a:lnTo>
                    <a:pt x="27" y="6"/>
                  </a:lnTo>
                  <a:lnTo>
                    <a:pt x="34" y="3"/>
                  </a:lnTo>
                  <a:lnTo>
                    <a:pt x="41" y="0"/>
                  </a:lnTo>
                  <a:lnTo>
                    <a:pt x="74"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8" name="Freeform 97">
              <a:extLst>
                <a:ext uri="{FF2B5EF4-FFF2-40B4-BE49-F238E27FC236}">
                  <a16:creationId xmlns:a16="http://schemas.microsoft.com/office/drawing/2014/main" id="{BA2F6D59-040A-46A4-ADF6-3E04104F5DB7}"/>
                </a:ext>
              </a:extLst>
            </p:cNvPr>
            <p:cNvSpPr>
              <a:spLocks/>
            </p:cNvSpPr>
            <p:nvPr/>
          </p:nvSpPr>
          <p:spPr bwMode="auto">
            <a:xfrm>
              <a:off x="5915025" y="2843213"/>
              <a:ext cx="150813" cy="79375"/>
            </a:xfrm>
            <a:custGeom>
              <a:avLst/>
              <a:gdLst>
                <a:gd name="T0" fmla="*/ 94 w 95"/>
                <a:gd name="T1" fmla="*/ 26 h 50"/>
                <a:gd name="T2" fmla="*/ 95 w 95"/>
                <a:gd name="T3" fmla="*/ 29 h 50"/>
                <a:gd name="T4" fmla="*/ 94 w 95"/>
                <a:gd name="T5" fmla="*/ 33 h 50"/>
                <a:gd name="T6" fmla="*/ 94 w 95"/>
                <a:gd name="T7" fmla="*/ 38 h 50"/>
                <a:gd name="T8" fmla="*/ 92 w 95"/>
                <a:gd name="T9" fmla="*/ 42 h 50"/>
                <a:gd name="T10" fmla="*/ 90 w 95"/>
                <a:gd name="T11" fmla="*/ 46 h 50"/>
                <a:gd name="T12" fmla="*/ 86 w 95"/>
                <a:gd name="T13" fmla="*/ 48 h 50"/>
                <a:gd name="T14" fmla="*/ 81 w 95"/>
                <a:gd name="T15" fmla="*/ 50 h 50"/>
                <a:gd name="T16" fmla="*/ 76 w 95"/>
                <a:gd name="T17" fmla="*/ 50 h 50"/>
                <a:gd name="T18" fmla="*/ 72 w 95"/>
                <a:gd name="T19" fmla="*/ 47 h 50"/>
                <a:gd name="T20" fmla="*/ 68 w 95"/>
                <a:gd name="T21" fmla="*/ 44 h 50"/>
                <a:gd name="T22" fmla="*/ 62 w 95"/>
                <a:gd name="T23" fmla="*/ 42 h 50"/>
                <a:gd name="T24" fmla="*/ 58 w 95"/>
                <a:gd name="T25" fmla="*/ 41 h 50"/>
                <a:gd name="T26" fmla="*/ 48 w 95"/>
                <a:gd name="T27" fmla="*/ 39 h 50"/>
                <a:gd name="T28" fmla="*/ 39 w 95"/>
                <a:gd name="T29" fmla="*/ 38 h 50"/>
                <a:gd name="T30" fmla="*/ 28 w 95"/>
                <a:gd name="T31" fmla="*/ 38 h 50"/>
                <a:gd name="T32" fmla="*/ 18 w 95"/>
                <a:gd name="T33" fmla="*/ 38 h 50"/>
                <a:gd name="T34" fmla="*/ 8 w 95"/>
                <a:gd name="T35" fmla="*/ 36 h 50"/>
                <a:gd name="T36" fmla="*/ 0 w 95"/>
                <a:gd name="T37" fmla="*/ 33 h 50"/>
                <a:gd name="T38" fmla="*/ 0 w 95"/>
                <a:gd name="T39" fmla="*/ 27 h 50"/>
                <a:gd name="T40" fmla="*/ 1 w 95"/>
                <a:gd name="T41" fmla="*/ 21 h 50"/>
                <a:gd name="T42" fmla="*/ 3 w 95"/>
                <a:gd name="T43" fmla="*/ 17 h 50"/>
                <a:gd name="T44" fmla="*/ 4 w 95"/>
                <a:gd name="T45" fmla="*/ 12 h 50"/>
                <a:gd name="T46" fmla="*/ 7 w 95"/>
                <a:gd name="T47" fmla="*/ 9 h 50"/>
                <a:gd name="T48" fmla="*/ 11 w 95"/>
                <a:gd name="T49" fmla="*/ 6 h 50"/>
                <a:gd name="T50" fmla="*/ 15 w 95"/>
                <a:gd name="T51" fmla="*/ 3 h 50"/>
                <a:gd name="T52" fmla="*/ 23 w 95"/>
                <a:gd name="T53" fmla="*/ 0 h 50"/>
                <a:gd name="T54" fmla="*/ 33 w 95"/>
                <a:gd name="T55" fmla="*/ 1 h 50"/>
                <a:gd name="T56" fmla="*/ 43 w 95"/>
                <a:gd name="T57" fmla="*/ 3 h 50"/>
                <a:gd name="T58" fmla="*/ 52 w 95"/>
                <a:gd name="T59" fmla="*/ 5 h 50"/>
                <a:gd name="T60" fmla="*/ 61 w 95"/>
                <a:gd name="T61" fmla="*/ 8 h 50"/>
                <a:gd name="T62" fmla="*/ 70 w 95"/>
                <a:gd name="T63" fmla="*/ 11 h 50"/>
                <a:gd name="T64" fmla="*/ 79 w 95"/>
                <a:gd name="T65" fmla="*/ 16 h 50"/>
                <a:gd name="T66" fmla="*/ 86 w 95"/>
                <a:gd name="T67" fmla="*/ 20 h 50"/>
                <a:gd name="T68" fmla="*/ 94 w 95"/>
                <a:gd name="T69" fmla="*/ 26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50">
                  <a:moveTo>
                    <a:pt x="94" y="26"/>
                  </a:moveTo>
                  <a:lnTo>
                    <a:pt x="95" y="29"/>
                  </a:lnTo>
                  <a:lnTo>
                    <a:pt x="94" y="33"/>
                  </a:lnTo>
                  <a:lnTo>
                    <a:pt x="94" y="38"/>
                  </a:lnTo>
                  <a:lnTo>
                    <a:pt x="92" y="42"/>
                  </a:lnTo>
                  <a:lnTo>
                    <a:pt x="90" y="46"/>
                  </a:lnTo>
                  <a:lnTo>
                    <a:pt x="86" y="48"/>
                  </a:lnTo>
                  <a:lnTo>
                    <a:pt x="81" y="50"/>
                  </a:lnTo>
                  <a:lnTo>
                    <a:pt x="76" y="50"/>
                  </a:lnTo>
                  <a:lnTo>
                    <a:pt x="72" y="47"/>
                  </a:lnTo>
                  <a:lnTo>
                    <a:pt x="68" y="44"/>
                  </a:lnTo>
                  <a:lnTo>
                    <a:pt x="62" y="42"/>
                  </a:lnTo>
                  <a:lnTo>
                    <a:pt x="58" y="41"/>
                  </a:lnTo>
                  <a:lnTo>
                    <a:pt x="48" y="39"/>
                  </a:lnTo>
                  <a:lnTo>
                    <a:pt x="39" y="38"/>
                  </a:lnTo>
                  <a:lnTo>
                    <a:pt x="28" y="38"/>
                  </a:lnTo>
                  <a:lnTo>
                    <a:pt x="18" y="38"/>
                  </a:lnTo>
                  <a:lnTo>
                    <a:pt x="8" y="36"/>
                  </a:lnTo>
                  <a:lnTo>
                    <a:pt x="0" y="33"/>
                  </a:lnTo>
                  <a:lnTo>
                    <a:pt x="0" y="27"/>
                  </a:lnTo>
                  <a:lnTo>
                    <a:pt x="1" y="21"/>
                  </a:lnTo>
                  <a:lnTo>
                    <a:pt x="3" y="17"/>
                  </a:lnTo>
                  <a:lnTo>
                    <a:pt x="4" y="12"/>
                  </a:lnTo>
                  <a:lnTo>
                    <a:pt x="7" y="9"/>
                  </a:lnTo>
                  <a:lnTo>
                    <a:pt x="11" y="6"/>
                  </a:lnTo>
                  <a:lnTo>
                    <a:pt x="15" y="3"/>
                  </a:lnTo>
                  <a:lnTo>
                    <a:pt x="23" y="0"/>
                  </a:lnTo>
                  <a:lnTo>
                    <a:pt x="33" y="1"/>
                  </a:lnTo>
                  <a:lnTo>
                    <a:pt x="43" y="3"/>
                  </a:lnTo>
                  <a:lnTo>
                    <a:pt x="52" y="5"/>
                  </a:lnTo>
                  <a:lnTo>
                    <a:pt x="61" y="8"/>
                  </a:lnTo>
                  <a:lnTo>
                    <a:pt x="70" y="11"/>
                  </a:lnTo>
                  <a:lnTo>
                    <a:pt x="79" y="16"/>
                  </a:lnTo>
                  <a:lnTo>
                    <a:pt x="86" y="20"/>
                  </a:lnTo>
                  <a:lnTo>
                    <a:pt x="94"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9" name="Freeform 98">
              <a:extLst>
                <a:ext uri="{FF2B5EF4-FFF2-40B4-BE49-F238E27FC236}">
                  <a16:creationId xmlns:a16="http://schemas.microsoft.com/office/drawing/2014/main" id="{8DB94969-2797-4EC0-8E6A-022F2B81101E}"/>
                </a:ext>
              </a:extLst>
            </p:cNvPr>
            <p:cNvSpPr>
              <a:spLocks/>
            </p:cNvSpPr>
            <p:nvPr/>
          </p:nvSpPr>
          <p:spPr bwMode="auto">
            <a:xfrm>
              <a:off x="4713288" y="2852738"/>
              <a:ext cx="328613" cy="198438"/>
            </a:xfrm>
            <a:custGeom>
              <a:avLst/>
              <a:gdLst>
                <a:gd name="T0" fmla="*/ 190 w 207"/>
                <a:gd name="T1" fmla="*/ 73 h 125"/>
                <a:gd name="T2" fmla="*/ 200 w 207"/>
                <a:gd name="T3" fmla="*/ 84 h 125"/>
                <a:gd name="T4" fmla="*/ 205 w 207"/>
                <a:gd name="T5" fmla="*/ 96 h 125"/>
                <a:gd name="T6" fmla="*/ 205 w 207"/>
                <a:gd name="T7" fmla="*/ 109 h 125"/>
                <a:gd name="T8" fmla="*/ 200 w 207"/>
                <a:gd name="T9" fmla="*/ 118 h 125"/>
                <a:gd name="T10" fmla="*/ 194 w 207"/>
                <a:gd name="T11" fmla="*/ 122 h 125"/>
                <a:gd name="T12" fmla="*/ 189 w 207"/>
                <a:gd name="T13" fmla="*/ 125 h 125"/>
                <a:gd name="T14" fmla="*/ 181 w 207"/>
                <a:gd name="T15" fmla="*/ 123 h 125"/>
                <a:gd name="T16" fmla="*/ 172 w 207"/>
                <a:gd name="T17" fmla="*/ 119 h 125"/>
                <a:gd name="T18" fmla="*/ 165 w 207"/>
                <a:gd name="T19" fmla="*/ 110 h 125"/>
                <a:gd name="T20" fmla="*/ 160 w 207"/>
                <a:gd name="T21" fmla="*/ 101 h 125"/>
                <a:gd name="T22" fmla="*/ 152 w 207"/>
                <a:gd name="T23" fmla="*/ 94 h 125"/>
                <a:gd name="T24" fmla="*/ 143 w 207"/>
                <a:gd name="T25" fmla="*/ 93 h 125"/>
                <a:gd name="T26" fmla="*/ 129 w 207"/>
                <a:gd name="T27" fmla="*/ 87 h 125"/>
                <a:gd name="T28" fmla="*/ 120 w 207"/>
                <a:gd name="T29" fmla="*/ 77 h 125"/>
                <a:gd name="T30" fmla="*/ 105 w 207"/>
                <a:gd name="T31" fmla="*/ 55 h 125"/>
                <a:gd name="T32" fmla="*/ 96 w 207"/>
                <a:gd name="T33" fmla="*/ 45 h 125"/>
                <a:gd name="T34" fmla="*/ 85 w 207"/>
                <a:gd name="T35" fmla="*/ 38 h 125"/>
                <a:gd name="T36" fmla="*/ 71 w 207"/>
                <a:gd name="T37" fmla="*/ 37 h 125"/>
                <a:gd name="T38" fmla="*/ 53 w 207"/>
                <a:gd name="T39" fmla="*/ 42 h 125"/>
                <a:gd name="T40" fmla="*/ 42 w 207"/>
                <a:gd name="T41" fmla="*/ 46 h 125"/>
                <a:gd name="T42" fmla="*/ 33 w 207"/>
                <a:gd name="T43" fmla="*/ 53 h 125"/>
                <a:gd name="T44" fmla="*/ 23 w 207"/>
                <a:gd name="T45" fmla="*/ 55 h 125"/>
                <a:gd name="T46" fmla="*/ 11 w 207"/>
                <a:gd name="T47" fmla="*/ 53 h 125"/>
                <a:gd name="T48" fmla="*/ 4 w 207"/>
                <a:gd name="T49" fmla="*/ 48 h 125"/>
                <a:gd name="T50" fmla="*/ 1 w 207"/>
                <a:gd name="T51" fmla="*/ 42 h 125"/>
                <a:gd name="T52" fmla="*/ 1 w 207"/>
                <a:gd name="T53" fmla="*/ 36 h 125"/>
                <a:gd name="T54" fmla="*/ 2 w 207"/>
                <a:gd name="T55" fmla="*/ 30 h 125"/>
                <a:gd name="T56" fmla="*/ 18 w 207"/>
                <a:gd name="T57" fmla="*/ 16 h 125"/>
                <a:gd name="T58" fmla="*/ 37 w 207"/>
                <a:gd name="T59" fmla="*/ 8 h 125"/>
                <a:gd name="T60" fmla="*/ 58 w 207"/>
                <a:gd name="T61" fmla="*/ 3 h 125"/>
                <a:gd name="T62" fmla="*/ 80 w 207"/>
                <a:gd name="T63" fmla="*/ 0 h 125"/>
                <a:gd name="T64" fmla="*/ 96 w 207"/>
                <a:gd name="T65" fmla="*/ 4 h 125"/>
                <a:gd name="T66" fmla="*/ 110 w 207"/>
                <a:gd name="T67" fmla="*/ 12 h 125"/>
                <a:gd name="T68" fmla="*/ 132 w 207"/>
                <a:gd name="T69" fmla="*/ 34 h 125"/>
                <a:gd name="T70" fmla="*/ 153 w 207"/>
                <a:gd name="T71" fmla="*/ 55 h 125"/>
                <a:gd name="T72" fmla="*/ 167 w 207"/>
                <a:gd name="T73" fmla="*/ 64 h 125"/>
                <a:gd name="T74" fmla="*/ 185 w 207"/>
                <a:gd name="T75" fmla="*/ 67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125">
                  <a:moveTo>
                    <a:pt x="185" y="67"/>
                  </a:moveTo>
                  <a:lnTo>
                    <a:pt x="190" y="73"/>
                  </a:lnTo>
                  <a:lnTo>
                    <a:pt x="194" y="78"/>
                  </a:lnTo>
                  <a:lnTo>
                    <a:pt x="200" y="84"/>
                  </a:lnTo>
                  <a:lnTo>
                    <a:pt x="203" y="89"/>
                  </a:lnTo>
                  <a:lnTo>
                    <a:pt x="205" y="96"/>
                  </a:lnTo>
                  <a:lnTo>
                    <a:pt x="207" y="102"/>
                  </a:lnTo>
                  <a:lnTo>
                    <a:pt x="205" y="109"/>
                  </a:lnTo>
                  <a:lnTo>
                    <a:pt x="203" y="116"/>
                  </a:lnTo>
                  <a:lnTo>
                    <a:pt x="200" y="118"/>
                  </a:lnTo>
                  <a:lnTo>
                    <a:pt x="197" y="120"/>
                  </a:lnTo>
                  <a:lnTo>
                    <a:pt x="194" y="122"/>
                  </a:lnTo>
                  <a:lnTo>
                    <a:pt x="192" y="123"/>
                  </a:lnTo>
                  <a:lnTo>
                    <a:pt x="189" y="125"/>
                  </a:lnTo>
                  <a:lnTo>
                    <a:pt x="185" y="125"/>
                  </a:lnTo>
                  <a:lnTo>
                    <a:pt x="181" y="123"/>
                  </a:lnTo>
                  <a:lnTo>
                    <a:pt x="176" y="122"/>
                  </a:lnTo>
                  <a:lnTo>
                    <a:pt x="172" y="119"/>
                  </a:lnTo>
                  <a:lnTo>
                    <a:pt x="168" y="115"/>
                  </a:lnTo>
                  <a:lnTo>
                    <a:pt x="165" y="110"/>
                  </a:lnTo>
                  <a:lnTo>
                    <a:pt x="163" y="106"/>
                  </a:lnTo>
                  <a:lnTo>
                    <a:pt x="160" y="101"/>
                  </a:lnTo>
                  <a:lnTo>
                    <a:pt x="156" y="97"/>
                  </a:lnTo>
                  <a:lnTo>
                    <a:pt x="152" y="94"/>
                  </a:lnTo>
                  <a:lnTo>
                    <a:pt x="145" y="90"/>
                  </a:lnTo>
                  <a:lnTo>
                    <a:pt x="143" y="93"/>
                  </a:lnTo>
                  <a:lnTo>
                    <a:pt x="135" y="90"/>
                  </a:lnTo>
                  <a:lnTo>
                    <a:pt x="129" y="87"/>
                  </a:lnTo>
                  <a:lnTo>
                    <a:pt x="124" y="83"/>
                  </a:lnTo>
                  <a:lnTo>
                    <a:pt x="120" y="77"/>
                  </a:lnTo>
                  <a:lnTo>
                    <a:pt x="112" y="66"/>
                  </a:lnTo>
                  <a:lnTo>
                    <a:pt x="105" y="55"/>
                  </a:lnTo>
                  <a:lnTo>
                    <a:pt x="100" y="51"/>
                  </a:lnTo>
                  <a:lnTo>
                    <a:pt x="96" y="45"/>
                  </a:lnTo>
                  <a:lnTo>
                    <a:pt x="92" y="42"/>
                  </a:lnTo>
                  <a:lnTo>
                    <a:pt x="85" y="38"/>
                  </a:lnTo>
                  <a:lnTo>
                    <a:pt x="80" y="37"/>
                  </a:lnTo>
                  <a:lnTo>
                    <a:pt x="71" y="37"/>
                  </a:lnTo>
                  <a:lnTo>
                    <a:pt x="63" y="38"/>
                  </a:lnTo>
                  <a:lnTo>
                    <a:pt x="53" y="42"/>
                  </a:lnTo>
                  <a:lnTo>
                    <a:pt x="48" y="44"/>
                  </a:lnTo>
                  <a:lnTo>
                    <a:pt x="42" y="46"/>
                  </a:lnTo>
                  <a:lnTo>
                    <a:pt x="38" y="50"/>
                  </a:lnTo>
                  <a:lnTo>
                    <a:pt x="33" y="53"/>
                  </a:lnTo>
                  <a:lnTo>
                    <a:pt x="29" y="54"/>
                  </a:lnTo>
                  <a:lnTo>
                    <a:pt x="23" y="55"/>
                  </a:lnTo>
                  <a:lnTo>
                    <a:pt x="18" y="55"/>
                  </a:lnTo>
                  <a:lnTo>
                    <a:pt x="11" y="53"/>
                  </a:lnTo>
                  <a:lnTo>
                    <a:pt x="8" y="51"/>
                  </a:lnTo>
                  <a:lnTo>
                    <a:pt x="4" y="48"/>
                  </a:lnTo>
                  <a:lnTo>
                    <a:pt x="2" y="45"/>
                  </a:lnTo>
                  <a:lnTo>
                    <a:pt x="1" y="42"/>
                  </a:lnTo>
                  <a:lnTo>
                    <a:pt x="0" y="40"/>
                  </a:lnTo>
                  <a:lnTo>
                    <a:pt x="1" y="36"/>
                  </a:lnTo>
                  <a:lnTo>
                    <a:pt x="1" y="33"/>
                  </a:lnTo>
                  <a:lnTo>
                    <a:pt x="2" y="30"/>
                  </a:lnTo>
                  <a:lnTo>
                    <a:pt x="9" y="22"/>
                  </a:lnTo>
                  <a:lnTo>
                    <a:pt x="18" y="16"/>
                  </a:lnTo>
                  <a:lnTo>
                    <a:pt x="27" y="12"/>
                  </a:lnTo>
                  <a:lnTo>
                    <a:pt x="37" y="8"/>
                  </a:lnTo>
                  <a:lnTo>
                    <a:pt x="47" y="5"/>
                  </a:lnTo>
                  <a:lnTo>
                    <a:pt x="58" y="3"/>
                  </a:lnTo>
                  <a:lnTo>
                    <a:pt x="69" y="2"/>
                  </a:lnTo>
                  <a:lnTo>
                    <a:pt x="80" y="0"/>
                  </a:lnTo>
                  <a:lnTo>
                    <a:pt x="88" y="2"/>
                  </a:lnTo>
                  <a:lnTo>
                    <a:pt x="96" y="4"/>
                  </a:lnTo>
                  <a:lnTo>
                    <a:pt x="105" y="8"/>
                  </a:lnTo>
                  <a:lnTo>
                    <a:pt x="110" y="12"/>
                  </a:lnTo>
                  <a:lnTo>
                    <a:pt x="121" y="22"/>
                  </a:lnTo>
                  <a:lnTo>
                    <a:pt x="132" y="34"/>
                  </a:lnTo>
                  <a:lnTo>
                    <a:pt x="142" y="45"/>
                  </a:lnTo>
                  <a:lnTo>
                    <a:pt x="153" y="55"/>
                  </a:lnTo>
                  <a:lnTo>
                    <a:pt x="160" y="59"/>
                  </a:lnTo>
                  <a:lnTo>
                    <a:pt x="167" y="64"/>
                  </a:lnTo>
                  <a:lnTo>
                    <a:pt x="175" y="66"/>
                  </a:lnTo>
                  <a:lnTo>
                    <a:pt x="185"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 name="Freeform 99">
              <a:extLst>
                <a:ext uri="{FF2B5EF4-FFF2-40B4-BE49-F238E27FC236}">
                  <a16:creationId xmlns:a16="http://schemas.microsoft.com/office/drawing/2014/main" id="{0A1511CC-F776-4D1F-A204-3E73AA6BAD08}"/>
                </a:ext>
              </a:extLst>
            </p:cNvPr>
            <p:cNvSpPr>
              <a:spLocks/>
            </p:cNvSpPr>
            <p:nvPr/>
          </p:nvSpPr>
          <p:spPr bwMode="auto">
            <a:xfrm>
              <a:off x="2727325" y="2870200"/>
              <a:ext cx="311150" cy="212725"/>
            </a:xfrm>
            <a:custGeom>
              <a:avLst/>
              <a:gdLst>
                <a:gd name="T0" fmla="*/ 151 w 196"/>
                <a:gd name="T1" fmla="*/ 21 h 134"/>
                <a:gd name="T2" fmla="*/ 156 w 196"/>
                <a:gd name="T3" fmla="*/ 21 h 134"/>
                <a:gd name="T4" fmla="*/ 163 w 196"/>
                <a:gd name="T5" fmla="*/ 29 h 134"/>
                <a:gd name="T6" fmla="*/ 173 w 196"/>
                <a:gd name="T7" fmla="*/ 37 h 134"/>
                <a:gd name="T8" fmla="*/ 181 w 196"/>
                <a:gd name="T9" fmla="*/ 46 h 134"/>
                <a:gd name="T10" fmla="*/ 188 w 196"/>
                <a:gd name="T11" fmla="*/ 56 h 134"/>
                <a:gd name="T12" fmla="*/ 191 w 196"/>
                <a:gd name="T13" fmla="*/ 62 h 134"/>
                <a:gd name="T14" fmla="*/ 193 w 196"/>
                <a:gd name="T15" fmla="*/ 66 h 134"/>
                <a:gd name="T16" fmla="*/ 195 w 196"/>
                <a:gd name="T17" fmla="*/ 72 h 134"/>
                <a:gd name="T18" fmla="*/ 196 w 196"/>
                <a:gd name="T19" fmla="*/ 77 h 134"/>
                <a:gd name="T20" fmla="*/ 196 w 196"/>
                <a:gd name="T21" fmla="*/ 83 h 134"/>
                <a:gd name="T22" fmla="*/ 195 w 196"/>
                <a:gd name="T23" fmla="*/ 88 h 134"/>
                <a:gd name="T24" fmla="*/ 193 w 196"/>
                <a:gd name="T25" fmla="*/ 94 h 134"/>
                <a:gd name="T26" fmla="*/ 189 w 196"/>
                <a:gd name="T27" fmla="*/ 99 h 134"/>
                <a:gd name="T28" fmla="*/ 187 w 196"/>
                <a:gd name="T29" fmla="*/ 101 h 134"/>
                <a:gd name="T30" fmla="*/ 182 w 196"/>
                <a:gd name="T31" fmla="*/ 104 h 134"/>
                <a:gd name="T32" fmla="*/ 178 w 196"/>
                <a:gd name="T33" fmla="*/ 108 h 134"/>
                <a:gd name="T34" fmla="*/ 174 w 196"/>
                <a:gd name="T35" fmla="*/ 111 h 134"/>
                <a:gd name="T36" fmla="*/ 170 w 196"/>
                <a:gd name="T37" fmla="*/ 115 h 134"/>
                <a:gd name="T38" fmla="*/ 164 w 196"/>
                <a:gd name="T39" fmla="*/ 118 h 134"/>
                <a:gd name="T40" fmla="*/ 159 w 196"/>
                <a:gd name="T41" fmla="*/ 121 h 134"/>
                <a:gd name="T42" fmla="*/ 153 w 196"/>
                <a:gd name="T43" fmla="*/ 123 h 134"/>
                <a:gd name="T44" fmla="*/ 141 w 196"/>
                <a:gd name="T45" fmla="*/ 127 h 134"/>
                <a:gd name="T46" fmla="*/ 128 w 196"/>
                <a:gd name="T47" fmla="*/ 129 h 134"/>
                <a:gd name="T48" fmla="*/ 115 w 196"/>
                <a:gd name="T49" fmla="*/ 132 h 134"/>
                <a:gd name="T50" fmla="*/ 101 w 196"/>
                <a:gd name="T51" fmla="*/ 134 h 134"/>
                <a:gd name="T52" fmla="*/ 87 w 196"/>
                <a:gd name="T53" fmla="*/ 134 h 134"/>
                <a:gd name="T54" fmla="*/ 73 w 196"/>
                <a:gd name="T55" fmla="*/ 133 h 134"/>
                <a:gd name="T56" fmla="*/ 68 w 196"/>
                <a:gd name="T57" fmla="*/ 132 h 134"/>
                <a:gd name="T58" fmla="*/ 61 w 196"/>
                <a:gd name="T59" fmla="*/ 130 h 134"/>
                <a:gd name="T60" fmla="*/ 55 w 196"/>
                <a:gd name="T61" fmla="*/ 127 h 134"/>
                <a:gd name="T62" fmla="*/ 50 w 196"/>
                <a:gd name="T63" fmla="*/ 123 h 134"/>
                <a:gd name="T64" fmla="*/ 44 w 196"/>
                <a:gd name="T65" fmla="*/ 121 h 134"/>
                <a:gd name="T66" fmla="*/ 36 w 196"/>
                <a:gd name="T67" fmla="*/ 119 h 134"/>
                <a:gd name="T68" fmla="*/ 29 w 196"/>
                <a:gd name="T69" fmla="*/ 117 h 134"/>
                <a:gd name="T70" fmla="*/ 22 w 196"/>
                <a:gd name="T71" fmla="*/ 115 h 134"/>
                <a:gd name="T72" fmla="*/ 15 w 196"/>
                <a:gd name="T73" fmla="*/ 112 h 134"/>
                <a:gd name="T74" fmla="*/ 10 w 196"/>
                <a:gd name="T75" fmla="*/ 109 h 134"/>
                <a:gd name="T76" fmla="*/ 4 w 196"/>
                <a:gd name="T77" fmla="*/ 106 h 134"/>
                <a:gd name="T78" fmla="*/ 0 w 196"/>
                <a:gd name="T79" fmla="*/ 100 h 134"/>
                <a:gd name="T80" fmla="*/ 0 w 196"/>
                <a:gd name="T81" fmla="*/ 88 h 134"/>
                <a:gd name="T82" fmla="*/ 1 w 196"/>
                <a:gd name="T83" fmla="*/ 75 h 134"/>
                <a:gd name="T84" fmla="*/ 4 w 196"/>
                <a:gd name="T85" fmla="*/ 63 h 134"/>
                <a:gd name="T86" fmla="*/ 8 w 196"/>
                <a:gd name="T87" fmla="*/ 51 h 134"/>
                <a:gd name="T88" fmla="*/ 15 w 196"/>
                <a:gd name="T89" fmla="*/ 40 h 134"/>
                <a:gd name="T90" fmla="*/ 23 w 196"/>
                <a:gd name="T91" fmla="*/ 30 h 134"/>
                <a:gd name="T92" fmla="*/ 29 w 196"/>
                <a:gd name="T93" fmla="*/ 24 h 134"/>
                <a:gd name="T94" fmla="*/ 35 w 196"/>
                <a:gd name="T95" fmla="*/ 20 h 134"/>
                <a:gd name="T96" fmla="*/ 40 w 196"/>
                <a:gd name="T97" fmla="*/ 16 h 134"/>
                <a:gd name="T98" fmla="*/ 47 w 196"/>
                <a:gd name="T99" fmla="*/ 12 h 134"/>
                <a:gd name="T100" fmla="*/ 61 w 196"/>
                <a:gd name="T101" fmla="*/ 8 h 134"/>
                <a:gd name="T102" fmla="*/ 75 w 196"/>
                <a:gd name="T103" fmla="*/ 3 h 134"/>
                <a:gd name="T104" fmla="*/ 88 w 196"/>
                <a:gd name="T105" fmla="*/ 1 h 134"/>
                <a:gd name="T106" fmla="*/ 102 w 196"/>
                <a:gd name="T107" fmla="*/ 0 h 134"/>
                <a:gd name="T108" fmla="*/ 109 w 196"/>
                <a:gd name="T109" fmla="*/ 1 h 134"/>
                <a:gd name="T110" fmla="*/ 115 w 196"/>
                <a:gd name="T111" fmla="*/ 1 h 134"/>
                <a:gd name="T112" fmla="*/ 122 w 196"/>
                <a:gd name="T113" fmla="*/ 3 h 134"/>
                <a:gd name="T114" fmla="*/ 127 w 196"/>
                <a:gd name="T115" fmla="*/ 5 h 134"/>
                <a:gd name="T116" fmla="*/ 134 w 196"/>
                <a:gd name="T117" fmla="*/ 8 h 134"/>
                <a:gd name="T118" fmla="*/ 140 w 196"/>
                <a:gd name="T119" fmla="*/ 11 h 134"/>
                <a:gd name="T120" fmla="*/ 145 w 196"/>
                <a:gd name="T121" fmla="*/ 15 h 134"/>
                <a:gd name="T122" fmla="*/ 151 w 196"/>
                <a:gd name="T123" fmla="*/ 21 h 1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6" h="134">
                  <a:moveTo>
                    <a:pt x="151" y="21"/>
                  </a:moveTo>
                  <a:lnTo>
                    <a:pt x="156" y="21"/>
                  </a:lnTo>
                  <a:lnTo>
                    <a:pt x="163" y="29"/>
                  </a:lnTo>
                  <a:lnTo>
                    <a:pt x="173" y="37"/>
                  </a:lnTo>
                  <a:lnTo>
                    <a:pt x="181" y="46"/>
                  </a:lnTo>
                  <a:lnTo>
                    <a:pt x="188" y="56"/>
                  </a:lnTo>
                  <a:lnTo>
                    <a:pt x="191" y="62"/>
                  </a:lnTo>
                  <a:lnTo>
                    <a:pt x="193" y="66"/>
                  </a:lnTo>
                  <a:lnTo>
                    <a:pt x="195" y="72"/>
                  </a:lnTo>
                  <a:lnTo>
                    <a:pt x="196" y="77"/>
                  </a:lnTo>
                  <a:lnTo>
                    <a:pt x="196" y="83"/>
                  </a:lnTo>
                  <a:lnTo>
                    <a:pt x="195" y="88"/>
                  </a:lnTo>
                  <a:lnTo>
                    <a:pt x="193" y="94"/>
                  </a:lnTo>
                  <a:lnTo>
                    <a:pt x="189" y="99"/>
                  </a:lnTo>
                  <a:lnTo>
                    <a:pt x="187" y="101"/>
                  </a:lnTo>
                  <a:lnTo>
                    <a:pt x="182" y="104"/>
                  </a:lnTo>
                  <a:lnTo>
                    <a:pt x="178" y="108"/>
                  </a:lnTo>
                  <a:lnTo>
                    <a:pt x="174" y="111"/>
                  </a:lnTo>
                  <a:lnTo>
                    <a:pt x="170" y="115"/>
                  </a:lnTo>
                  <a:lnTo>
                    <a:pt x="164" y="118"/>
                  </a:lnTo>
                  <a:lnTo>
                    <a:pt x="159" y="121"/>
                  </a:lnTo>
                  <a:lnTo>
                    <a:pt x="153" y="123"/>
                  </a:lnTo>
                  <a:lnTo>
                    <a:pt x="141" y="127"/>
                  </a:lnTo>
                  <a:lnTo>
                    <a:pt x="128" y="129"/>
                  </a:lnTo>
                  <a:lnTo>
                    <a:pt x="115" y="132"/>
                  </a:lnTo>
                  <a:lnTo>
                    <a:pt x="101" y="134"/>
                  </a:lnTo>
                  <a:lnTo>
                    <a:pt x="87" y="134"/>
                  </a:lnTo>
                  <a:lnTo>
                    <a:pt x="73" y="133"/>
                  </a:lnTo>
                  <a:lnTo>
                    <a:pt x="68" y="132"/>
                  </a:lnTo>
                  <a:lnTo>
                    <a:pt x="61" y="130"/>
                  </a:lnTo>
                  <a:lnTo>
                    <a:pt x="55" y="127"/>
                  </a:lnTo>
                  <a:lnTo>
                    <a:pt x="50" y="123"/>
                  </a:lnTo>
                  <a:lnTo>
                    <a:pt x="44" y="121"/>
                  </a:lnTo>
                  <a:lnTo>
                    <a:pt x="36" y="119"/>
                  </a:lnTo>
                  <a:lnTo>
                    <a:pt x="29" y="117"/>
                  </a:lnTo>
                  <a:lnTo>
                    <a:pt x="22" y="115"/>
                  </a:lnTo>
                  <a:lnTo>
                    <a:pt x="15" y="112"/>
                  </a:lnTo>
                  <a:lnTo>
                    <a:pt x="10" y="109"/>
                  </a:lnTo>
                  <a:lnTo>
                    <a:pt x="4" y="106"/>
                  </a:lnTo>
                  <a:lnTo>
                    <a:pt x="0" y="100"/>
                  </a:lnTo>
                  <a:lnTo>
                    <a:pt x="0" y="88"/>
                  </a:lnTo>
                  <a:lnTo>
                    <a:pt x="1" y="75"/>
                  </a:lnTo>
                  <a:lnTo>
                    <a:pt x="4" y="63"/>
                  </a:lnTo>
                  <a:lnTo>
                    <a:pt x="8" y="51"/>
                  </a:lnTo>
                  <a:lnTo>
                    <a:pt x="15" y="40"/>
                  </a:lnTo>
                  <a:lnTo>
                    <a:pt x="23" y="30"/>
                  </a:lnTo>
                  <a:lnTo>
                    <a:pt x="29" y="24"/>
                  </a:lnTo>
                  <a:lnTo>
                    <a:pt x="35" y="20"/>
                  </a:lnTo>
                  <a:lnTo>
                    <a:pt x="40" y="16"/>
                  </a:lnTo>
                  <a:lnTo>
                    <a:pt x="47" y="12"/>
                  </a:lnTo>
                  <a:lnTo>
                    <a:pt x="61" y="8"/>
                  </a:lnTo>
                  <a:lnTo>
                    <a:pt x="75" y="3"/>
                  </a:lnTo>
                  <a:lnTo>
                    <a:pt x="88" y="1"/>
                  </a:lnTo>
                  <a:lnTo>
                    <a:pt x="102" y="0"/>
                  </a:lnTo>
                  <a:lnTo>
                    <a:pt x="109" y="1"/>
                  </a:lnTo>
                  <a:lnTo>
                    <a:pt x="115" y="1"/>
                  </a:lnTo>
                  <a:lnTo>
                    <a:pt x="122" y="3"/>
                  </a:lnTo>
                  <a:lnTo>
                    <a:pt x="127" y="5"/>
                  </a:lnTo>
                  <a:lnTo>
                    <a:pt x="134" y="8"/>
                  </a:lnTo>
                  <a:lnTo>
                    <a:pt x="140" y="11"/>
                  </a:lnTo>
                  <a:lnTo>
                    <a:pt x="145" y="15"/>
                  </a:lnTo>
                  <a:lnTo>
                    <a:pt x="151"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1" name="Freeform 100">
              <a:extLst>
                <a:ext uri="{FF2B5EF4-FFF2-40B4-BE49-F238E27FC236}">
                  <a16:creationId xmlns:a16="http://schemas.microsoft.com/office/drawing/2014/main" id="{08E5C466-9376-4D26-B2F3-9A1D22AC4FEA}"/>
                </a:ext>
              </a:extLst>
            </p:cNvPr>
            <p:cNvSpPr>
              <a:spLocks/>
            </p:cNvSpPr>
            <p:nvPr/>
          </p:nvSpPr>
          <p:spPr bwMode="auto">
            <a:xfrm>
              <a:off x="4554538" y="2901950"/>
              <a:ext cx="331788" cy="184150"/>
            </a:xfrm>
            <a:custGeom>
              <a:avLst/>
              <a:gdLst>
                <a:gd name="T0" fmla="*/ 39 w 209"/>
                <a:gd name="T1" fmla="*/ 24 h 116"/>
                <a:gd name="T2" fmla="*/ 35 w 209"/>
                <a:gd name="T3" fmla="*/ 38 h 116"/>
                <a:gd name="T4" fmla="*/ 33 w 209"/>
                <a:gd name="T5" fmla="*/ 52 h 116"/>
                <a:gd name="T6" fmla="*/ 37 w 209"/>
                <a:gd name="T7" fmla="*/ 60 h 116"/>
                <a:gd name="T8" fmla="*/ 43 w 209"/>
                <a:gd name="T9" fmla="*/ 66 h 116"/>
                <a:gd name="T10" fmla="*/ 62 w 209"/>
                <a:gd name="T11" fmla="*/ 64 h 116"/>
                <a:gd name="T12" fmla="*/ 93 w 209"/>
                <a:gd name="T13" fmla="*/ 58 h 116"/>
                <a:gd name="T14" fmla="*/ 116 w 209"/>
                <a:gd name="T15" fmla="*/ 58 h 116"/>
                <a:gd name="T16" fmla="*/ 131 w 209"/>
                <a:gd name="T17" fmla="*/ 60 h 116"/>
                <a:gd name="T18" fmla="*/ 145 w 209"/>
                <a:gd name="T19" fmla="*/ 65 h 116"/>
                <a:gd name="T20" fmla="*/ 158 w 209"/>
                <a:gd name="T21" fmla="*/ 71 h 116"/>
                <a:gd name="T22" fmla="*/ 170 w 209"/>
                <a:gd name="T23" fmla="*/ 78 h 116"/>
                <a:gd name="T24" fmla="*/ 185 w 209"/>
                <a:gd name="T25" fmla="*/ 78 h 116"/>
                <a:gd name="T26" fmla="*/ 199 w 209"/>
                <a:gd name="T27" fmla="*/ 78 h 116"/>
                <a:gd name="T28" fmla="*/ 206 w 209"/>
                <a:gd name="T29" fmla="*/ 81 h 116"/>
                <a:gd name="T30" fmla="*/ 207 w 209"/>
                <a:gd name="T31" fmla="*/ 87 h 116"/>
                <a:gd name="T32" fmla="*/ 209 w 209"/>
                <a:gd name="T33" fmla="*/ 95 h 116"/>
                <a:gd name="T34" fmla="*/ 207 w 209"/>
                <a:gd name="T35" fmla="*/ 101 h 116"/>
                <a:gd name="T36" fmla="*/ 202 w 209"/>
                <a:gd name="T37" fmla="*/ 106 h 116"/>
                <a:gd name="T38" fmla="*/ 195 w 209"/>
                <a:gd name="T39" fmla="*/ 110 h 116"/>
                <a:gd name="T40" fmla="*/ 185 w 209"/>
                <a:gd name="T41" fmla="*/ 114 h 116"/>
                <a:gd name="T42" fmla="*/ 170 w 209"/>
                <a:gd name="T43" fmla="*/ 116 h 116"/>
                <a:gd name="T44" fmla="*/ 149 w 209"/>
                <a:gd name="T45" fmla="*/ 108 h 116"/>
                <a:gd name="T46" fmla="*/ 129 w 209"/>
                <a:gd name="T47" fmla="*/ 98 h 116"/>
                <a:gd name="T48" fmla="*/ 113 w 209"/>
                <a:gd name="T49" fmla="*/ 92 h 116"/>
                <a:gd name="T50" fmla="*/ 98 w 209"/>
                <a:gd name="T51" fmla="*/ 91 h 116"/>
                <a:gd name="T52" fmla="*/ 83 w 209"/>
                <a:gd name="T53" fmla="*/ 97 h 116"/>
                <a:gd name="T54" fmla="*/ 69 w 209"/>
                <a:gd name="T55" fmla="*/ 106 h 116"/>
                <a:gd name="T56" fmla="*/ 58 w 209"/>
                <a:gd name="T57" fmla="*/ 108 h 116"/>
                <a:gd name="T58" fmla="*/ 46 w 209"/>
                <a:gd name="T59" fmla="*/ 105 h 116"/>
                <a:gd name="T60" fmla="*/ 35 w 209"/>
                <a:gd name="T61" fmla="*/ 100 h 116"/>
                <a:gd name="T62" fmla="*/ 25 w 209"/>
                <a:gd name="T63" fmla="*/ 96 h 116"/>
                <a:gd name="T64" fmla="*/ 17 w 209"/>
                <a:gd name="T65" fmla="*/ 88 h 116"/>
                <a:gd name="T66" fmla="*/ 10 w 209"/>
                <a:gd name="T67" fmla="*/ 80 h 116"/>
                <a:gd name="T68" fmla="*/ 3 w 209"/>
                <a:gd name="T69" fmla="*/ 71 h 116"/>
                <a:gd name="T70" fmla="*/ 0 w 209"/>
                <a:gd name="T71" fmla="*/ 57 h 116"/>
                <a:gd name="T72" fmla="*/ 0 w 209"/>
                <a:gd name="T73" fmla="*/ 39 h 116"/>
                <a:gd name="T74" fmla="*/ 4 w 209"/>
                <a:gd name="T75" fmla="*/ 23 h 116"/>
                <a:gd name="T76" fmla="*/ 11 w 209"/>
                <a:gd name="T77" fmla="*/ 7 h 116"/>
                <a:gd name="T78" fmla="*/ 22 w 209"/>
                <a:gd name="T79" fmla="*/ 0 h 116"/>
                <a:gd name="T80" fmla="*/ 29 w 209"/>
                <a:gd name="T81" fmla="*/ 2 h 116"/>
                <a:gd name="T82" fmla="*/ 35 w 209"/>
                <a:gd name="T83" fmla="*/ 7 h 116"/>
                <a:gd name="T84" fmla="*/ 37 w 209"/>
                <a:gd name="T85" fmla="*/ 15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9" h="116">
                  <a:moveTo>
                    <a:pt x="40" y="17"/>
                  </a:moveTo>
                  <a:lnTo>
                    <a:pt x="39" y="24"/>
                  </a:lnTo>
                  <a:lnTo>
                    <a:pt x="36" y="32"/>
                  </a:lnTo>
                  <a:lnTo>
                    <a:pt x="35" y="38"/>
                  </a:lnTo>
                  <a:lnTo>
                    <a:pt x="33" y="45"/>
                  </a:lnTo>
                  <a:lnTo>
                    <a:pt x="33" y="52"/>
                  </a:lnTo>
                  <a:lnTo>
                    <a:pt x="36" y="58"/>
                  </a:lnTo>
                  <a:lnTo>
                    <a:pt x="37" y="60"/>
                  </a:lnTo>
                  <a:lnTo>
                    <a:pt x="40" y="64"/>
                  </a:lnTo>
                  <a:lnTo>
                    <a:pt x="43" y="66"/>
                  </a:lnTo>
                  <a:lnTo>
                    <a:pt x="47" y="68"/>
                  </a:lnTo>
                  <a:lnTo>
                    <a:pt x="62" y="64"/>
                  </a:lnTo>
                  <a:lnTo>
                    <a:pt x="77" y="60"/>
                  </a:lnTo>
                  <a:lnTo>
                    <a:pt x="93" y="58"/>
                  </a:lnTo>
                  <a:lnTo>
                    <a:pt x="108" y="58"/>
                  </a:lnTo>
                  <a:lnTo>
                    <a:pt x="116" y="58"/>
                  </a:lnTo>
                  <a:lnTo>
                    <a:pt x="124" y="58"/>
                  </a:lnTo>
                  <a:lnTo>
                    <a:pt x="131" y="60"/>
                  </a:lnTo>
                  <a:lnTo>
                    <a:pt x="138" y="62"/>
                  </a:lnTo>
                  <a:lnTo>
                    <a:pt x="145" y="65"/>
                  </a:lnTo>
                  <a:lnTo>
                    <a:pt x="152" y="68"/>
                  </a:lnTo>
                  <a:lnTo>
                    <a:pt x="158" y="71"/>
                  </a:lnTo>
                  <a:lnTo>
                    <a:pt x="163" y="77"/>
                  </a:lnTo>
                  <a:lnTo>
                    <a:pt x="170" y="78"/>
                  </a:lnTo>
                  <a:lnTo>
                    <a:pt x="177" y="79"/>
                  </a:lnTo>
                  <a:lnTo>
                    <a:pt x="185" y="78"/>
                  </a:lnTo>
                  <a:lnTo>
                    <a:pt x="192" y="78"/>
                  </a:lnTo>
                  <a:lnTo>
                    <a:pt x="199" y="78"/>
                  </a:lnTo>
                  <a:lnTo>
                    <a:pt x="203" y="80"/>
                  </a:lnTo>
                  <a:lnTo>
                    <a:pt x="206" y="81"/>
                  </a:lnTo>
                  <a:lnTo>
                    <a:pt x="207" y="85"/>
                  </a:lnTo>
                  <a:lnTo>
                    <a:pt x="207" y="87"/>
                  </a:lnTo>
                  <a:lnTo>
                    <a:pt x="209" y="91"/>
                  </a:lnTo>
                  <a:lnTo>
                    <a:pt x="209" y="95"/>
                  </a:lnTo>
                  <a:lnTo>
                    <a:pt x="209" y="98"/>
                  </a:lnTo>
                  <a:lnTo>
                    <a:pt x="207" y="101"/>
                  </a:lnTo>
                  <a:lnTo>
                    <a:pt x="205" y="103"/>
                  </a:lnTo>
                  <a:lnTo>
                    <a:pt x="202" y="106"/>
                  </a:lnTo>
                  <a:lnTo>
                    <a:pt x="198" y="108"/>
                  </a:lnTo>
                  <a:lnTo>
                    <a:pt x="195" y="110"/>
                  </a:lnTo>
                  <a:lnTo>
                    <a:pt x="192" y="112"/>
                  </a:lnTo>
                  <a:lnTo>
                    <a:pt x="185" y="114"/>
                  </a:lnTo>
                  <a:lnTo>
                    <a:pt x="177" y="116"/>
                  </a:lnTo>
                  <a:lnTo>
                    <a:pt x="170" y="116"/>
                  </a:lnTo>
                  <a:lnTo>
                    <a:pt x="163" y="113"/>
                  </a:lnTo>
                  <a:lnTo>
                    <a:pt x="149" y="108"/>
                  </a:lnTo>
                  <a:lnTo>
                    <a:pt x="136" y="101"/>
                  </a:lnTo>
                  <a:lnTo>
                    <a:pt x="129" y="98"/>
                  </a:lnTo>
                  <a:lnTo>
                    <a:pt x="120" y="95"/>
                  </a:lnTo>
                  <a:lnTo>
                    <a:pt x="113" y="92"/>
                  </a:lnTo>
                  <a:lnTo>
                    <a:pt x="106" y="91"/>
                  </a:lnTo>
                  <a:lnTo>
                    <a:pt x="98" y="91"/>
                  </a:lnTo>
                  <a:lnTo>
                    <a:pt x="90" y="94"/>
                  </a:lnTo>
                  <a:lnTo>
                    <a:pt x="83" y="97"/>
                  </a:lnTo>
                  <a:lnTo>
                    <a:pt x="73" y="101"/>
                  </a:lnTo>
                  <a:lnTo>
                    <a:pt x="69" y="106"/>
                  </a:lnTo>
                  <a:lnTo>
                    <a:pt x="64" y="108"/>
                  </a:lnTo>
                  <a:lnTo>
                    <a:pt x="58" y="108"/>
                  </a:lnTo>
                  <a:lnTo>
                    <a:pt x="53" y="107"/>
                  </a:lnTo>
                  <a:lnTo>
                    <a:pt x="46" y="105"/>
                  </a:lnTo>
                  <a:lnTo>
                    <a:pt x="40" y="102"/>
                  </a:lnTo>
                  <a:lnTo>
                    <a:pt x="35" y="100"/>
                  </a:lnTo>
                  <a:lnTo>
                    <a:pt x="29" y="99"/>
                  </a:lnTo>
                  <a:lnTo>
                    <a:pt x="25" y="96"/>
                  </a:lnTo>
                  <a:lnTo>
                    <a:pt x="21" y="91"/>
                  </a:lnTo>
                  <a:lnTo>
                    <a:pt x="17" y="88"/>
                  </a:lnTo>
                  <a:lnTo>
                    <a:pt x="13" y="84"/>
                  </a:lnTo>
                  <a:lnTo>
                    <a:pt x="10" y="80"/>
                  </a:lnTo>
                  <a:lnTo>
                    <a:pt x="6" y="76"/>
                  </a:lnTo>
                  <a:lnTo>
                    <a:pt x="3" y="71"/>
                  </a:lnTo>
                  <a:lnTo>
                    <a:pt x="0" y="66"/>
                  </a:lnTo>
                  <a:lnTo>
                    <a:pt x="0" y="57"/>
                  </a:lnTo>
                  <a:lnTo>
                    <a:pt x="0" y="48"/>
                  </a:lnTo>
                  <a:lnTo>
                    <a:pt x="0" y="39"/>
                  </a:lnTo>
                  <a:lnTo>
                    <a:pt x="1" y="32"/>
                  </a:lnTo>
                  <a:lnTo>
                    <a:pt x="4" y="23"/>
                  </a:lnTo>
                  <a:lnTo>
                    <a:pt x="7" y="15"/>
                  </a:lnTo>
                  <a:lnTo>
                    <a:pt x="11" y="7"/>
                  </a:lnTo>
                  <a:lnTo>
                    <a:pt x="15" y="1"/>
                  </a:lnTo>
                  <a:lnTo>
                    <a:pt x="22" y="0"/>
                  </a:lnTo>
                  <a:lnTo>
                    <a:pt x="26" y="0"/>
                  </a:lnTo>
                  <a:lnTo>
                    <a:pt x="29" y="2"/>
                  </a:lnTo>
                  <a:lnTo>
                    <a:pt x="32" y="4"/>
                  </a:lnTo>
                  <a:lnTo>
                    <a:pt x="35" y="7"/>
                  </a:lnTo>
                  <a:lnTo>
                    <a:pt x="36" y="12"/>
                  </a:lnTo>
                  <a:lnTo>
                    <a:pt x="37" y="15"/>
                  </a:lnTo>
                  <a:lnTo>
                    <a:pt x="4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2" name="Freeform 101">
              <a:extLst>
                <a:ext uri="{FF2B5EF4-FFF2-40B4-BE49-F238E27FC236}">
                  <a16:creationId xmlns:a16="http://schemas.microsoft.com/office/drawing/2014/main" id="{9D6EB942-AD6B-4337-AF22-7EB1F1B9C8E0}"/>
                </a:ext>
              </a:extLst>
            </p:cNvPr>
            <p:cNvSpPr>
              <a:spLocks/>
            </p:cNvSpPr>
            <p:nvPr/>
          </p:nvSpPr>
          <p:spPr bwMode="auto">
            <a:xfrm>
              <a:off x="2809875" y="2906713"/>
              <a:ext cx="96838" cy="104775"/>
            </a:xfrm>
            <a:custGeom>
              <a:avLst/>
              <a:gdLst>
                <a:gd name="T0" fmla="*/ 61 w 61"/>
                <a:gd name="T1" fmla="*/ 17 h 66"/>
                <a:gd name="T2" fmla="*/ 57 w 61"/>
                <a:gd name="T3" fmla="*/ 22 h 66"/>
                <a:gd name="T4" fmla="*/ 52 w 61"/>
                <a:gd name="T5" fmla="*/ 28 h 66"/>
                <a:gd name="T6" fmla="*/ 45 w 61"/>
                <a:gd name="T7" fmla="*/ 32 h 66"/>
                <a:gd name="T8" fmla="*/ 39 w 61"/>
                <a:gd name="T9" fmla="*/ 36 h 66"/>
                <a:gd name="T10" fmla="*/ 34 w 61"/>
                <a:gd name="T11" fmla="*/ 42 h 66"/>
                <a:gd name="T12" fmla="*/ 30 w 61"/>
                <a:gd name="T13" fmla="*/ 47 h 66"/>
                <a:gd name="T14" fmla="*/ 27 w 61"/>
                <a:gd name="T15" fmla="*/ 54 h 66"/>
                <a:gd name="T16" fmla="*/ 27 w 61"/>
                <a:gd name="T17" fmla="*/ 61 h 66"/>
                <a:gd name="T18" fmla="*/ 25 w 61"/>
                <a:gd name="T19" fmla="*/ 64 h 66"/>
                <a:gd name="T20" fmla="*/ 23 w 61"/>
                <a:gd name="T21" fmla="*/ 65 h 66"/>
                <a:gd name="T22" fmla="*/ 20 w 61"/>
                <a:gd name="T23" fmla="*/ 66 h 66"/>
                <a:gd name="T24" fmla="*/ 16 w 61"/>
                <a:gd name="T25" fmla="*/ 66 h 66"/>
                <a:gd name="T26" fmla="*/ 13 w 61"/>
                <a:gd name="T27" fmla="*/ 65 h 66"/>
                <a:gd name="T28" fmla="*/ 10 w 61"/>
                <a:gd name="T29" fmla="*/ 65 h 66"/>
                <a:gd name="T30" fmla="*/ 6 w 61"/>
                <a:gd name="T31" fmla="*/ 64 h 66"/>
                <a:gd name="T32" fmla="*/ 3 w 61"/>
                <a:gd name="T33" fmla="*/ 63 h 66"/>
                <a:gd name="T34" fmla="*/ 2 w 61"/>
                <a:gd name="T35" fmla="*/ 57 h 66"/>
                <a:gd name="T36" fmla="*/ 0 w 61"/>
                <a:gd name="T37" fmla="*/ 52 h 66"/>
                <a:gd name="T38" fmla="*/ 0 w 61"/>
                <a:gd name="T39" fmla="*/ 46 h 66"/>
                <a:gd name="T40" fmla="*/ 0 w 61"/>
                <a:gd name="T41" fmla="*/ 41 h 66"/>
                <a:gd name="T42" fmla="*/ 0 w 61"/>
                <a:gd name="T43" fmla="*/ 35 h 66"/>
                <a:gd name="T44" fmla="*/ 2 w 61"/>
                <a:gd name="T45" fmla="*/ 29 h 66"/>
                <a:gd name="T46" fmla="*/ 3 w 61"/>
                <a:gd name="T47" fmla="*/ 23 h 66"/>
                <a:gd name="T48" fmla="*/ 6 w 61"/>
                <a:gd name="T49" fmla="*/ 17 h 66"/>
                <a:gd name="T50" fmla="*/ 12 w 61"/>
                <a:gd name="T51" fmla="*/ 12 h 66"/>
                <a:gd name="T52" fmla="*/ 18 w 61"/>
                <a:gd name="T53" fmla="*/ 7 h 66"/>
                <a:gd name="T54" fmla="*/ 27 w 61"/>
                <a:gd name="T55" fmla="*/ 3 h 66"/>
                <a:gd name="T56" fmla="*/ 36 w 61"/>
                <a:gd name="T57" fmla="*/ 0 h 66"/>
                <a:gd name="T58" fmla="*/ 41 w 61"/>
                <a:gd name="T59" fmla="*/ 0 h 66"/>
                <a:gd name="T60" fmla="*/ 46 w 61"/>
                <a:gd name="T61" fmla="*/ 0 h 66"/>
                <a:gd name="T62" fmla="*/ 50 w 61"/>
                <a:gd name="T63" fmla="*/ 0 h 66"/>
                <a:gd name="T64" fmla="*/ 53 w 61"/>
                <a:gd name="T65" fmla="*/ 2 h 66"/>
                <a:gd name="T66" fmla="*/ 56 w 61"/>
                <a:gd name="T67" fmla="*/ 4 h 66"/>
                <a:gd name="T68" fmla="*/ 59 w 61"/>
                <a:gd name="T69" fmla="*/ 8 h 66"/>
                <a:gd name="T70" fmla="*/ 61 w 61"/>
                <a:gd name="T71" fmla="*/ 11 h 66"/>
                <a:gd name="T72" fmla="*/ 61 w 61"/>
                <a:gd name="T73" fmla="*/ 17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 h="66">
                  <a:moveTo>
                    <a:pt x="61" y="17"/>
                  </a:moveTo>
                  <a:lnTo>
                    <a:pt x="57" y="22"/>
                  </a:lnTo>
                  <a:lnTo>
                    <a:pt x="52" y="28"/>
                  </a:lnTo>
                  <a:lnTo>
                    <a:pt x="45" y="32"/>
                  </a:lnTo>
                  <a:lnTo>
                    <a:pt x="39" y="36"/>
                  </a:lnTo>
                  <a:lnTo>
                    <a:pt x="34" y="42"/>
                  </a:lnTo>
                  <a:lnTo>
                    <a:pt x="30" y="47"/>
                  </a:lnTo>
                  <a:lnTo>
                    <a:pt x="27" y="54"/>
                  </a:lnTo>
                  <a:lnTo>
                    <a:pt x="27" y="61"/>
                  </a:lnTo>
                  <a:lnTo>
                    <a:pt x="25" y="64"/>
                  </a:lnTo>
                  <a:lnTo>
                    <a:pt x="23" y="65"/>
                  </a:lnTo>
                  <a:lnTo>
                    <a:pt x="20" y="66"/>
                  </a:lnTo>
                  <a:lnTo>
                    <a:pt x="16" y="66"/>
                  </a:lnTo>
                  <a:lnTo>
                    <a:pt x="13" y="65"/>
                  </a:lnTo>
                  <a:lnTo>
                    <a:pt x="10" y="65"/>
                  </a:lnTo>
                  <a:lnTo>
                    <a:pt x="6" y="64"/>
                  </a:lnTo>
                  <a:lnTo>
                    <a:pt x="3" y="63"/>
                  </a:lnTo>
                  <a:lnTo>
                    <a:pt x="2" y="57"/>
                  </a:lnTo>
                  <a:lnTo>
                    <a:pt x="0" y="52"/>
                  </a:lnTo>
                  <a:lnTo>
                    <a:pt x="0" y="46"/>
                  </a:lnTo>
                  <a:lnTo>
                    <a:pt x="0" y="41"/>
                  </a:lnTo>
                  <a:lnTo>
                    <a:pt x="0" y="35"/>
                  </a:lnTo>
                  <a:lnTo>
                    <a:pt x="2" y="29"/>
                  </a:lnTo>
                  <a:lnTo>
                    <a:pt x="3" y="23"/>
                  </a:lnTo>
                  <a:lnTo>
                    <a:pt x="6" y="17"/>
                  </a:lnTo>
                  <a:lnTo>
                    <a:pt x="12" y="12"/>
                  </a:lnTo>
                  <a:lnTo>
                    <a:pt x="18" y="7"/>
                  </a:lnTo>
                  <a:lnTo>
                    <a:pt x="27" y="3"/>
                  </a:lnTo>
                  <a:lnTo>
                    <a:pt x="36" y="0"/>
                  </a:lnTo>
                  <a:lnTo>
                    <a:pt x="41" y="0"/>
                  </a:lnTo>
                  <a:lnTo>
                    <a:pt x="46" y="0"/>
                  </a:lnTo>
                  <a:lnTo>
                    <a:pt x="50" y="0"/>
                  </a:lnTo>
                  <a:lnTo>
                    <a:pt x="53" y="2"/>
                  </a:lnTo>
                  <a:lnTo>
                    <a:pt x="56" y="4"/>
                  </a:lnTo>
                  <a:lnTo>
                    <a:pt x="59" y="8"/>
                  </a:lnTo>
                  <a:lnTo>
                    <a:pt x="61" y="11"/>
                  </a:lnTo>
                  <a:lnTo>
                    <a:pt x="6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3" name="Freeform 102">
              <a:extLst>
                <a:ext uri="{FF2B5EF4-FFF2-40B4-BE49-F238E27FC236}">
                  <a16:creationId xmlns:a16="http://schemas.microsoft.com/office/drawing/2014/main" id="{86480EA4-15DE-4EA2-AE42-EAA43A32CBA4}"/>
                </a:ext>
              </a:extLst>
            </p:cNvPr>
            <p:cNvSpPr>
              <a:spLocks/>
            </p:cNvSpPr>
            <p:nvPr/>
          </p:nvSpPr>
          <p:spPr bwMode="auto">
            <a:xfrm>
              <a:off x="3559175" y="2925763"/>
              <a:ext cx="22225" cy="23813"/>
            </a:xfrm>
            <a:custGeom>
              <a:avLst/>
              <a:gdLst>
                <a:gd name="T0" fmla="*/ 0 w 14"/>
                <a:gd name="T1" fmla="*/ 0 h 15"/>
                <a:gd name="T2" fmla="*/ 14 w 14"/>
                <a:gd name="T3" fmla="*/ 15 h 15"/>
                <a:gd name="T4" fmla="*/ 0 w 14"/>
                <a:gd name="T5" fmla="*/ 0 h 15"/>
                <a:gd name="T6" fmla="*/ 0 60000 65536"/>
                <a:gd name="T7" fmla="*/ 0 60000 65536"/>
                <a:gd name="T8" fmla="*/ 0 60000 65536"/>
              </a:gdLst>
              <a:ahLst/>
              <a:cxnLst>
                <a:cxn ang="T6">
                  <a:pos x="T0" y="T1"/>
                </a:cxn>
                <a:cxn ang="T7">
                  <a:pos x="T2" y="T3"/>
                </a:cxn>
                <a:cxn ang="T8">
                  <a:pos x="T4" y="T5"/>
                </a:cxn>
              </a:cxnLst>
              <a:rect l="0" t="0" r="r" b="b"/>
              <a:pathLst>
                <a:path w="14" h="15">
                  <a:moveTo>
                    <a:pt x="0" y="0"/>
                  </a:moveTo>
                  <a:lnTo>
                    <a:pt x="14"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4" name="Freeform 103">
              <a:extLst>
                <a:ext uri="{FF2B5EF4-FFF2-40B4-BE49-F238E27FC236}">
                  <a16:creationId xmlns:a16="http://schemas.microsoft.com/office/drawing/2014/main" id="{765C7600-DFC5-43A4-8301-EF62F664EF23}"/>
                </a:ext>
              </a:extLst>
            </p:cNvPr>
            <p:cNvSpPr>
              <a:spLocks/>
            </p:cNvSpPr>
            <p:nvPr/>
          </p:nvSpPr>
          <p:spPr bwMode="auto">
            <a:xfrm>
              <a:off x="5316538" y="2955925"/>
              <a:ext cx="233363" cy="95250"/>
            </a:xfrm>
            <a:custGeom>
              <a:avLst/>
              <a:gdLst>
                <a:gd name="T0" fmla="*/ 142 w 147"/>
                <a:gd name="T1" fmla="*/ 21 h 60"/>
                <a:gd name="T2" fmla="*/ 145 w 147"/>
                <a:gd name="T3" fmla="*/ 25 h 60"/>
                <a:gd name="T4" fmla="*/ 146 w 147"/>
                <a:gd name="T5" fmla="*/ 30 h 60"/>
                <a:gd name="T6" fmla="*/ 147 w 147"/>
                <a:gd name="T7" fmla="*/ 34 h 60"/>
                <a:gd name="T8" fmla="*/ 147 w 147"/>
                <a:gd name="T9" fmla="*/ 39 h 60"/>
                <a:gd name="T10" fmla="*/ 147 w 147"/>
                <a:gd name="T11" fmla="*/ 43 h 60"/>
                <a:gd name="T12" fmla="*/ 147 w 147"/>
                <a:gd name="T13" fmla="*/ 47 h 60"/>
                <a:gd name="T14" fmla="*/ 145 w 147"/>
                <a:gd name="T15" fmla="*/ 51 h 60"/>
                <a:gd name="T16" fmla="*/ 142 w 147"/>
                <a:gd name="T17" fmla="*/ 55 h 60"/>
                <a:gd name="T18" fmla="*/ 131 w 147"/>
                <a:gd name="T19" fmla="*/ 53 h 60"/>
                <a:gd name="T20" fmla="*/ 121 w 147"/>
                <a:gd name="T21" fmla="*/ 51 h 60"/>
                <a:gd name="T22" fmla="*/ 112 w 147"/>
                <a:gd name="T23" fmla="*/ 47 h 60"/>
                <a:gd name="T24" fmla="*/ 102 w 147"/>
                <a:gd name="T25" fmla="*/ 44 h 60"/>
                <a:gd name="T26" fmla="*/ 91 w 147"/>
                <a:gd name="T27" fmla="*/ 41 h 60"/>
                <a:gd name="T28" fmla="*/ 81 w 147"/>
                <a:gd name="T29" fmla="*/ 40 h 60"/>
                <a:gd name="T30" fmla="*/ 76 w 147"/>
                <a:gd name="T31" fmla="*/ 40 h 60"/>
                <a:gd name="T32" fmla="*/ 70 w 147"/>
                <a:gd name="T33" fmla="*/ 40 h 60"/>
                <a:gd name="T34" fmla="*/ 63 w 147"/>
                <a:gd name="T35" fmla="*/ 41 h 60"/>
                <a:gd name="T36" fmla="*/ 58 w 147"/>
                <a:gd name="T37" fmla="*/ 43 h 60"/>
                <a:gd name="T38" fmla="*/ 54 w 147"/>
                <a:gd name="T39" fmla="*/ 46 h 60"/>
                <a:gd name="T40" fmla="*/ 49 w 147"/>
                <a:gd name="T41" fmla="*/ 48 h 60"/>
                <a:gd name="T42" fmla="*/ 45 w 147"/>
                <a:gd name="T43" fmla="*/ 50 h 60"/>
                <a:gd name="T44" fmla="*/ 40 w 147"/>
                <a:gd name="T45" fmla="*/ 50 h 60"/>
                <a:gd name="T46" fmla="*/ 36 w 147"/>
                <a:gd name="T47" fmla="*/ 51 h 60"/>
                <a:gd name="T48" fmla="*/ 30 w 147"/>
                <a:gd name="T49" fmla="*/ 53 h 60"/>
                <a:gd name="T50" fmla="*/ 26 w 147"/>
                <a:gd name="T51" fmla="*/ 55 h 60"/>
                <a:gd name="T52" fmla="*/ 23 w 147"/>
                <a:gd name="T53" fmla="*/ 60 h 60"/>
                <a:gd name="T54" fmla="*/ 18 w 147"/>
                <a:gd name="T55" fmla="*/ 60 h 60"/>
                <a:gd name="T56" fmla="*/ 13 w 147"/>
                <a:gd name="T57" fmla="*/ 58 h 60"/>
                <a:gd name="T58" fmla="*/ 11 w 147"/>
                <a:gd name="T59" fmla="*/ 56 h 60"/>
                <a:gd name="T60" fmla="*/ 8 w 147"/>
                <a:gd name="T61" fmla="*/ 53 h 60"/>
                <a:gd name="T62" fmla="*/ 5 w 147"/>
                <a:gd name="T63" fmla="*/ 50 h 60"/>
                <a:gd name="T64" fmla="*/ 4 w 147"/>
                <a:gd name="T65" fmla="*/ 46 h 60"/>
                <a:gd name="T66" fmla="*/ 1 w 147"/>
                <a:gd name="T67" fmla="*/ 43 h 60"/>
                <a:gd name="T68" fmla="*/ 0 w 147"/>
                <a:gd name="T69" fmla="*/ 40 h 60"/>
                <a:gd name="T70" fmla="*/ 1 w 147"/>
                <a:gd name="T71" fmla="*/ 35 h 60"/>
                <a:gd name="T72" fmla="*/ 2 w 147"/>
                <a:gd name="T73" fmla="*/ 31 h 60"/>
                <a:gd name="T74" fmla="*/ 5 w 147"/>
                <a:gd name="T75" fmla="*/ 26 h 60"/>
                <a:gd name="T76" fmla="*/ 8 w 147"/>
                <a:gd name="T77" fmla="*/ 23 h 60"/>
                <a:gd name="T78" fmla="*/ 16 w 147"/>
                <a:gd name="T79" fmla="*/ 18 h 60"/>
                <a:gd name="T80" fmla="*/ 26 w 147"/>
                <a:gd name="T81" fmla="*/ 13 h 60"/>
                <a:gd name="T82" fmla="*/ 37 w 147"/>
                <a:gd name="T83" fmla="*/ 9 h 60"/>
                <a:gd name="T84" fmla="*/ 48 w 147"/>
                <a:gd name="T85" fmla="*/ 7 h 60"/>
                <a:gd name="T86" fmla="*/ 59 w 147"/>
                <a:gd name="T87" fmla="*/ 3 h 60"/>
                <a:gd name="T88" fmla="*/ 70 w 147"/>
                <a:gd name="T89" fmla="*/ 1 h 60"/>
                <a:gd name="T90" fmla="*/ 80 w 147"/>
                <a:gd name="T91" fmla="*/ 0 h 60"/>
                <a:gd name="T92" fmla="*/ 89 w 147"/>
                <a:gd name="T93" fmla="*/ 1 h 60"/>
                <a:gd name="T94" fmla="*/ 98 w 147"/>
                <a:gd name="T95" fmla="*/ 3 h 60"/>
                <a:gd name="T96" fmla="*/ 107 w 147"/>
                <a:gd name="T97" fmla="*/ 7 h 60"/>
                <a:gd name="T98" fmla="*/ 116 w 147"/>
                <a:gd name="T99" fmla="*/ 10 h 60"/>
                <a:gd name="T100" fmla="*/ 124 w 147"/>
                <a:gd name="T101" fmla="*/ 14 h 60"/>
                <a:gd name="T102" fmla="*/ 134 w 147"/>
                <a:gd name="T103" fmla="*/ 18 h 60"/>
                <a:gd name="T104" fmla="*/ 142 w 147"/>
                <a:gd name="T105" fmla="*/ 21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60">
                  <a:moveTo>
                    <a:pt x="142" y="21"/>
                  </a:moveTo>
                  <a:lnTo>
                    <a:pt x="145" y="25"/>
                  </a:lnTo>
                  <a:lnTo>
                    <a:pt x="146" y="30"/>
                  </a:lnTo>
                  <a:lnTo>
                    <a:pt x="147" y="34"/>
                  </a:lnTo>
                  <a:lnTo>
                    <a:pt x="147" y="39"/>
                  </a:lnTo>
                  <a:lnTo>
                    <a:pt x="147" y="43"/>
                  </a:lnTo>
                  <a:lnTo>
                    <a:pt x="147" y="47"/>
                  </a:lnTo>
                  <a:lnTo>
                    <a:pt x="145" y="51"/>
                  </a:lnTo>
                  <a:lnTo>
                    <a:pt x="142" y="55"/>
                  </a:lnTo>
                  <a:lnTo>
                    <a:pt x="131" y="53"/>
                  </a:lnTo>
                  <a:lnTo>
                    <a:pt x="121" y="51"/>
                  </a:lnTo>
                  <a:lnTo>
                    <a:pt x="112" y="47"/>
                  </a:lnTo>
                  <a:lnTo>
                    <a:pt x="102" y="44"/>
                  </a:lnTo>
                  <a:lnTo>
                    <a:pt x="91" y="41"/>
                  </a:lnTo>
                  <a:lnTo>
                    <a:pt x="81" y="40"/>
                  </a:lnTo>
                  <a:lnTo>
                    <a:pt x="76" y="40"/>
                  </a:lnTo>
                  <a:lnTo>
                    <a:pt x="70" y="40"/>
                  </a:lnTo>
                  <a:lnTo>
                    <a:pt x="63" y="41"/>
                  </a:lnTo>
                  <a:lnTo>
                    <a:pt x="58" y="43"/>
                  </a:lnTo>
                  <a:lnTo>
                    <a:pt x="54" y="46"/>
                  </a:lnTo>
                  <a:lnTo>
                    <a:pt x="49" y="48"/>
                  </a:lnTo>
                  <a:lnTo>
                    <a:pt x="45" y="50"/>
                  </a:lnTo>
                  <a:lnTo>
                    <a:pt x="40" y="50"/>
                  </a:lnTo>
                  <a:lnTo>
                    <a:pt x="36" y="51"/>
                  </a:lnTo>
                  <a:lnTo>
                    <a:pt x="30" y="53"/>
                  </a:lnTo>
                  <a:lnTo>
                    <a:pt x="26" y="55"/>
                  </a:lnTo>
                  <a:lnTo>
                    <a:pt x="23" y="60"/>
                  </a:lnTo>
                  <a:lnTo>
                    <a:pt x="18" y="60"/>
                  </a:lnTo>
                  <a:lnTo>
                    <a:pt x="13" y="58"/>
                  </a:lnTo>
                  <a:lnTo>
                    <a:pt x="11" y="56"/>
                  </a:lnTo>
                  <a:lnTo>
                    <a:pt x="8" y="53"/>
                  </a:lnTo>
                  <a:lnTo>
                    <a:pt x="5" y="50"/>
                  </a:lnTo>
                  <a:lnTo>
                    <a:pt x="4" y="46"/>
                  </a:lnTo>
                  <a:lnTo>
                    <a:pt x="1" y="43"/>
                  </a:lnTo>
                  <a:lnTo>
                    <a:pt x="0" y="40"/>
                  </a:lnTo>
                  <a:lnTo>
                    <a:pt x="1" y="35"/>
                  </a:lnTo>
                  <a:lnTo>
                    <a:pt x="2" y="31"/>
                  </a:lnTo>
                  <a:lnTo>
                    <a:pt x="5" y="26"/>
                  </a:lnTo>
                  <a:lnTo>
                    <a:pt x="8" y="23"/>
                  </a:lnTo>
                  <a:lnTo>
                    <a:pt x="16" y="18"/>
                  </a:lnTo>
                  <a:lnTo>
                    <a:pt x="26" y="13"/>
                  </a:lnTo>
                  <a:lnTo>
                    <a:pt x="37" y="9"/>
                  </a:lnTo>
                  <a:lnTo>
                    <a:pt x="48" y="7"/>
                  </a:lnTo>
                  <a:lnTo>
                    <a:pt x="59" y="3"/>
                  </a:lnTo>
                  <a:lnTo>
                    <a:pt x="70" y="1"/>
                  </a:lnTo>
                  <a:lnTo>
                    <a:pt x="80" y="0"/>
                  </a:lnTo>
                  <a:lnTo>
                    <a:pt x="89" y="1"/>
                  </a:lnTo>
                  <a:lnTo>
                    <a:pt x="98" y="3"/>
                  </a:lnTo>
                  <a:lnTo>
                    <a:pt x="107" y="7"/>
                  </a:lnTo>
                  <a:lnTo>
                    <a:pt x="116" y="10"/>
                  </a:lnTo>
                  <a:lnTo>
                    <a:pt x="124" y="14"/>
                  </a:lnTo>
                  <a:lnTo>
                    <a:pt x="134" y="18"/>
                  </a:lnTo>
                  <a:lnTo>
                    <a:pt x="14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5" name="Freeform 104">
              <a:extLst>
                <a:ext uri="{FF2B5EF4-FFF2-40B4-BE49-F238E27FC236}">
                  <a16:creationId xmlns:a16="http://schemas.microsoft.com/office/drawing/2014/main" id="{A3609431-8716-4040-B8D4-E918A1B30904}"/>
                </a:ext>
              </a:extLst>
            </p:cNvPr>
            <p:cNvSpPr>
              <a:spLocks/>
            </p:cNvSpPr>
            <p:nvPr/>
          </p:nvSpPr>
          <p:spPr bwMode="auto">
            <a:xfrm>
              <a:off x="6388100" y="2955925"/>
              <a:ext cx="279400" cy="180975"/>
            </a:xfrm>
            <a:custGeom>
              <a:avLst/>
              <a:gdLst>
                <a:gd name="T0" fmla="*/ 159 w 176"/>
                <a:gd name="T1" fmla="*/ 32 h 114"/>
                <a:gd name="T2" fmla="*/ 163 w 176"/>
                <a:gd name="T3" fmla="*/ 37 h 114"/>
                <a:gd name="T4" fmla="*/ 165 w 176"/>
                <a:gd name="T5" fmla="*/ 42 h 114"/>
                <a:gd name="T6" fmla="*/ 168 w 176"/>
                <a:gd name="T7" fmla="*/ 47 h 114"/>
                <a:gd name="T8" fmla="*/ 169 w 176"/>
                <a:gd name="T9" fmla="*/ 54 h 114"/>
                <a:gd name="T10" fmla="*/ 170 w 176"/>
                <a:gd name="T11" fmla="*/ 60 h 114"/>
                <a:gd name="T12" fmla="*/ 172 w 176"/>
                <a:gd name="T13" fmla="*/ 65 h 114"/>
                <a:gd name="T14" fmla="*/ 173 w 176"/>
                <a:gd name="T15" fmla="*/ 71 h 114"/>
                <a:gd name="T16" fmla="*/ 176 w 176"/>
                <a:gd name="T17" fmla="*/ 76 h 114"/>
                <a:gd name="T18" fmla="*/ 168 w 176"/>
                <a:gd name="T19" fmla="*/ 76 h 114"/>
                <a:gd name="T20" fmla="*/ 159 w 176"/>
                <a:gd name="T21" fmla="*/ 77 h 114"/>
                <a:gd name="T22" fmla="*/ 151 w 176"/>
                <a:gd name="T23" fmla="*/ 78 h 114"/>
                <a:gd name="T24" fmla="*/ 144 w 176"/>
                <a:gd name="T25" fmla="*/ 80 h 114"/>
                <a:gd name="T26" fmla="*/ 136 w 176"/>
                <a:gd name="T27" fmla="*/ 82 h 114"/>
                <a:gd name="T28" fmla="*/ 129 w 176"/>
                <a:gd name="T29" fmla="*/ 84 h 114"/>
                <a:gd name="T30" fmla="*/ 121 w 176"/>
                <a:gd name="T31" fmla="*/ 84 h 114"/>
                <a:gd name="T32" fmla="*/ 112 w 176"/>
                <a:gd name="T33" fmla="*/ 85 h 114"/>
                <a:gd name="T34" fmla="*/ 105 w 176"/>
                <a:gd name="T35" fmla="*/ 88 h 114"/>
                <a:gd name="T36" fmla="*/ 97 w 176"/>
                <a:gd name="T37" fmla="*/ 91 h 114"/>
                <a:gd name="T38" fmla="*/ 90 w 176"/>
                <a:gd name="T39" fmla="*/ 95 h 114"/>
                <a:gd name="T40" fmla="*/ 83 w 176"/>
                <a:gd name="T41" fmla="*/ 98 h 114"/>
                <a:gd name="T42" fmla="*/ 75 w 176"/>
                <a:gd name="T43" fmla="*/ 101 h 114"/>
                <a:gd name="T44" fmla="*/ 68 w 176"/>
                <a:gd name="T45" fmla="*/ 106 h 114"/>
                <a:gd name="T46" fmla="*/ 61 w 176"/>
                <a:gd name="T47" fmla="*/ 109 h 114"/>
                <a:gd name="T48" fmla="*/ 54 w 176"/>
                <a:gd name="T49" fmla="*/ 114 h 114"/>
                <a:gd name="T50" fmla="*/ 47 w 176"/>
                <a:gd name="T51" fmla="*/ 111 h 114"/>
                <a:gd name="T52" fmla="*/ 40 w 176"/>
                <a:gd name="T53" fmla="*/ 109 h 114"/>
                <a:gd name="T54" fmla="*/ 35 w 176"/>
                <a:gd name="T55" fmla="*/ 106 h 114"/>
                <a:gd name="T56" fmla="*/ 29 w 176"/>
                <a:gd name="T57" fmla="*/ 101 h 114"/>
                <a:gd name="T58" fmla="*/ 24 w 176"/>
                <a:gd name="T59" fmla="*/ 98 h 114"/>
                <a:gd name="T60" fmla="*/ 18 w 176"/>
                <a:gd name="T61" fmla="*/ 95 h 114"/>
                <a:gd name="T62" fmla="*/ 11 w 176"/>
                <a:gd name="T63" fmla="*/ 93 h 114"/>
                <a:gd name="T64" fmla="*/ 5 w 176"/>
                <a:gd name="T65" fmla="*/ 90 h 114"/>
                <a:gd name="T66" fmla="*/ 2 w 176"/>
                <a:gd name="T67" fmla="*/ 82 h 114"/>
                <a:gd name="T68" fmla="*/ 0 w 176"/>
                <a:gd name="T69" fmla="*/ 73 h 114"/>
                <a:gd name="T70" fmla="*/ 2 w 176"/>
                <a:gd name="T71" fmla="*/ 64 h 114"/>
                <a:gd name="T72" fmla="*/ 6 w 176"/>
                <a:gd name="T73" fmla="*/ 54 h 114"/>
                <a:gd name="T74" fmla="*/ 11 w 176"/>
                <a:gd name="T75" fmla="*/ 45 h 114"/>
                <a:gd name="T76" fmla="*/ 17 w 176"/>
                <a:gd name="T77" fmla="*/ 36 h 114"/>
                <a:gd name="T78" fmla="*/ 24 w 176"/>
                <a:gd name="T79" fmla="*/ 28 h 114"/>
                <a:gd name="T80" fmla="*/ 31 w 176"/>
                <a:gd name="T81" fmla="*/ 20 h 114"/>
                <a:gd name="T82" fmla="*/ 39 w 176"/>
                <a:gd name="T83" fmla="*/ 16 h 114"/>
                <a:gd name="T84" fmla="*/ 47 w 176"/>
                <a:gd name="T85" fmla="*/ 12 h 114"/>
                <a:gd name="T86" fmla="*/ 57 w 176"/>
                <a:gd name="T87" fmla="*/ 8 h 114"/>
                <a:gd name="T88" fmla="*/ 65 w 176"/>
                <a:gd name="T89" fmla="*/ 4 h 114"/>
                <a:gd name="T90" fmla="*/ 75 w 176"/>
                <a:gd name="T91" fmla="*/ 1 h 114"/>
                <a:gd name="T92" fmla="*/ 85 w 176"/>
                <a:gd name="T93" fmla="*/ 0 h 114"/>
                <a:gd name="T94" fmla="*/ 90 w 176"/>
                <a:gd name="T95" fmla="*/ 0 h 114"/>
                <a:gd name="T96" fmla="*/ 96 w 176"/>
                <a:gd name="T97" fmla="*/ 1 h 114"/>
                <a:gd name="T98" fmla="*/ 101 w 176"/>
                <a:gd name="T99" fmla="*/ 2 h 114"/>
                <a:gd name="T100" fmla="*/ 107 w 176"/>
                <a:gd name="T101" fmla="*/ 4 h 114"/>
                <a:gd name="T102" fmla="*/ 115 w 176"/>
                <a:gd name="T103" fmla="*/ 7 h 114"/>
                <a:gd name="T104" fmla="*/ 122 w 176"/>
                <a:gd name="T105" fmla="*/ 9 h 114"/>
                <a:gd name="T106" fmla="*/ 129 w 176"/>
                <a:gd name="T107" fmla="*/ 11 h 114"/>
                <a:gd name="T108" fmla="*/ 136 w 176"/>
                <a:gd name="T109" fmla="*/ 14 h 114"/>
                <a:gd name="T110" fmla="*/ 143 w 176"/>
                <a:gd name="T111" fmla="*/ 19 h 114"/>
                <a:gd name="T112" fmla="*/ 148 w 176"/>
                <a:gd name="T113" fmla="*/ 23 h 114"/>
                <a:gd name="T114" fmla="*/ 154 w 176"/>
                <a:gd name="T115" fmla="*/ 28 h 114"/>
                <a:gd name="T116" fmla="*/ 159 w 176"/>
                <a:gd name="T117" fmla="*/ 32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6" h="114">
                  <a:moveTo>
                    <a:pt x="159" y="32"/>
                  </a:moveTo>
                  <a:lnTo>
                    <a:pt x="163" y="37"/>
                  </a:lnTo>
                  <a:lnTo>
                    <a:pt x="165" y="42"/>
                  </a:lnTo>
                  <a:lnTo>
                    <a:pt x="168" y="47"/>
                  </a:lnTo>
                  <a:lnTo>
                    <a:pt x="169" y="54"/>
                  </a:lnTo>
                  <a:lnTo>
                    <a:pt x="170" y="60"/>
                  </a:lnTo>
                  <a:lnTo>
                    <a:pt x="172" y="65"/>
                  </a:lnTo>
                  <a:lnTo>
                    <a:pt x="173" y="71"/>
                  </a:lnTo>
                  <a:lnTo>
                    <a:pt x="176" y="76"/>
                  </a:lnTo>
                  <a:lnTo>
                    <a:pt x="168" y="76"/>
                  </a:lnTo>
                  <a:lnTo>
                    <a:pt x="159" y="77"/>
                  </a:lnTo>
                  <a:lnTo>
                    <a:pt x="151" y="78"/>
                  </a:lnTo>
                  <a:lnTo>
                    <a:pt x="144" y="80"/>
                  </a:lnTo>
                  <a:lnTo>
                    <a:pt x="136" y="82"/>
                  </a:lnTo>
                  <a:lnTo>
                    <a:pt x="129" y="84"/>
                  </a:lnTo>
                  <a:lnTo>
                    <a:pt x="121" y="84"/>
                  </a:lnTo>
                  <a:lnTo>
                    <a:pt x="112" y="85"/>
                  </a:lnTo>
                  <a:lnTo>
                    <a:pt x="105" y="88"/>
                  </a:lnTo>
                  <a:lnTo>
                    <a:pt x="97" y="91"/>
                  </a:lnTo>
                  <a:lnTo>
                    <a:pt x="90" y="95"/>
                  </a:lnTo>
                  <a:lnTo>
                    <a:pt x="83" y="98"/>
                  </a:lnTo>
                  <a:lnTo>
                    <a:pt x="75" y="101"/>
                  </a:lnTo>
                  <a:lnTo>
                    <a:pt x="68" y="106"/>
                  </a:lnTo>
                  <a:lnTo>
                    <a:pt x="61" y="109"/>
                  </a:lnTo>
                  <a:lnTo>
                    <a:pt x="54" y="114"/>
                  </a:lnTo>
                  <a:lnTo>
                    <a:pt x="47" y="111"/>
                  </a:lnTo>
                  <a:lnTo>
                    <a:pt x="40" y="109"/>
                  </a:lnTo>
                  <a:lnTo>
                    <a:pt x="35" y="106"/>
                  </a:lnTo>
                  <a:lnTo>
                    <a:pt x="29" y="101"/>
                  </a:lnTo>
                  <a:lnTo>
                    <a:pt x="24" y="98"/>
                  </a:lnTo>
                  <a:lnTo>
                    <a:pt x="18" y="95"/>
                  </a:lnTo>
                  <a:lnTo>
                    <a:pt x="11" y="93"/>
                  </a:lnTo>
                  <a:lnTo>
                    <a:pt x="5" y="90"/>
                  </a:lnTo>
                  <a:lnTo>
                    <a:pt x="2" y="82"/>
                  </a:lnTo>
                  <a:lnTo>
                    <a:pt x="0" y="73"/>
                  </a:lnTo>
                  <a:lnTo>
                    <a:pt x="2" y="64"/>
                  </a:lnTo>
                  <a:lnTo>
                    <a:pt x="6" y="54"/>
                  </a:lnTo>
                  <a:lnTo>
                    <a:pt x="11" y="45"/>
                  </a:lnTo>
                  <a:lnTo>
                    <a:pt x="17" y="36"/>
                  </a:lnTo>
                  <a:lnTo>
                    <a:pt x="24" y="28"/>
                  </a:lnTo>
                  <a:lnTo>
                    <a:pt x="31" y="20"/>
                  </a:lnTo>
                  <a:lnTo>
                    <a:pt x="39" y="16"/>
                  </a:lnTo>
                  <a:lnTo>
                    <a:pt x="47" y="12"/>
                  </a:lnTo>
                  <a:lnTo>
                    <a:pt x="57" y="8"/>
                  </a:lnTo>
                  <a:lnTo>
                    <a:pt x="65" y="4"/>
                  </a:lnTo>
                  <a:lnTo>
                    <a:pt x="75" y="1"/>
                  </a:lnTo>
                  <a:lnTo>
                    <a:pt x="85" y="0"/>
                  </a:lnTo>
                  <a:lnTo>
                    <a:pt x="90" y="0"/>
                  </a:lnTo>
                  <a:lnTo>
                    <a:pt x="96" y="1"/>
                  </a:lnTo>
                  <a:lnTo>
                    <a:pt x="101" y="2"/>
                  </a:lnTo>
                  <a:lnTo>
                    <a:pt x="107" y="4"/>
                  </a:lnTo>
                  <a:lnTo>
                    <a:pt x="115" y="7"/>
                  </a:lnTo>
                  <a:lnTo>
                    <a:pt x="122" y="9"/>
                  </a:lnTo>
                  <a:lnTo>
                    <a:pt x="129" y="11"/>
                  </a:lnTo>
                  <a:lnTo>
                    <a:pt x="136" y="14"/>
                  </a:lnTo>
                  <a:lnTo>
                    <a:pt x="143" y="19"/>
                  </a:lnTo>
                  <a:lnTo>
                    <a:pt x="148" y="23"/>
                  </a:lnTo>
                  <a:lnTo>
                    <a:pt x="154" y="28"/>
                  </a:lnTo>
                  <a:lnTo>
                    <a:pt x="159"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6" name="Freeform 105">
              <a:extLst>
                <a:ext uri="{FF2B5EF4-FFF2-40B4-BE49-F238E27FC236}">
                  <a16:creationId xmlns:a16="http://schemas.microsoft.com/office/drawing/2014/main" id="{633E5DD8-B13D-4F0A-96FF-F8B3DB363B26}"/>
                </a:ext>
              </a:extLst>
            </p:cNvPr>
            <p:cNvSpPr>
              <a:spLocks/>
            </p:cNvSpPr>
            <p:nvPr/>
          </p:nvSpPr>
          <p:spPr bwMode="auto">
            <a:xfrm>
              <a:off x="4449763" y="2979738"/>
              <a:ext cx="106363" cy="117475"/>
            </a:xfrm>
            <a:custGeom>
              <a:avLst/>
              <a:gdLst>
                <a:gd name="T0" fmla="*/ 37 w 67"/>
                <a:gd name="T1" fmla="*/ 21 h 74"/>
                <a:gd name="T2" fmla="*/ 37 w 67"/>
                <a:gd name="T3" fmla="*/ 26 h 74"/>
                <a:gd name="T4" fmla="*/ 37 w 67"/>
                <a:gd name="T5" fmla="*/ 29 h 74"/>
                <a:gd name="T6" fmla="*/ 40 w 67"/>
                <a:gd name="T7" fmla="*/ 32 h 74"/>
                <a:gd name="T8" fmla="*/ 43 w 67"/>
                <a:gd name="T9" fmla="*/ 36 h 74"/>
                <a:gd name="T10" fmla="*/ 50 w 67"/>
                <a:gd name="T11" fmla="*/ 42 h 74"/>
                <a:gd name="T12" fmla="*/ 58 w 67"/>
                <a:gd name="T13" fmla="*/ 48 h 74"/>
                <a:gd name="T14" fmla="*/ 62 w 67"/>
                <a:gd name="T15" fmla="*/ 50 h 74"/>
                <a:gd name="T16" fmla="*/ 65 w 67"/>
                <a:gd name="T17" fmla="*/ 53 h 74"/>
                <a:gd name="T18" fmla="*/ 66 w 67"/>
                <a:gd name="T19" fmla="*/ 56 h 74"/>
                <a:gd name="T20" fmla="*/ 67 w 67"/>
                <a:gd name="T21" fmla="*/ 59 h 74"/>
                <a:gd name="T22" fmla="*/ 66 w 67"/>
                <a:gd name="T23" fmla="*/ 62 h 74"/>
                <a:gd name="T24" fmla="*/ 63 w 67"/>
                <a:gd name="T25" fmla="*/ 65 h 74"/>
                <a:gd name="T26" fmla="*/ 59 w 67"/>
                <a:gd name="T27" fmla="*/ 70 h 74"/>
                <a:gd name="T28" fmla="*/ 52 w 67"/>
                <a:gd name="T29" fmla="*/ 74 h 74"/>
                <a:gd name="T30" fmla="*/ 48 w 67"/>
                <a:gd name="T31" fmla="*/ 74 h 74"/>
                <a:gd name="T32" fmla="*/ 45 w 67"/>
                <a:gd name="T33" fmla="*/ 73 h 74"/>
                <a:gd name="T34" fmla="*/ 41 w 67"/>
                <a:gd name="T35" fmla="*/ 71 h 74"/>
                <a:gd name="T36" fmla="*/ 37 w 67"/>
                <a:gd name="T37" fmla="*/ 70 h 74"/>
                <a:gd name="T38" fmla="*/ 34 w 67"/>
                <a:gd name="T39" fmla="*/ 68 h 74"/>
                <a:gd name="T40" fmla="*/ 30 w 67"/>
                <a:gd name="T41" fmla="*/ 67 h 74"/>
                <a:gd name="T42" fmla="*/ 26 w 67"/>
                <a:gd name="T43" fmla="*/ 67 h 74"/>
                <a:gd name="T44" fmla="*/ 22 w 67"/>
                <a:gd name="T45" fmla="*/ 68 h 74"/>
                <a:gd name="T46" fmla="*/ 16 w 67"/>
                <a:gd name="T47" fmla="*/ 64 h 74"/>
                <a:gd name="T48" fmla="*/ 12 w 67"/>
                <a:gd name="T49" fmla="*/ 61 h 74"/>
                <a:gd name="T50" fmla="*/ 8 w 67"/>
                <a:gd name="T51" fmla="*/ 58 h 74"/>
                <a:gd name="T52" fmla="*/ 5 w 67"/>
                <a:gd name="T53" fmla="*/ 53 h 74"/>
                <a:gd name="T54" fmla="*/ 1 w 67"/>
                <a:gd name="T55" fmla="*/ 46 h 74"/>
                <a:gd name="T56" fmla="*/ 0 w 67"/>
                <a:gd name="T57" fmla="*/ 37 h 74"/>
                <a:gd name="T58" fmla="*/ 0 w 67"/>
                <a:gd name="T59" fmla="*/ 29 h 74"/>
                <a:gd name="T60" fmla="*/ 1 w 67"/>
                <a:gd name="T61" fmla="*/ 20 h 74"/>
                <a:gd name="T62" fmla="*/ 3 w 67"/>
                <a:gd name="T63" fmla="*/ 11 h 74"/>
                <a:gd name="T64" fmla="*/ 5 w 67"/>
                <a:gd name="T65" fmla="*/ 3 h 74"/>
                <a:gd name="T66" fmla="*/ 12 w 67"/>
                <a:gd name="T67" fmla="*/ 0 h 74"/>
                <a:gd name="T68" fmla="*/ 18 w 67"/>
                <a:gd name="T69" fmla="*/ 1 h 74"/>
                <a:gd name="T70" fmla="*/ 22 w 67"/>
                <a:gd name="T71" fmla="*/ 3 h 74"/>
                <a:gd name="T72" fmla="*/ 26 w 67"/>
                <a:gd name="T73" fmla="*/ 6 h 74"/>
                <a:gd name="T74" fmla="*/ 29 w 67"/>
                <a:gd name="T75" fmla="*/ 10 h 74"/>
                <a:gd name="T76" fmla="*/ 32 w 67"/>
                <a:gd name="T77" fmla="*/ 14 h 74"/>
                <a:gd name="T78" fmla="*/ 34 w 67"/>
                <a:gd name="T79" fmla="*/ 18 h 74"/>
                <a:gd name="T80" fmla="*/ 37 w 67"/>
                <a:gd name="T81" fmla="*/ 21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 h="74">
                  <a:moveTo>
                    <a:pt x="37" y="21"/>
                  </a:moveTo>
                  <a:lnTo>
                    <a:pt x="37" y="26"/>
                  </a:lnTo>
                  <a:lnTo>
                    <a:pt x="37" y="29"/>
                  </a:lnTo>
                  <a:lnTo>
                    <a:pt x="40" y="32"/>
                  </a:lnTo>
                  <a:lnTo>
                    <a:pt x="43" y="36"/>
                  </a:lnTo>
                  <a:lnTo>
                    <a:pt x="50" y="42"/>
                  </a:lnTo>
                  <a:lnTo>
                    <a:pt x="58" y="48"/>
                  </a:lnTo>
                  <a:lnTo>
                    <a:pt x="62" y="50"/>
                  </a:lnTo>
                  <a:lnTo>
                    <a:pt x="65" y="53"/>
                  </a:lnTo>
                  <a:lnTo>
                    <a:pt x="66" y="56"/>
                  </a:lnTo>
                  <a:lnTo>
                    <a:pt x="67" y="59"/>
                  </a:lnTo>
                  <a:lnTo>
                    <a:pt x="66" y="62"/>
                  </a:lnTo>
                  <a:lnTo>
                    <a:pt x="63" y="65"/>
                  </a:lnTo>
                  <a:lnTo>
                    <a:pt x="59" y="70"/>
                  </a:lnTo>
                  <a:lnTo>
                    <a:pt x="52" y="74"/>
                  </a:lnTo>
                  <a:lnTo>
                    <a:pt x="48" y="74"/>
                  </a:lnTo>
                  <a:lnTo>
                    <a:pt x="45" y="73"/>
                  </a:lnTo>
                  <a:lnTo>
                    <a:pt x="41" y="71"/>
                  </a:lnTo>
                  <a:lnTo>
                    <a:pt x="37" y="70"/>
                  </a:lnTo>
                  <a:lnTo>
                    <a:pt x="34" y="68"/>
                  </a:lnTo>
                  <a:lnTo>
                    <a:pt x="30" y="67"/>
                  </a:lnTo>
                  <a:lnTo>
                    <a:pt x="26" y="67"/>
                  </a:lnTo>
                  <a:lnTo>
                    <a:pt x="22" y="68"/>
                  </a:lnTo>
                  <a:lnTo>
                    <a:pt x="16" y="64"/>
                  </a:lnTo>
                  <a:lnTo>
                    <a:pt x="12" y="61"/>
                  </a:lnTo>
                  <a:lnTo>
                    <a:pt x="8" y="58"/>
                  </a:lnTo>
                  <a:lnTo>
                    <a:pt x="5" y="53"/>
                  </a:lnTo>
                  <a:lnTo>
                    <a:pt x="1" y="46"/>
                  </a:lnTo>
                  <a:lnTo>
                    <a:pt x="0" y="37"/>
                  </a:lnTo>
                  <a:lnTo>
                    <a:pt x="0" y="29"/>
                  </a:lnTo>
                  <a:lnTo>
                    <a:pt x="1" y="20"/>
                  </a:lnTo>
                  <a:lnTo>
                    <a:pt x="3" y="11"/>
                  </a:lnTo>
                  <a:lnTo>
                    <a:pt x="5" y="3"/>
                  </a:lnTo>
                  <a:lnTo>
                    <a:pt x="12" y="0"/>
                  </a:lnTo>
                  <a:lnTo>
                    <a:pt x="18" y="1"/>
                  </a:lnTo>
                  <a:lnTo>
                    <a:pt x="22" y="3"/>
                  </a:lnTo>
                  <a:lnTo>
                    <a:pt x="26" y="6"/>
                  </a:lnTo>
                  <a:lnTo>
                    <a:pt x="29" y="10"/>
                  </a:lnTo>
                  <a:lnTo>
                    <a:pt x="32" y="14"/>
                  </a:lnTo>
                  <a:lnTo>
                    <a:pt x="34" y="18"/>
                  </a:lnTo>
                  <a:lnTo>
                    <a:pt x="37"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7" name="Freeform 106">
              <a:extLst>
                <a:ext uri="{FF2B5EF4-FFF2-40B4-BE49-F238E27FC236}">
                  <a16:creationId xmlns:a16="http://schemas.microsoft.com/office/drawing/2014/main" id="{A03CAFFE-9B31-4431-BE4F-11D526CCEBC8}"/>
                </a:ext>
              </a:extLst>
            </p:cNvPr>
            <p:cNvSpPr>
              <a:spLocks/>
            </p:cNvSpPr>
            <p:nvPr/>
          </p:nvSpPr>
          <p:spPr bwMode="auto">
            <a:xfrm>
              <a:off x="6456363" y="2986088"/>
              <a:ext cx="114300" cy="82550"/>
            </a:xfrm>
            <a:custGeom>
              <a:avLst/>
              <a:gdLst>
                <a:gd name="T0" fmla="*/ 72 w 72"/>
                <a:gd name="T1" fmla="*/ 29 h 52"/>
                <a:gd name="T2" fmla="*/ 67 w 72"/>
                <a:gd name="T3" fmla="*/ 34 h 52"/>
                <a:gd name="T4" fmla="*/ 61 w 72"/>
                <a:gd name="T5" fmla="*/ 36 h 52"/>
                <a:gd name="T6" fmla="*/ 55 w 72"/>
                <a:gd name="T7" fmla="*/ 37 h 52"/>
                <a:gd name="T8" fmla="*/ 49 w 72"/>
                <a:gd name="T9" fmla="*/ 38 h 52"/>
                <a:gd name="T10" fmla="*/ 42 w 72"/>
                <a:gd name="T11" fmla="*/ 39 h 52"/>
                <a:gd name="T12" fmla="*/ 36 w 72"/>
                <a:gd name="T13" fmla="*/ 42 h 52"/>
                <a:gd name="T14" fmla="*/ 31 w 72"/>
                <a:gd name="T15" fmla="*/ 45 h 52"/>
                <a:gd name="T16" fmla="*/ 26 w 72"/>
                <a:gd name="T17" fmla="*/ 50 h 52"/>
                <a:gd name="T18" fmla="*/ 21 w 72"/>
                <a:gd name="T19" fmla="*/ 52 h 52"/>
                <a:gd name="T20" fmla="*/ 17 w 72"/>
                <a:gd name="T21" fmla="*/ 52 h 52"/>
                <a:gd name="T22" fmla="*/ 13 w 72"/>
                <a:gd name="T23" fmla="*/ 50 h 52"/>
                <a:gd name="T24" fmla="*/ 8 w 72"/>
                <a:gd name="T25" fmla="*/ 47 h 52"/>
                <a:gd name="T26" fmla="*/ 7 w 72"/>
                <a:gd name="T27" fmla="*/ 44 h 52"/>
                <a:gd name="T28" fmla="*/ 4 w 72"/>
                <a:gd name="T29" fmla="*/ 41 h 52"/>
                <a:gd name="T30" fmla="*/ 3 w 72"/>
                <a:gd name="T31" fmla="*/ 37 h 52"/>
                <a:gd name="T32" fmla="*/ 0 w 72"/>
                <a:gd name="T33" fmla="*/ 34 h 52"/>
                <a:gd name="T34" fmla="*/ 0 w 72"/>
                <a:gd name="T35" fmla="*/ 29 h 52"/>
                <a:gd name="T36" fmla="*/ 2 w 72"/>
                <a:gd name="T37" fmla="*/ 25 h 52"/>
                <a:gd name="T38" fmla="*/ 3 w 72"/>
                <a:gd name="T39" fmla="*/ 21 h 52"/>
                <a:gd name="T40" fmla="*/ 7 w 72"/>
                <a:gd name="T41" fmla="*/ 17 h 52"/>
                <a:gd name="T42" fmla="*/ 11 w 72"/>
                <a:gd name="T43" fmla="*/ 13 h 52"/>
                <a:gd name="T44" fmla="*/ 15 w 72"/>
                <a:gd name="T45" fmla="*/ 10 h 52"/>
                <a:gd name="T46" fmla="*/ 18 w 72"/>
                <a:gd name="T47" fmla="*/ 6 h 52"/>
                <a:gd name="T48" fmla="*/ 22 w 72"/>
                <a:gd name="T49" fmla="*/ 2 h 52"/>
                <a:gd name="T50" fmla="*/ 28 w 72"/>
                <a:gd name="T51" fmla="*/ 0 h 52"/>
                <a:gd name="T52" fmla="*/ 35 w 72"/>
                <a:gd name="T53" fmla="*/ 0 h 52"/>
                <a:gd name="T54" fmla="*/ 40 w 72"/>
                <a:gd name="T55" fmla="*/ 0 h 52"/>
                <a:gd name="T56" fmla="*/ 44 w 72"/>
                <a:gd name="T57" fmla="*/ 2 h 52"/>
                <a:gd name="T58" fmla="*/ 50 w 72"/>
                <a:gd name="T59" fmla="*/ 4 h 52"/>
                <a:gd name="T60" fmla="*/ 54 w 72"/>
                <a:gd name="T61" fmla="*/ 6 h 52"/>
                <a:gd name="T62" fmla="*/ 60 w 72"/>
                <a:gd name="T63" fmla="*/ 9 h 52"/>
                <a:gd name="T64" fmla="*/ 64 w 72"/>
                <a:gd name="T65" fmla="*/ 11 h 52"/>
                <a:gd name="T66" fmla="*/ 65 w 72"/>
                <a:gd name="T67" fmla="*/ 13 h 52"/>
                <a:gd name="T68" fmla="*/ 68 w 72"/>
                <a:gd name="T69" fmla="*/ 15 h 52"/>
                <a:gd name="T70" fmla="*/ 69 w 72"/>
                <a:gd name="T71" fmla="*/ 17 h 52"/>
                <a:gd name="T72" fmla="*/ 69 w 72"/>
                <a:gd name="T73" fmla="*/ 20 h 52"/>
                <a:gd name="T74" fmla="*/ 71 w 72"/>
                <a:gd name="T75" fmla="*/ 22 h 52"/>
                <a:gd name="T76" fmla="*/ 72 w 72"/>
                <a:gd name="T77" fmla="*/ 25 h 52"/>
                <a:gd name="T78" fmla="*/ 72 w 72"/>
                <a:gd name="T79" fmla="*/ 27 h 52"/>
                <a:gd name="T80" fmla="*/ 72 w 72"/>
                <a:gd name="T81" fmla="*/ 2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 h="52">
                  <a:moveTo>
                    <a:pt x="72" y="29"/>
                  </a:moveTo>
                  <a:lnTo>
                    <a:pt x="67" y="34"/>
                  </a:lnTo>
                  <a:lnTo>
                    <a:pt x="61" y="36"/>
                  </a:lnTo>
                  <a:lnTo>
                    <a:pt x="55" y="37"/>
                  </a:lnTo>
                  <a:lnTo>
                    <a:pt x="49" y="38"/>
                  </a:lnTo>
                  <a:lnTo>
                    <a:pt x="42" y="39"/>
                  </a:lnTo>
                  <a:lnTo>
                    <a:pt x="36" y="42"/>
                  </a:lnTo>
                  <a:lnTo>
                    <a:pt x="31" y="45"/>
                  </a:lnTo>
                  <a:lnTo>
                    <a:pt x="26" y="50"/>
                  </a:lnTo>
                  <a:lnTo>
                    <a:pt x="21" y="52"/>
                  </a:lnTo>
                  <a:lnTo>
                    <a:pt x="17" y="52"/>
                  </a:lnTo>
                  <a:lnTo>
                    <a:pt x="13" y="50"/>
                  </a:lnTo>
                  <a:lnTo>
                    <a:pt x="8" y="47"/>
                  </a:lnTo>
                  <a:lnTo>
                    <a:pt x="7" y="44"/>
                  </a:lnTo>
                  <a:lnTo>
                    <a:pt x="4" y="41"/>
                  </a:lnTo>
                  <a:lnTo>
                    <a:pt x="3" y="37"/>
                  </a:lnTo>
                  <a:lnTo>
                    <a:pt x="0" y="34"/>
                  </a:lnTo>
                  <a:lnTo>
                    <a:pt x="0" y="29"/>
                  </a:lnTo>
                  <a:lnTo>
                    <a:pt x="2" y="25"/>
                  </a:lnTo>
                  <a:lnTo>
                    <a:pt x="3" y="21"/>
                  </a:lnTo>
                  <a:lnTo>
                    <a:pt x="7" y="17"/>
                  </a:lnTo>
                  <a:lnTo>
                    <a:pt x="11" y="13"/>
                  </a:lnTo>
                  <a:lnTo>
                    <a:pt x="15" y="10"/>
                  </a:lnTo>
                  <a:lnTo>
                    <a:pt x="18" y="6"/>
                  </a:lnTo>
                  <a:lnTo>
                    <a:pt x="22" y="2"/>
                  </a:lnTo>
                  <a:lnTo>
                    <a:pt x="28" y="0"/>
                  </a:lnTo>
                  <a:lnTo>
                    <a:pt x="35" y="0"/>
                  </a:lnTo>
                  <a:lnTo>
                    <a:pt x="40" y="0"/>
                  </a:lnTo>
                  <a:lnTo>
                    <a:pt x="44" y="2"/>
                  </a:lnTo>
                  <a:lnTo>
                    <a:pt x="50" y="4"/>
                  </a:lnTo>
                  <a:lnTo>
                    <a:pt x="54" y="6"/>
                  </a:lnTo>
                  <a:lnTo>
                    <a:pt x="60" y="9"/>
                  </a:lnTo>
                  <a:lnTo>
                    <a:pt x="64" y="11"/>
                  </a:lnTo>
                  <a:lnTo>
                    <a:pt x="65" y="13"/>
                  </a:lnTo>
                  <a:lnTo>
                    <a:pt x="68" y="15"/>
                  </a:lnTo>
                  <a:lnTo>
                    <a:pt x="69" y="17"/>
                  </a:lnTo>
                  <a:lnTo>
                    <a:pt x="69" y="20"/>
                  </a:lnTo>
                  <a:lnTo>
                    <a:pt x="71" y="22"/>
                  </a:lnTo>
                  <a:lnTo>
                    <a:pt x="72" y="25"/>
                  </a:lnTo>
                  <a:lnTo>
                    <a:pt x="72" y="27"/>
                  </a:lnTo>
                  <a:lnTo>
                    <a:pt x="72"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8" name="Freeform 107">
              <a:extLst>
                <a:ext uri="{FF2B5EF4-FFF2-40B4-BE49-F238E27FC236}">
                  <a16:creationId xmlns:a16="http://schemas.microsoft.com/office/drawing/2014/main" id="{28C8E474-2C17-4B69-B84E-855A41A0788C}"/>
                </a:ext>
              </a:extLst>
            </p:cNvPr>
            <p:cNvSpPr>
              <a:spLocks/>
            </p:cNvSpPr>
            <p:nvPr/>
          </p:nvSpPr>
          <p:spPr bwMode="auto">
            <a:xfrm>
              <a:off x="3886200" y="3003550"/>
              <a:ext cx="333375" cy="109538"/>
            </a:xfrm>
            <a:custGeom>
              <a:avLst/>
              <a:gdLst>
                <a:gd name="T0" fmla="*/ 182 w 210"/>
                <a:gd name="T1" fmla="*/ 23 h 69"/>
                <a:gd name="T2" fmla="*/ 188 w 210"/>
                <a:gd name="T3" fmla="*/ 27 h 69"/>
                <a:gd name="T4" fmla="*/ 194 w 210"/>
                <a:gd name="T5" fmla="*/ 33 h 69"/>
                <a:gd name="T6" fmla="*/ 200 w 210"/>
                <a:gd name="T7" fmla="*/ 37 h 69"/>
                <a:gd name="T8" fmla="*/ 204 w 210"/>
                <a:gd name="T9" fmla="*/ 43 h 69"/>
                <a:gd name="T10" fmla="*/ 207 w 210"/>
                <a:gd name="T11" fmla="*/ 48 h 69"/>
                <a:gd name="T12" fmla="*/ 210 w 210"/>
                <a:gd name="T13" fmla="*/ 55 h 69"/>
                <a:gd name="T14" fmla="*/ 210 w 210"/>
                <a:gd name="T15" fmla="*/ 60 h 69"/>
                <a:gd name="T16" fmla="*/ 208 w 210"/>
                <a:gd name="T17" fmla="*/ 67 h 69"/>
                <a:gd name="T18" fmla="*/ 204 w 210"/>
                <a:gd name="T19" fmla="*/ 69 h 69"/>
                <a:gd name="T20" fmla="*/ 200 w 210"/>
                <a:gd name="T21" fmla="*/ 69 h 69"/>
                <a:gd name="T22" fmla="*/ 196 w 210"/>
                <a:gd name="T23" fmla="*/ 69 h 69"/>
                <a:gd name="T24" fmla="*/ 193 w 210"/>
                <a:gd name="T25" fmla="*/ 69 h 69"/>
                <a:gd name="T26" fmla="*/ 185 w 210"/>
                <a:gd name="T27" fmla="*/ 67 h 69"/>
                <a:gd name="T28" fmla="*/ 178 w 210"/>
                <a:gd name="T29" fmla="*/ 64 h 69"/>
                <a:gd name="T30" fmla="*/ 171 w 210"/>
                <a:gd name="T31" fmla="*/ 59 h 69"/>
                <a:gd name="T32" fmla="*/ 164 w 210"/>
                <a:gd name="T33" fmla="*/ 55 h 69"/>
                <a:gd name="T34" fmla="*/ 157 w 210"/>
                <a:gd name="T35" fmla="*/ 50 h 69"/>
                <a:gd name="T36" fmla="*/ 150 w 210"/>
                <a:gd name="T37" fmla="*/ 48 h 69"/>
                <a:gd name="T38" fmla="*/ 139 w 210"/>
                <a:gd name="T39" fmla="*/ 46 h 69"/>
                <a:gd name="T40" fmla="*/ 128 w 210"/>
                <a:gd name="T41" fmla="*/ 43 h 69"/>
                <a:gd name="T42" fmla="*/ 118 w 210"/>
                <a:gd name="T43" fmla="*/ 39 h 69"/>
                <a:gd name="T44" fmla="*/ 107 w 210"/>
                <a:gd name="T45" fmla="*/ 36 h 69"/>
                <a:gd name="T46" fmla="*/ 96 w 210"/>
                <a:gd name="T47" fmla="*/ 34 h 69"/>
                <a:gd name="T48" fmla="*/ 85 w 210"/>
                <a:gd name="T49" fmla="*/ 33 h 69"/>
                <a:gd name="T50" fmla="*/ 80 w 210"/>
                <a:gd name="T51" fmla="*/ 34 h 69"/>
                <a:gd name="T52" fmla="*/ 74 w 210"/>
                <a:gd name="T53" fmla="*/ 34 h 69"/>
                <a:gd name="T54" fmla="*/ 69 w 210"/>
                <a:gd name="T55" fmla="*/ 36 h 69"/>
                <a:gd name="T56" fmla="*/ 63 w 210"/>
                <a:gd name="T57" fmla="*/ 37 h 69"/>
                <a:gd name="T58" fmla="*/ 56 w 210"/>
                <a:gd name="T59" fmla="*/ 41 h 69"/>
                <a:gd name="T60" fmla="*/ 49 w 210"/>
                <a:gd name="T61" fmla="*/ 45 h 69"/>
                <a:gd name="T62" fmla="*/ 44 w 210"/>
                <a:gd name="T63" fmla="*/ 49 h 69"/>
                <a:gd name="T64" fmla="*/ 37 w 210"/>
                <a:gd name="T65" fmla="*/ 53 h 69"/>
                <a:gd name="T66" fmla="*/ 30 w 210"/>
                <a:gd name="T67" fmla="*/ 56 h 69"/>
                <a:gd name="T68" fmla="*/ 23 w 210"/>
                <a:gd name="T69" fmla="*/ 58 h 69"/>
                <a:gd name="T70" fmla="*/ 16 w 210"/>
                <a:gd name="T71" fmla="*/ 58 h 69"/>
                <a:gd name="T72" fmla="*/ 8 w 210"/>
                <a:gd name="T73" fmla="*/ 57 h 69"/>
                <a:gd name="T74" fmla="*/ 5 w 210"/>
                <a:gd name="T75" fmla="*/ 55 h 69"/>
                <a:gd name="T76" fmla="*/ 4 w 210"/>
                <a:gd name="T77" fmla="*/ 53 h 69"/>
                <a:gd name="T78" fmla="*/ 2 w 210"/>
                <a:gd name="T79" fmla="*/ 50 h 69"/>
                <a:gd name="T80" fmla="*/ 1 w 210"/>
                <a:gd name="T81" fmla="*/ 48 h 69"/>
                <a:gd name="T82" fmla="*/ 0 w 210"/>
                <a:gd name="T83" fmla="*/ 46 h 69"/>
                <a:gd name="T84" fmla="*/ 0 w 210"/>
                <a:gd name="T85" fmla="*/ 43 h 69"/>
                <a:gd name="T86" fmla="*/ 0 w 210"/>
                <a:gd name="T87" fmla="*/ 41 h 69"/>
                <a:gd name="T88" fmla="*/ 0 w 210"/>
                <a:gd name="T89" fmla="*/ 37 h 69"/>
                <a:gd name="T90" fmla="*/ 8 w 210"/>
                <a:gd name="T91" fmla="*/ 30 h 69"/>
                <a:gd name="T92" fmla="*/ 19 w 210"/>
                <a:gd name="T93" fmla="*/ 22 h 69"/>
                <a:gd name="T94" fmla="*/ 30 w 210"/>
                <a:gd name="T95" fmla="*/ 14 h 69"/>
                <a:gd name="T96" fmla="*/ 42 w 210"/>
                <a:gd name="T97" fmla="*/ 9 h 69"/>
                <a:gd name="T98" fmla="*/ 55 w 210"/>
                <a:gd name="T99" fmla="*/ 3 h 69"/>
                <a:gd name="T100" fmla="*/ 67 w 210"/>
                <a:gd name="T101" fmla="*/ 0 h 69"/>
                <a:gd name="T102" fmla="*/ 74 w 210"/>
                <a:gd name="T103" fmla="*/ 0 h 69"/>
                <a:gd name="T104" fmla="*/ 81 w 210"/>
                <a:gd name="T105" fmla="*/ 0 h 69"/>
                <a:gd name="T106" fmla="*/ 88 w 210"/>
                <a:gd name="T107" fmla="*/ 1 h 69"/>
                <a:gd name="T108" fmla="*/ 95 w 210"/>
                <a:gd name="T109" fmla="*/ 2 h 69"/>
                <a:gd name="T110" fmla="*/ 106 w 210"/>
                <a:gd name="T111" fmla="*/ 4 h 69"/>
                <a:gd name="T112" fmla="*/ 117 w 210"/>
                <a:gd name="T113" fmla="*/ 6 h 69"/>
                <a:gd name="T114" fmla="*/ 128 w 210"/>
                <a:gd name="T115" fmla="*/ 9 h 69"/>
                <a:gd name="T116" fmla="*/ 138 w 210"/>
                <a:gd name="T117" fmla="*/ 12 h 69"/>
                <a:gd name="T118" fmla="*/ 149 w 210"/>
                <a:gd name="T119" fmla="*/ 15 h 69"/>
                <a:gd name="T120" fmla="*/ 160 w 210"/>
                <a:gd name="T121" fmla="*/ 17 h 69"/>
                <a:gd name="T122" fmla="*/ 171 w 210"/>
                <a:gd name="T123" fmla="*/ 21 h 69"/>
                <a:gd name="T124" fmla="*/ 182 w 210"/>
                <a:gd name="T125" fmla="*/ 23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 h="69">
                  <a:moveTo>
                    <a:pt x="182" y="23"/>
                  </a:moveTo>
                  <a:lnTo>
                    <a:pt x="188" y="27"/>
                  </a:lnTo>
                  <a:lnTo>
                    <a:pt x="194" y="33"/>
                  </a:lnTo>
                  <a:lnTo>
                    <a:pt x="200" y="37"/>
                  </a:lnTo>
                  <a:lnTo>
                    <a:pt x="204" y="43"/>
                  </a:lnTo>
                  <a:lnTo>
                    <a:pt x="207" y="48"/>
                  </a:lnTo>
                  <a:lnTo>
                    <a:pt x="210" y="55"/>
                  </a:lnTo>
                  <a:lnTo>
                    <a:pt x="210" y="60"/>
                  </a:lnTo>
                  <a:lnTo>
                    <a:pt x="208" y="67"/>
                  </a:lnTo>
                  <a:lnTo>
                    <a:pt x="204" y="69"/>
                  </a:lnTo>
                  <a:lnTo>
                    <a:pt x="200" y="69"/>
                  </a:lnTo>
                  <a:lnTo>
                    <a:pt x="196" y="69"/>
                  </a:lnTo>
                  <a:lnTo>
                    <a:pt x="193" y="69"/>
                  </a:lnTo>
                  <a:lnTo>
                    <a:pt x="185" y="67"/>
                  </a:lnTo>
                  <a:lnTo>
                    <a:pt x="178" y="64"/>
                  </a:lnTo>
                  <a:lnTo>
                    <a:pt x="171" y="59"/>
                  </a:lnTo>
                  <a:lnTo>
                    <a:pt x="164" y="55"/>
                  </a:lnTo>
                  <a:lnTo>
                    <a:pt x="157" y="50"/>
                  </a:lnTo>
                  <a:lnTo>
                    <a:pt x="150" y="48"/>
                  </a:lnTo>
                  <a:lnTo>
                    <a:pt x="139" y="46"/>
                  </a:lnTo>
                  <a:lnTo>
                    <a:pt x="128" y="43"/>
                  </a:lnTo>
                  <a:lnTo>
                    <a:pt x="118" y="39"/>
                  </a:lnTo>
                  <a:lnTo>
                    <a:pt x="107" y="36"/>
                  </a:lnTo>
                  <a:lnTo>
                    <a:pt x="96" y="34"/>
                  </a:lnTo>
                  <a:lnTo>
                    <a:pt x="85" y="33"/>
                  </a:lnTo>
                  <a:lnTo>
                    <a:pt x="80" y="34"/>
                  </a:lnTo>
                  <a:lnTo>
                    <a:pt x="74" y="34"/>
                  </a:lnTo>
                  <a:lnTo>
                    <a:pt x="69" y="36"/>
                  </a:lnTo>
                  <a:lnTo>
                    <a:pt x="63" y="37"/>
                  </a:lnTo>
                  <a:lnTo>
                    <a:pt x="56" y="41"/>
                  </a:lnTo>
                  <a:lnTo>
                    <a:pt x="49" y="45"/>
                  </a:lnTo>
                  <a:lnTo>
                    <a:pt x="44" y="49"/>
                  </a:lnTo>
                  <a:lnTo>
                    <a:pt x="37" y="53"/>
                  </a:lnTo>
                  <a:lnTo>
                    <a:pt x="30" y="56"/>
                  </a:lnTo>
                  <a:lnTo>
                    <a:pt x="23" y="58"/>
                  </a:lnTo>
                  <a:lnTo>
                    <a:pt x="16" y="58"/>
                  </a:lnTo>
                  <a:lnTo>
                    <a:pt x="8" y="57"/>
                  </a:lnTo>
                  <a:lnTo>
                    <a:pt x="5" y="55"/>
                  </a:lnTo>
                  <a:lnTo>
                    <a:pt x="4" y="53"/>
                  </a:lnTo>
                  <a:lnTo>
                    <a:pt x="2" y="50"/>
                  </a:lnTo>
                  <a:lnTo>
                    <a:pt x="1" y="48"/>
                  </a:lnTo>
                  <a:lnTo>
                    <a:pt x="0" y="46"/>
                  </a:lnTo>
                  <a:lnTo>
                    <a:pt x="0" y="43"/>
                  </a:lnTo>
                  <a:lnTo>
                    <a:pt x="0" y="41"/>
                  </a:lnTo>
                  <a:lnTo>
                    <a:pt x="0" y="37"/>
                  </a:lnTo>
                  <a:lnTo>
                    <a:pt x="8" y="30"/>
                  </a:lnTo>
                  <a:lnTo>
                    <a:pt x="19" y="22"/>
                  </a:lnTo>
                  <a:lnTo>
                    <a:pt x="30" y="14"/>
                  </a:lnTo>
                  <a:lnTo>
                    <a:pt x="42" y="9"/>
                  </a:lnTo>
                  <a:lnTo>
                    <a:pt x="55" y="3"/>
                  </a:lnTo>
                  <a:lnTo>
                    <a:pt x="67" y="0"/>
                  </a:lnTo>
                  <a:lnTo>
                    <a:pt x="74" y="0"/>
                  </a:lnTo>
                  <a:lnTo>
                    <a:pt x="81" y="0"/>
                  </a:lnTo>
                  <a:lnTo>
                    <a:pt x="88" y="1"/>
                  </a:lnTo>
                  <a:lnTo>
                    <a:pt x="95" y="2"/>
                  </a:lnTo>
                  <a:lnTo>
                    <a:pt x="106" y="4"/>
                  </a:lnTo>
                  <a:lnTo>
                    <a:pt x="117" y="6"/>
                  </a:lnTo>
                  <a:lnTo>
                    <a:pt x="128" y="9"/>
                  </a:lnTo>
                  <a:lnTo>
                    <a:pt x="138" y="12"/>
                  </a:lnTo>
                  <a:lnTo>
                    <a:pt x="149" y="15"/>
                  </a:lnTo>
                  <a:lnTo>
                    <a:pt x="160" y="17"/>
                  </a:lnTo>
                  <a:lnTo>
                    <a:pt x="171" y="21"/>
                  </a:lnTo>
                  <a:lnTo>
                    <a:pt x="182"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9" name="Freeform 108">
              <a:extLst>
                <a:ext uri="{FF2B5EF4-FFF2-40B4-BE49-F238E27FC236}">
                  <a16:creationId xmlns:a16="http://schemas.microsoft.com/office/drawing/2014/main" id="{0B69612F-98EB-43C7-95B3-FA7D0A3D4C8D}"/>
                </a:ext>
              </a:extLst>
            </p:cNvPr>
            <p:cNvSpPr>
              <a:spLocks/>
            </p:cNvSpPr>
            <p:nvPr/>
          </p:nvSpPr>
          <p:spPr bwMode="auto">
            <a:xfrm>
              <a:off x="5514975" y="3079750"/>
              <a:ext cx="666750" cy="169863"/>
            </a:xfrm>
            <a:custGeom>
              <a:avLst/>
              <a:gdLst>
                <a:gd name="T0" fmla="*/ 249 w 420"/>
                <a:gd name="T1" fmla="*/ 37 h 107"/>
                <a:gd name="T2" fmla="*/ 255 w 420"/>
                <a:gd name="T3" fmla="*/ 41 h 107"/>
                <a:gd name="T4" fmla="*/ 266 w 420"/>
                <a:gd name="T5" fmla="*/ 41 h 107"/>
                <a:gd name="T6" fmla="*/ 280 w 420"/>
                <a:gd name="T7" fmla="*/ 37 h 107"/>
                <a:gd name="T8" fmla="*/ 295 w 420"/>
                <a:gd name="T9" fmla="*/ 31 h 107"/>
                <a:gd name="T10" fmla="*/ 343 w 420"/>
                <a:gd name="T11" fmla="*/ 28 h 107"/>
                <a:gd name="T12" fmla="*/ 371 w 420"/>
                <a:gd name="T13" fmla="*/ 40 h 107"/>
                <a:gd name="T14" fmla="*/ 397 w 420"/>
                <a:gd name="T15" fmla="*/ 53 h 107"/>
                <a:gd name="T16" fmla="*/ 408 w 420"/>
                <a:gd name="T17" fmla="*/ 60 h 107"/>
                <a:gd name="T18" fmla="*/ 416 w 420"/>
                <a:gd name="T19" fmla="*/ 70 h 107"/>
                <a:gd name="T20" fmla="*/ 420 w 420"/>
                <a:gd name="T21" fmla="*/ 81 h 107"/>
                <a:gd name="T22" fmla="*/ 419 w 420"/>
                <a:gd name="T23" fmla="*/ 95 h 107"/>
                <a:gd name="T24" fmla="*/ 412 w 420"/>
                <a:gd name="T25" fmla="*/ 97 h 107"/>
                <a:gd name="T26" fmla="*/ 405 w 420"/>
                <a:gd name="T27" fmla="*/ 100 h 107"/>
                <a:gd name="T28" fmla="*/ 396 w 420"/>
                <a:gd name="T29" fmla="*/ 98 h 107"/>
                <a:gd name="T30" fmla="*/ 389 w 420"/>
                <a:gd name="T31" fmla="*/ 97 h 107"/>
                <a:gd name="T32" fmla="*/ 371 w 420"/>
                <a:gd name="T33" fmla="*/ 84 h 107"/>
                <a:gd name="T34" fmla="*/ 350 w 420"/>
                <a:gd name="T35" fmla="*/ 74 h 107"/>
                <a:gd name="T36" fmla="*/ 328 w 420"/>
                <a:gd name="T37" fmla="*/ 70 h 107"/>
                <a:gd name="T38" fmla="*/ 304 w 420"/>
                <a:gd name="T39" fmla="*/ 72 h 107"/>
                <a:gd name="T40" fmla="*/ 295 w 420"/>
                <a:gd name="T41" fmla="*/ 74 h 107"/>
                <a:gd name="T42" fmla="*/ 286 w 420"/>
                <a:gd name="T43" fmla="*/ 80 h 107"/>
                <a:gd name="T44" fmla="*/ 274 w 420"/>
                <a:gd name="T45" fmla="*/ 94 h 107"/>
                <a:gd name="T46" fmla="*/ 262 w 420"/>
                <a:gd name="T47" fmla="*/ 105 h 107"/>
                <a:gd name="T48" fmla="*/ 252 w 420"/>
                <a:gd name="T49" fmla="*/ 107 h 107"/>
                <a:gd name="T50" fmla="*/ 241 w 420"/>
                <a:gd name="T51" fmla="*/ 105 h 107"/>
                <a:gd name="T52" fmla="*/ 230 w 420"/>
                <a:gd name="T53" fmla="*/ 94 h 107"/>
                <a:gd name="T54" fmla="*/ 224 w 420"/>
                <a:gd name="T55" fmla="*/ 81 h 107"/>
                <a:gd name="T56" fmla="*/ 217 w 420"/>
                <a:gd name="T57" fmla="*/ 69 h 107"/>
                <a:gd name="T58" fmla="*/ 212 w 420"/>
                <a:gd name="T59" fmla="*/ 64 h 107"/>
                <a:gd name="T60" fmla="*/ 204 w 420"/>
                <a:gd name="T61" fmla="*/ 61 h 107"/>
                <a:gd name="T62" fmla="*/ 195 w 420"/>
                <a:gd name="T63" fmla="*/ 49 h 107"/>
                <a:gd name="T64" fmla="*/ 181 w 420"/>
                <a:gd name="T65" fmla="*/ 41 h 107"/>
                <a:gd name="T66" fmla="*/ 165 w 420"/>
                <a:gd name="T67" fmla="*/ 37 h 107"/>
                <a:gd name="T68" fmla="*/ 145 w 420"/>
                <a:gd name="T69" fmla="*/ 36 h 107"/>
                <a:gd name="T70" fmla="*/ 111 w 420"/>
                <a:gd name="T71" fmla="*/ 38 h 107"/>
                <a:gd name="T72" fmla="*/ 78 w 420"/>
                <a:gd name="T73" fmla="*/ 47 h 107"/>
                <a:gd name="T74" fmla="*/ 50 w 420"/>
                <a:gd name="T75" fmla="*/ 60 h 107"/>
                <a:gd name="T76" fmla="*/ 39 w 420"/>
                <a:gd name="T77" fmla="*/ 70 h 107"/>
                <a:gd name="T78" fmla="*/ 31 w 420"/>
                <a:gd name="T79" fmla="*/ 80 h 107"/>
                <a:gd name="T80" fmla="*/ 24 w 420"/>
                <a:gd name="T81" fmla="*/ 82 h 107"/>
                <a:gd name="T82" fmla="*/ 18 w 420"/>
                <a:gd name="T83" fmla="*/ 84 h 107"/>
                <a:gd name="T84" fmla="*/ 13 w 420"/>
                <a:gd name="T85" fmla="*/ 84 h 107"/>
                <a:gd name="T86" fmla="*/ 6 w 420"/>
                <a:gd name="T87" fmla="*/ 82 h 107"/>
                <a:gd name="T88" fmla="*/ 2 w 420"/>
                <a:gd name="T89" fmla="*/ 74 h 107"/>
                <a:gd name="T90" fmla="*/ 0 w 420"/>
                <a:gd name="T91" fmla="*/ 65 h 107"/>
                <a:gd name="T92" fmla="*/ 2 w 420"/>
                <a:gd name="T93" fmla="*/ 57 h 107"/>
                <a:gd name="T94" fmla="*/ 6 w 420"/>
                <a:gd name="T95" fmla="*/ 49 h 107"/>
                <a:gd name="T96" fmla="*/ 21 w 420"/>
                <a:gd name="T97" fmla="*/ 34 h 107"/>
                <a:gd name="T98" fmla="*/ 38 w 420"/>
                <a:gd name="T99" fmla="*/ 23 h 107"/>
                <a:gd name="T100" fmla="*/ 57 w 420"/>
                <a:gd name="T101" fmla="*/ 15 h 107"/>
                <a:gd name="T102" fmla="*/ 78 w 420"/>
                <a:gd name="T103" fmla="*/ 8 h 107"/>
                <a:gd name="T104" fmla="*/ 122 w 420"/>
                <a:gd name="T105" fmla="*/ 1 h 107"/>
                <a:gd name="T106" fmla="*/ 168 w 420"/>
                <a:gd name="T107" fmla="*/ 0 h 107"/>
                <a:gd name="T108" fmla="*/ 188 w 420"/>
                <a:gd name="T109" fmla="*/ 7 h 107"/>
                <a:gd name="T110" fmla="*/ 210 w 420"/>
                <a:gd name="T111" fmla="*/ 12 h 107"/>
                <a:gd name="T112" fmla="*/ 231 w 420"/>
                <a:gd name="T113" fmla="*/ 20 h 107"/>
                <a:gd name="T114" fmla="*/ 239 w 420"/>
                <a:gd name="T115" fmla="*/ 26 h 107"/>
                <a:gd name="T116" fmla="*/ 246 w 420"/>
                <a:gd name="T117" fmla="*/ 34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0" h="107">
                  <a:moveTo>
                    <a:pt x="246" y="34"/>
                  </a:moveTo>
                  <a:lnTo>
                    <a:pt x="249" y="37"/>
                  </a:lnTo>
                  <a:lnTo>
                    <a:pt x="252" y="39"/>
                  </a:lnTo>
                  <a:lnTo>
                    <a:pt x="255" y="41"/>
                  </a:lnTo>
                  <a:lnTo>
                    <a:pt x="259" y="42"/>
                  </a:lnTo>
                  <a:lnTo>
                    <a:pt x="266" y="41"/>
                  </a:lnTo>
                  <a:lnTo>
                    <a:pt x="273" y="40"/>
                  </a:lnTo>
                  <a:lnTo>
                    <a:pt x="280" y="37"/>
                  </a:lnTo>
                  <a:lnTo>
                    <a:pt x="288" y="34"/>
                  </a:lnTo>
                  <a:lnTo>
                    <a:pt x="295" y="31"/>
                  </a:lnTo>
                  <a:lnTo>
                    <a:pt x="302" y="30"/>
                  </a:lnTo>
                  <a:lnTo>
                    <a:pt x="343" y="28"/>
                  </a:lnTo>
                  <a:lnTo>
                    <a:pt x="357" y="34"/>
                  </a:lnTo>
                  <a:lnTo>
                    <a:pt x="371" y="40"/>
                  </a:lnTo>
                  <a:lnTo>
                    <a:pt x="385" y="47"/>
                  </a:lnTo>
                  <a:lnTo>
                    <a:pt x="397" y="53"/>
                  </a:lnTo>
                  <a:lnTo>
                    <a:pt x="404" y="57"/>
                  </a:lnTo>
                  <a:lnTo>
                    <a:pt x="408" y="60"/>
                  </a:lnTo>
                  <a:lnTo>
                    <a:pt x="414" y="64"/>
                  </a:lnTo>
                  <a:lnTo>
                    <a:pt x="416" y="70"/>
                  </a:lnTo>
                  <a:lnTo>
                    <a:pt x="419" y="75"/>
                  </a:lnTo>
                  <a:lnTo>
                    <a:pt x="420" y="81"/>
                  </a:lnTo>
                  <a:lnTo>
                    <a:pt x="420" y="87"/>
                  </a:lnTo>
                  <a:lnTo>
                    <a:pt x="419" y="95"/>
                  </a:lnTo>
                  <a:lnTo>
                    <a:pt x="416" y="96"/>
                  </a:lnTo>
                  <a:lnTo>
                    <a:pt x="412" y="97"/>
                  </a:lnTo>
                  <a:lnTo>
                    <a:pt x="409" y="98"/>
                  </a:lnTo>
                  <a:lnTo>
                    <a:pt x="405" y="100"/>
                  </a:lnTo>
                  <a:lnTo>
                    <a:pt x="400" y="100"/>
                  </a:lnTo>
                  <a:lnTo>
                    <a:pt x="396" y="98"/>
                  </a:lnTo>
                  <a:lnTo>
                    <a:pt x="393" y="98"/>
                  </a:lnTo>
                  <a:lnTo>
                    <a:pt x="389" y="97"/>
                  </a:lnTo>
                  <a:lnTo>
                    <a:pt x="380" y="90"/>
                  </a:lnTo>
                  <a:lnTo>
                    <a:pt x="371" y="84"/>
                  </a:lnTo>
                  <a:lnTo>
                    <a:pt x="361" y="79"/>
                  </a:lnTo>
                  <a:lnTo>
                    <a:pt x="350" y="74"/>
                  </a:lnTo>
                  <a:lnTo>
                    <a:pt x="339" y="71"/>
                  </a:lnTo>
                  <a:lnTo>
                    <a:pt x="328" y="70"/>
                  </a:lnTo>
                  <a:lnTo>
                    <a:pt x="317" y="70"/>
                  </a:lnTo>
                  <a:lnTo>
                    <a:pt x="304" y="72"/>
                  </a:lnTo>
                  <a:lnTo>
                    <a:pt x="299" y="73"/>
                  </a:lnTo>
                  <a:lnTo>
                    <a:pt x="295" y="74"/>
                  </a:lnTo>
                  <a:lnTo>
                    <a:pt x="291" y="77"/>
                  </a:lnTo>
                  <a:lnTo>
                    <a:pt x="286" y="80"/>
                  </a:lnTo>
                  <a:lnTo>
                    <a:pt x="281" y="86"/>
                  </a:lnTo>
                  <a:lnTo>
                    <a:pt x="274" y="94"/>
                  </a:lnTo>
                  <a:lnTo>
                    <a:pt x="268" y="101"/>
                  </a:lnTo>
                  <a:lnTo>
                    <a:pt x="262" y="105"/>
                  </a:lnTo>
                  <a:lnTo>
                    <a:pt x="257" y="106"/>
                  </a:lnTo>
                  <a:lnTo>
                    <a:pt x="252" y="107"/>
                  </a:lnTo>
                  <a:lnTo>
                    <a:pt x="246" y="106"/>
                  </a:lnTo>
                  <a:lnTo>
                    <a:pt x="241" y="105"/>
                  </a:lnTo>
                  <a:lnTo>
                    <a:pt x="234" y="101"/>
                  </a:lnTo>
                  <a:lnTo>
                    <a:pt x="230" y="94"/>
                  </a:lnTo>
                  <a:lnTo>
                    <a:pt x="227" y="87"/>
                  </a:lnTo>
                  <a:lnTo>
                    <a:pt x="224" y="81"/>
                  </a:lnTo>
                  <a:lnTo>
                    <a:pt x="221" y="74"/>
                  </a:lnTo>
                  <a:lnTo>
                    <a:pt x="217" y="69"/>
                  </a:lnTo>
                  <a:lnTo>
                    <a:pt x="215" y="66"/>
                  </a:lnTo>
                  <a:lnTo>
                    <a:pt x="212" y="64"/>
                  </a:lnTo>
                  <a:lnTo>
                    <a:pt x="209" y="62"/>
                  </a:lnTo>
                  <a:lnTo>
                    <a:pt x="204" y="61"/>
                  </a:lnTo>
                  <a:lnTo>
                    <a:pt x="201" y="54"/>
                  </a:lnTo>
                  <a:lnTo>
                    <a:pt x="195" y="49"/>
                  </a:lnTo>
                  <a:lnTo>
                    <a:pt x="188" y="44"/>
                  </a:lnTo>
                  <a:lnTo>
                    <a:pt x="181" y="41"/>
                  </a:lnTo>
                  <a:lnTo>
                    <a:pt x="173" y="39"/>
                  </a:lnTo>
                  <a:lnTo>
                    <a:pt x="165" y="37"/>
                  </a:lnTo>
                  <a:lnTo>
                    <a:pt x="155" y="36"/>
                  </a:lnTo>
                  <a:lnTo>
                    <a:pt x="145" y="36"/>
                  </a:lnTo>
                  <a:lnTo>
                    <a:pt x="129" y="37"/>
                  </a:lnTo>
                  <a:lnTo>
                    <a:pt x="111" y="38"/>
                  </a:lnTo>
                  <a:lnTo>
                    <a:pt x="94" y="41"/>
                  </a:lnTo>
                  <a:lnTo>
                    <a:pt x="78" y="47"/>
                  </a:lnTo>
                  <a:lnTo>
                    <a:pt x="64" y="52"/>
                  </a:lnTo>
                  <a:lnTo>
                    <a:pt x="50" y="60"/>
                  </a:lnTo>
                  <a:lnTo>
                    <a:pt x="45" y="64"/>
                  </a:lnTo>
                  <a:lnTo>
                    <a:pt x="39" y="70"/>
                  </a:lnTo>
                  <a:lnTo>
                    <a:pt x="35" y="74"/>
                  </a:lnTo>
                  <a:lnTo>
                    <a:pt x="31" y="80"/>
                  </a:lnTo>
                  <a:lnTo>
                    <a:pt x="27" y="81"/>
                  </a:lnTo>
                  <a:lnTo>
                    <a:pt x="24" y="82"/>
                  </a:lnTo>
                  <a:lnTo>
                    <a:pt x="21" y="83"/>
                  </a:lnTo>
                  <a:lnTo>
                    <a:pt x="18" y="84"/>
                  </a:lnTo>
                  <a:lnTo>
                    <a:pt x="16" y="84"/>
                  </a:lnTo>
                  <a:lnTo>
                    <a:pt x="13" y="84"/>
                  </a:lnTo>
                  <a:lnTo>
                    <a:pt x="9" y="84"/>
                  </a:lnTo>
                  <a:lnTo>
                    <a:pt x="6" y="82"/>
                  </a:lnTo>
                  <a:lnTo>
                    <a:pt x="5" y="79"/>
                  </a:lnTo>
                  <a:lnTo>
                    <a:pt x="2" y="74"/>
                  </a:lnTo>
                  <a:lnTo>
                    <a:pt x="0" y="70"/>
                  </a:lnTo>
                  <a:lnTo>
                    <a:pt x="0" y="65"/>
                  </a:lnTo>
                  <a:lnTo>
                    <a:pt x="0" y="61"/>
                  </a:lnTo>
                  <a:lnTo>
                    <a:pt x="2" y="57"/>
                  </a:lnTo>
                  <a:lnTo>
                    <a:pt x="5" y="53"/>
                  </a:lnTo>
                  <a:lnTo>
                    <a:pt x="6" y="49"/>
                  </a:lnTo>
                  <a:lnTo>
                    <a:pt x="14" y="41"/>
                  </a:lnTo>
                  <a:lnTo>
                    <a:pt x="21" y="34"/>
                  </a:lnTo>
                  <a:lnTo>
                    <a:pt x="29" y="29"/>
                  </a:lnTo>
                  <a:lnTo>
                    <a:pt x="38" y="23"/>
                  </a:lnTo>
                  <a:lnTo>
                    <a:pt x="47" y="19"/>
                  </a:lnTo>
                  <a:lnTo>
                    <a:pt x="57" y="15"/>
                  </a:lnTo>
                  <a:lnTo>
                    <a:pt x="67" y="11"/>
                  </a:lnTo>
                  <a:lnTo>
                    <a:pt x="78" y="8"/>
                  </a:lnTo>
                  <a:lnTo>
                    <a:pt x="98" y="4"/>
                  </a:lnTo>
                  <a:lnTo>
                    <a:pt x="122" y="1"/>
                  </a:lnTo>
                  <a:lnTo>
                    <a:pt x="144" y="0"/>
                  </a:lnTo>
                  <a:lnTo>
                    <a:pt x="168" y="0"/>
                  </a:lnTo>
                  <a:lnTo>
                    <a:pt x="177" y="4"/>
                  </a:lnTo>
                  <a:lnTo>
                    <a:pt x="188" y="7"/>
                  </a:lnTo>
                  <a:lnTo>
                    <a:pt x="199" y="9"/>
                  </a:lnTo>
                  <a:lnTo>
                    <a:pt x="210" y="12"/>
                  </a:lnTo>
                  <a:lnTo>
                    <a:pt x="221" y="16"/>
                  </a:lnTo>
                  <a:lnTo>
                    <a:pt x="231" y="20"/>
                  </a:lnTo>
                  <a:lnTo>
                    <a:pt x="235" y="23"/>
                  </a:lnTo>
                  <a:lnTo>
                    <a:pt x="239" y="26"/>
                  </a:lnTo>
                  <a:lnTo>
                    <a:pt x="244" y="30"/>
                  </a:lnTo>
                  <a:lnTo>
                    <a:pt x="246"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0" name="Freeform 109">
              <a:extLst>
                <a:ext uri="{FF2B5EF4-FFF2-40B4-BE49-F238E27FC236}">
                  <a16:creationId xmlns:a16="http://schemas.microsoft.com/office/drawing/2014/main" id="{2D87FCF8-5134-448A-85A7-0D82B2540410}"/>
                </a:ext>
              </a:extLst>
            </p:cNvPr>
            <p:cNvSpPr>
              <a:spLocks/>
            </p:cNvSpPr>
            <p:nvPr/>
          </p:nvSpPr>
          <p:spPr bwMode="auto">
            <a:xfrm>
              <a:off x="2452688" y="3089275"/>
              <a:ext cx="333375" cy="280988"/>
            </a:xfrm>
            <a:custGeom>
              <a:avLst/>
              <a:gdLst>
                <a:gd name="T0" fmla="*/ 155 w 210"/>
                <a:gd name="T1" fmla="*/ 25 h 177"/>
                <a:gd name="T2" fmla="*/ 167 w 210"/>
                <a:gd name="T3" fmla="*/ 36 h 177"/>
                <a:gd name="T4" fmla="*/ 181 w 210"/>
                <a:gd name="T5" fmla="*/ 45 h 177"/>
                <a:gd name="T6" fmla="*/ 195 w 210"/>
                <a:gd name="T7" fmla="*/ 57 h 177"/>
                <a:gd name="T8" fmla="*/ 201 w 210"/>
                <a:gd name="T9" fmla="*/ 66 h 177"/>
                <a:gd name="T10" fmla="*/ 202 w 210"/>
                <a:gd name="T11" fmla="*/ 73 h 177"/>
                <a:gd name="T12" fmla="*/ 206 w 210"/>
                <a:gd name="T13" fmla="*/ 79 h 177"/>
                <a:gd name="T14" fmla="*/ 209 w 210"/>
                <a:gd name="T15" fmla="*/ 86 h 177"/>
                <a:gd name="T16" fmla="*/ 208 w 210"/>
                <a:gd name="T17" fmla="*/ 98 h 177"/>
                <a:gd name="T18" fmla="*/ 208 w 210"/>
                <a:gd name="T19" fmla="*/ 119 h 177"/>
                <a:gd name="T20" fmla="*/ 208 w 210"/>
                <a:gd name="T21" fmla="*/ 141 h 177"/>
                <a:gd name="T22" fmla="*/ 203 w 210"/>
                <a:gd name="T23" fmla="*/ 154 h 177"/>
                <a:gd name="T24" fmla="*/ 196 w 210"/>
                <a:gd name="T25" fmla="*/ 161 h 177"/>
                <a:gd name="T26" fmla="*/ 192 w 210"/>
                <a:gd name="T27" fmla="*/ 165 h 177"/>
                <a:gd name="T28" fmla="*/ 196 w 210"/>
                <a:gd name="T29" fmla="*/ 169 h 177"/>
                <a:gd name="T30" fmla="*/ 202 w 210"/>
                <a:gd name="T31" fmla="*/ 171 h 177"/>
                <a:gd name="T32" fmla="*/ 205 w 210"/>
                <a:gd name="T33" fmla="*/ 174 h 177"/>
                <a:gd name="T34" fmla="*/ 198 w 210"/>
                <a:gd name="T35" fmla="*/ 177 h 177"/>
                <a:gd name="T36" fmla="*/ 185 w 210"/>
                <a:gd name="T37" fmla="*/ 177 h 177"/>
                <a:gd name="T38" fmla="*/ 167 w 210"/>
                <a:gd name="T39" fmla="*/ 172 h 177"/>
                <a:gd name="T40" fmla="*/ 143 w 210"/>
                <a:gd name="T41" fmla="*/ 163 h 177"/>
                <a:gd name="T42" fmla="*/ 123 w 210"/>
                <a:gd name="T43" fmla="*/ 162 h 177"/>
                <a:gd name="T44" fmla="*/ 111 w 210"/>
                <a:gd name="T45" fmla="*/ 166 h 177"/>
                <a:gd name="T46" fmla="*/ 98 w 210"/>
                <a:gd name="T47" fmla="*/ 171 h 177"/>
                <a:gd name="T48" fmla="*/ 90 w 210"/>
                <a:gd name="T49" fmla="*/ 167 h 177"/>
                <a:gd name="T50" fmla="*/ 83 w 210"/>
                <a:gd name="T51" fmla="*/ 159 h 177"/>
                <a:gd name="T52" fmla="*/ 78 w 210"/>
                <a:gd name="T53" fmla="*/ 144 h 177"/>
                <a:gd name="T54" fmla="*/ 71 w 210"/>
                <a:gd name="T55" fmla="*/ 130 h 177"/>
                <a:gd name="T56" fmla="*/ 61 w 210"/>
                <a:gd name="T57" fmla="*/ 121 h 177"/>
                <a:gd name="T58" fmla="*/ 56 w 210"/>
                <a:gd name="T59" fmla="*/ 114 h 177"/>
                <a:gd name="T60" fmla="*/ 50 w 210"/>
                <a:gd name="T61" fmla="*/ 109 h 177"/>
                <a:gd name="T62" fmla="*/ 43 w 210"/>
                <a:gd name="T63" fmla="*/ 106 h 177"/>
                <a:gd name="T64" fmla="*/ 35 w 210"/>
                <a:gd name="T65" fmla="*/ 103 h 177"/>
                <a:gd name="T66" fmla="*/ 29 w 210"/>
                <a:gd name="T67" fmla="*/ 99 h 177"/>
                <a:gd name="T68" fmla="*/ 24 w 210"/>
                <a:gd name="T69" fmla="*/ 95 h 177"/>
                <a:gd name="T70" fmla="*/ 17 w 210"/>
                <a:gd name="T71" fmla="*/ 95 h 177"/>
                <a:gd name="T72" fmla="*/ 7 w 210"/>
                <a:gd name="T73" fmla="*/ 89 h 177"/>
                <a:gd name="T74" fmla="*/ 2 w 210"/>
                <a:gd name="T75" fmla="*/ 79 h 177"/>
                <a:gd name="T76" fmla="*/ 2 w 210"/>
                <a:gd name="T77" fmla="*/ 69 h 177"/>
                <a:gd name="T78" fmla="*/ 6 w 210"/>
                <a:gd name="T79" fmla="*/ 59 h 177"/>
                <a:gd name="T80" fmla="*/ 15 w 210"/>
                <a:gd name="T81" fmla="*/ 45 h 177"/>
                <a:gd name="T82" fmla="*/ 29 w 210"/>
                <a:gd name="T83" fmla="*/ 25 h 177"/>
                <a:gd name="T84" fmla="*/ 46 w 210"/>
                <a:gd name="T85" fmla="*/ 10 h 177"/>
                <a:gd name="T86" fmla="*/ 71 w 210"/>
                <a:gd name="T87" fmla="*/ 2 h 177"/>
                <a:gd name="T88" fmla="*/ 96 w 210"/>
                <a:gd name="T89" fmla="*/ 0 h 177"/>
                <a:gd name="T90" fmla="*/ 115 w 210"/>
                <a:gd name="T91" fmla="*/ 4 h 177"/>
                <a:gd name="T92" fmla="*/ 127 w 210"/>
                <a:gd name="T93" fmla="*/ 10 h 177"/>
                <a:gd name="T94" fmla="*/ 134 w 210"/>
                <a:gd name="T95" fmla="*/ 14 h 177"/>
                <a:gd name="T96" fmla="*/ 138 w 210"/>
                <a:gd name="T97" fmla="*/ 17 h 177"/>
                <a:gd name="T98" fmla="*/ 143 w 210"/>
                <a:gd name="T99" fmla="*/ 20 h 177"/>
                <a:gd name="T100" fmla="*/ 147 w 210"/>
                <a:gd name="T101" fmla="*/ 20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0" h="177">
                  <a:moveTo>
                    <a:pt x="149" y="20"/>
                  </a:moveTo>
                  <a:lnTo>
                    <a:pt x="155" y="25"/>
                  </a:lnTo>
                  <a:lnTo>
                    <a:pt x="161" y="31"/>
                  </a:lnTo>
                  <a:lnTo>
                    <a:pt x="167" y="36"/>
                  </a:lnTo>
                  <a:lnTo>
                    <a:pt x="174" y="41"/>
                  </a:lnTo>
                  <a:lnTo>
                    <a:pt x="181" y="45"/>
                  </a:lnTo>
                  <a:lnTo>
                    <a:pt x="188" y="51"/>
                  </a:lnTo>
                  <a:lnTo>
                    <a:pt x="195" y="57"/>
                  </a:lnTo>
                  <a:lnTo>
                    <a:pt x="199" y="64"/>
                  </a:lnTo>
                  <a:lnTo>
                    <a:pt x="201" y="66"/>
                  </a:lnTo>
                  <a:lnTo>
                    <a:pt x="201" y="69"/>
                  </a:lnTo>
                  <a:lnTo>
                    <a:pt x="202" y="73"/>
                  </a:lnTo>
                  <a:lnTo>
                    <a:pt x="205" y="76"/>
                  </a:lnTo>
                  <a:lnTo>
                    <a:pt x="206" y="79"/>
                  </a:lnTo>
                  <a:lnTo>
                    <a:pt x="208" y="82"/>
                  </a:lnTo>
                  <a:lnTo>
                    <a:pt x="209" y="86"/>
                  </a:lnTo>
                  <a:lnTo>
                    <a:pt x="210" y="89"/>
                  </a:lnTo>
                  <a:lnTo>
                    <a:pt x="208" y="98"/>
                  </a:lnTo>
                  <a:lnTo>
                    <a:pt x="208" y="108"/>
                  </a:lnTo>
                  <a:lnTo>
                    <a:pt x="208" y="119"/>
                  </a:lnTo>
                  <a:lnTo>
                    <a:pt x="208" y="130"/>
                  </a:lnTo>
                  <a:lnTo>
                    <a:pt x="208" y="141"/>
                  </a:lnTo>
                  <a:lnTo>
                    <a:pt x="205" y="150"/>
                  </a:lnTo>
                  <a:lnTo>
                    <a:pt x="203" y="154"/>
                  </a:lnTo>
                  <a:lnTo>
                    <a:pt x="201" y="157"/>
                  </a:lnTo>
                  <a:lnTo>
                    <a:pt x="196" y="161"/>
                  </a:lnTo>
                  <a:lnTo>
                    <a:pt x="191" y="162"/>
                  </a:lnTo>
                  <a:lnTo>
                    <a:pt x="192" y="165"/>
                  </a:lnTo>
                  <a:lnTo>
                    <a:pt x="194" y="166"/>
                  </a:lnTo>
                  <a:lnTo>
                    <a:pt x="196" y="169"/>
                  </a:lnTo>
                  <a:lnTo>
                    <a:pt x="199" y="170"/>
                  </a:lnTo>
                  <a:lnTo>
                    <a:pt x="202" y="171"/>
                  </a:lnTo>
                  <a:lnTo>
                    <a:pt x="203" y="172"/>
                  </a:lnTo>
                  <a:lnTo>
                    <a:pt x="205" y="174"/>
                  </a:lnTo>
                  <a:lnTo>
                    <a:pt x="205" y="177"/>
                  </a:lnTo>
                  <a:lnTo>
                    <a:pt x="198" y="177"/>
                  </a:lnTo>
                  <a:lnTo>
                    <a:pt x="192" y="177"/>
                  </a:lnTo>
                  <a:lnTo>
                    <a:pt x="185" y="177"/>
                  </a:lnTo>
                  <a:lnTo>
                    <a:pt x="178" y="175"/>
                  </a:lnTo>
                  <a:lnTo>
                    <a:pt x="167" y="172"/>
                  </a:lnTo>
                  <a:lnTo>
                    <a:pt x="155" y="167"/>
                  </a:lnTo>
                  <a:lnTo>
                    <a:pt x="143" y="163"/>
                  </a:lnTo>
                  <a:lnTo>
                    <a:pt x="130" y="162"/>
                  </a:lnTo>
                  <a:lnTo>
                    <a:pt x="123" y="162"/>
                  </a:lnTo>
                  <a:lnTo>
                    <a:pt x="118" y="164"/>
                  </a:lnTo>
                  <a:lnTo>
                    <a:pt x="111" y="166"/>
                  </a:lnTo>
                  <a:lnTo>
                    <a:pt x="104" y="171"/>
                  </a:lnTo>
                  <a:lnTo>
                    <a:pt x="98" y="171"/>
                  </a:lnTo>
                  <a:lnTo>
                    <a:pt x="94" y="169"/>
                  </a:lnTo>
                  <a:lnTo>
                    <a:pt x="90" y="167"/>
                  </a:lnTo>
                  <a:lnTo>
                    <a:pt x="87" y="165"/>
                  </a:lnTo>
                  <a:lnTo>
                    <a:pt x="83" y="159"/>
                  </a:lnTo>
                  <a:lnTo>
                    <a:pt x="80" y="152"/>
                  </a:lnTo>
                  <a:lnTo>
                    <a:pt x="78" y="144"/>
                  </a:lnTo>
                  <a:lnTo>
                    <a:pt x="75" y="138"/>
                  </a:lnTo>
                  <a:lnTo>
                    <a:pt x="71" y="130"/>
                  </a:lnTo>
                  <a:lnTo>
                    <a:pt x="65" y="124"/>
                  </a:lnTo>
                  <a:lnTo>
                    <a:pt x="61" y="121"/>
                  </a:lnTo>
                  <a:lnTo>
                    <a:pt x="58" y="118"/>
                  </a:lnTo>
                  <a:lnTo>
                    <a:pt x="56" y="114"/>
                  </a:lnTo>
                  <a:lnTo>
                    <a:pt x="53" y="111"/>
                  </a:lnTo>
                  <a:lnTo>
                    <a:pt x="50" y="109"/>
                  </a:lnTo>
                  <a:lnTo>
                    <a:pt x="47" y="107"/>
                  </a:lnTo>
                  <a:lnTo>
                    <a:pt x="43" y="106"/>
                  </a:lnTo>
                  <a:lnTo>
                    <a:pt x="39" y="106"/>
                  </a:lnTo>
                  <a:lnTo>
                    <a:pt x="35" y="103"/>
                  </a:lnTo>
                  <a:lnTo>
                    <a:pt x="32" y="101"/>
                  </a:lnTo>
                  <a:lnTo>
                    <a:pt x="29" y="99"/>
                  </a:lnTo>
                  <a:lnTo>
                    <a:pt x="26" y="97"/>
                  </a:lnTo>
                  <a:lnTo>
                    <a:pt x="24" y="95"/>
                  </a:lnTo>
                  <a:lnTo>
                    <a:pt x="20" y="95"/>
                  </a:lnTo>
                  <a:lnTo>
                    <a:pt x="17" y="95"/>
                  </a:lnTo>
                  <a:lnTo>
                    <a:pt x="13" y="95"/>
                  </a:lnTo>
                  <a:lnTo>
                    <a:pt x="7" y="89"/>
                  </a:lnTo>
                  <a:lnTo>
                    <a:pt x="3" y="85"/>
                  </a:lnTo>
                  <a:lnTo>
                    <a:pt x="2" y="79"/>
                  </a:lnTo>
                  <a:lnTo>
                    <a:pt x="0" y="74"/>
                  </a:lnTo>
                  <a:lnTo>
                    <a:pt x="2" y="69"/>
                  </a:lnTo>
                  <a:lnTo>
                    <a:pt x="3" y="64"/>
                  </a:lnTo>
                  <a:lnTo>
                    <a:pt x="6" y="59"/>
                  </a:lnTo>
                  <a:lnTo>
                    <a:pt x="9" y="54"/>
                  </a:lnTo>
                  <a:lnTo>
                    <a:pt x="15" y="45"/>
                  </a:lnTo>
                  <a:lnTo>
                    <a:pt x="22" y="35"/>
                  </a:lnTo>
                  <a:lnTo>
                    <a:pt x="29" y="25"/>
                  </a:lnTo>
                  <a:lnTo>
                    <a:pt x="33" y="15"/>
                  </a:lnTo>
                  <a:lnTo>
                    <a:pt x="46" y="10"/>
                  </a:lnTo>
                  <a:lnTo>
                    <a:pt x="58" y="5"/>
                  </a:lnTo>
                  <a:lnTo>
                    <a:pt x="71" y="2"/>
                  </a:lnTo>
                  <a:lnTo>
                    <a:pt x="83" y="1"/>
                  </a:lnTo>
                  <a:lnTo>
                    <a:pt x="96" y="0"/>
                  </a:lnTo>
                  <a:lnTo>
                    <a:pt x="108" y="2"/>
                  </a:lnTo>
                  <a:lnTo>
                    <a:pt x="115" y="4"/>
                  </a:lnTo>
                  <a:lnTo>
                    <a:pt x="120" y="6"/>
                  </a:lnTo>
                  <a:lnTo>
                    <a:pt x="127" y="10"/>
                  </a:lnTo>
                  <a:lnTo>
                    <a:pt x="133" y="13"/>
                  </a:lnTo>
                  <a:lnTo>
                    <a:pt x="134" y="14"/>
                  </a:lnTo>
                  <a:lnTo>
                    <a:pt x="137" y="16"/>
                  </a:lnTo>
                  <a:lnTo>
                    <a:pt x="138" y="17"/>
                  </a:lnTo>
                  <a:lnTo>
                    <a:pt x="140" y="19"/>
                  </a:lnTo>
                  <a:lnTo>
                    <a:pt x="143" y="20"/>
                  </a:lnTo>
                  <a:lnTo>
                    <a:pt x="144" y="20"/>
                  </a:lnTo>
                  <a:lnTo>
                    <a:pt x="147" y="20"/>
                  </a:lnTo>
                  <a:lnTo>
                    <a:pt x="14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 name="Freeform 110">
              <a:extLst>
                <a:ext uri="{FF2B5EF4-FFF2-40B4-BE49-F238E27FC236}">
                  <a16:creationId xmlns:a16="http://schemas.microsoft.com/office/drawing/2014/main" id="{3C336F0A-C72B-4386-B1B3-B796EBD61667}"/>
                </a:ext>
              </a:extLst>
            </p:cNvPr>
            <p:cNvSpPr>
              <a:spLocks/>
            </p:cNvSpPr>
            <p:nvPr/>
          </p:nvSpPr>
          <p:spPr bwMode="auto">
            <a:xfrm>
              <a:off x="3032125" y="3095625"/>
              <a:ext cx="271463" cy="114300"/>
            </a:xfrm>
            <a:custGeom>
              <a:avLst/>
              <a:gdLst>
                <a:gd name="T0" fmla="*/ 163 w 171"/>
                <a:gd name="T1" fmla="*/ 39 h 72"/>
                <a:gd name="T2" fmla="*/ 164 w 171"/>
                <a:gd name="T3" fmla="*/ 43 h 72"/>
                <a:gd name="T4" fmla="*/ 166 w 171"/>
                <a:gd name="T5" fmla="*/ 48 h 72"/>
                <a:gd name="T6" fmla="*/ 169 w 171"/>
                <a:gd name="T7" fmla="*/ 52 h 72"/>
                <a:gd name="T8" fmla="*/ 170 w 171"/>
                <a:gd name="T9" fmla="*/ 56 h 72"/>
                <a:gd name="T10" fmla="*/ 171 w 171"/>
                <a:gd name="T11" fmla="*/ 60 h 72"/>
                <a:gd name="T12" fmla="*/ 171 w 171"/>
                <a:gd name="T13" fmla="*/ 64 h 72"/>
                <a:gd name="T14" fmla="*/ 169 w 171"/>
                <a:gd name="T15" fmla="*/ 69 h 72"/>
                <a:gd name="T16" fmla="*/ 163 w 171"/>
                <a:gd name="T17" fmla="*/ 72 h 72"/>
                <a:gd name="T18" fmla="*/ 158 w 171"/>
                <a:gd name="T19" fmla="*/ 72 h 72"/>
                <a:gd name="T20" fmla="*/ 152 w 171"/>
                <a:gd name="T21" fmla="*/ 72 h 72"/>
                <a:gd name="T22" fmla="*/ 148 w 171"/>
                <a:gd name="T23" fmla="*/ 71 h 72"/>
                <a:gd name="T24" fmla="*/ 144 w 171"/>
                <a:gd name="T25" fmla="*/ 69 h 72"/>
                <a:gd name="T26" fmla="*/ 137 w 171"/>
                <a:gd name="T27" fmla="*/ 63 h 72"/>
                <a:gd name="T28" fmla="*/ 130 w 171"/>
                <a:gd name="T29" fmla="*/ 56 h 72"/>
                <a:gd name="T30" fmla="*/ 124 w 171"/>
                <a:gd name="T31" fmla="*/ 50 h 72"/>
                <a:gd name="T32" fmla="*/ 118 w 171"/>
                <a:gd name="T33" fmla="*/ 43 h 72"/>
                <a:gd name="T34" fmla="*/ 113 w 171"/>
                <a:gd name="T35" fmla="*/ 41 h 72"/>
                <a:gd name="T36" fmla="*/ 109 w 171"/>
                <a:gd name="T37" fmla="*/ 38 h 72"/>
                <a:gd name="T38" fmla="*/ 105 w 171"/>
                <a:gd name="T39" fmla="*/ 35 h 72"/>
                <a:gd name="T40" fmla="*/ 100 w 171"/>
                <a:gd name="T41" fmla="*/ 34 h 72"/>
                <a:gd name="T42" fmla="*/ 94 w 171"/>
                <a:gd name="T43" fmla="*/ 31 h 72"/>
                <a:gd name="T44" fmla="*/ 88 w 171"/>
                <a:gd name="T45" fmla="*/ 29 h 72"/>
                <a:gd name="T46" fmla="*/ 82 w 171"/>
                <a:gd name="T47" fmla="*/ 28 h 72"/>
                <a:gd name="T48" fmla="*/ 76 w 171"/>
                <a:gd name="T49" fmla="*/ 28 h 72"/>
                <a:gd name="T50" fmla="*/ 65 w 171"/>
                <a:gd name="T51" fmla="*/ 29 h 72"/>
                <a:gd name="T52" fmla="*/ 54 w 171"/>
                <a:gd name="T53" fmla="*/ 32 h 72"/>
                <a:gd name="T54" fmla="*/ 42 w 171"/>
                <a:gd name="T55" fmla="*/ 35 h 72"/>
                <a:gd name="T56" fmla="*/ 30 w 171"/>
                <a:gd name="T57" fmla="*/ 41 h 72"/>
                <a:gd name="T58" fmla="*/ 19 w 171"/>
                <a:gd name="T59" fmla="*/ 44 h 72"/>
                <a:gd name="T60" fmla="*/ 8 w 171"/>
                <a:gd name="T61" fmla="*/ 47 h 72"/>
                <a:gd name="T62" fmla="*/ 6 w 171"/>
                <a:gd name="T63" fmla="*/ 45 h 72"/>
                <a:gd name="T64" fmla="*/ 3 w 171"/>
                <a:gd name="T65" fmla="*/ 43 h 72"/>
                <a:gd name="T66" fmla="*/ 1 w 171"/>
                <a:gd name="T67" fmla="*/ 41 h 72"/>
                <a:gd name="T68" fmla="*/ 0 w 171"/>
                <a:gd name="T69" fmla="*/ 39 h 72"/>
                <a:gd name="T70" fmla="*/ 0 w 171"/>
                <a:gd name="T71" fmla="*/ 37 h 72"/>
                <a:gd name="T72" fmla="*/ 0 w 171"/>
                <a:gd name="T73" fmla="*/ 34 h 72"/>
                <a:gd name="T74" fmla="*/ 1 w 171"/>
                <a:gd name="T75" fmla="*/ 32 h 72"/>
                <a:gd name="T76" fmla="*/ 3 w 171"/>
                <a:gd name="T77" fmla="*/ 30 h 72"/>
                <a:gd name="T78" fmla="*/ 12 w 171"/>
                <a:gd name="T79" fmla="*/ 22 h 72"/>
                <a:gd name="T80" fmla="*/ 24 w 171"/>
                <a:gd name="T81" fmla="*/ 16 h 72"/>
                <a:gd name="T82" fmla="*/ 35 w 171"/>
                <a:gd name="T83" fmla="*/ 9 h 72"/>
                <a:gd name="T84" fmla="*/ 47 w 171"/>
                <a:gd name="T85" fmla="*/ 5 h 72"/>
                <a:gd name="T86" fmla="*/ 59 w 171"/>
                <a:gd name="T87" fmla="*/ 1 h 72"/>
                <a:gd name="T88" fmla="*/ 73 w 171"/>
                <a:gd name="T89" fmla="*/ 0 h 72"/>
                <a:gd name="T90" fmla="*/ 79 w 171"/>
                <a:gd name="T91" fmla="*/ 0 h 72"/>
                <a:gd name="T92" fmla="*/ 86 w 171"/>
                <a:gd name="T93" fmla="*/ 1 h 72"/>
                <a:gd name="T94" fmla="*/ 93 w 171"/>
                <a:gd name="T95" fmla="*/ 2 h 72"/>
                <a:gd name="T96" fmla="*/ 100 w 171"/>
                <a:gd name="T97" fmla="*/ 5 h 72"/>
                <a:gd name="T98" fmla="*/ 108 w 171"/>
                <a:gd name="T99" fmla="*/ 9 h 72"/>
                <a:gd name="T100" fmla="*/ 116 w 171"/>
                <a:gd name="T101" fmla="*/ 12 h 72"/>
                <a:gd name="T102" fmla="*/ 126 w 171"/>
                <a:gd name="T103" fmla="*/ 16 h 72"/>
                <a:gd name="T104" fmla="*/ 134 w 171"/>
                <a:gd name="T105" fmla="*/ 19 h 72"/>
                <a:gd name="T106" fmla="*/ 141 w 171"/>
                <a:gd name="T107" fmla="*/ 22 h 72"/>
                <a:gd name="T108" fmla="*/ 149 w 171"/>
                <a:gd name="T109" fmla="*/ 27 h 72"/>
                <a:gd name="T110" fmla="*/ 156 w 171"/>
                <a:gd name="T111" fmla="*/ 32 h 72"/>
                <a:gd name="T112" fmla="*/ 163 w 171"/>
                <a:gd name="T113" fmla="*/ 39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 h="72">
                  <a:moveTo>
                    <a:pt x="163" y="39"/>
                  </a:moveTo>
                  <a:lnTo>
                    <a:pt x="164" y="43"/>
                  </a:lnTo>
                  <a:lnTo>
                    <a:pt x="166" y="48"/>
                  </a:lnTo>
                  <a:lnTo>
                    <a:pt x="169" y="52"/>
                  </a:lnTo>
                  <a:lnTo>
                    <a:pt x="170" y="56"/>
                  </a:lnTo>
                  <a:lnTo>
                    <a:pt x="171" y="60"/>
                  </a:lnTo>
                  <a:lnTo>
                    <a:pt x="171" y="64"/>
                  </a:lnTo>
                  <a:lnTo>
                    <a:pt x="169" y="69"/>
                  </a:lnTo>
                  <a:lnTo>
                    <a:pt x="163" y="72"/>
                  </a:lnTo>
                  <a:lnTo>
                    <a:pt x="158" y="72"/>
                  </a:lnTo>
                  <a:lnTo>
                    <a:pt x="152" y="72"/>
                  </a:lnTo>
                  <a:lnTo>
                    <a:pt x="148" y="71"/>
                  </a:lnTo>
                  <a:lnTo>
                    <a:pt x="144" y="69"/>
                  </a:lnTo>
                  <a:lnTo>
                    <a:pt x="137" y="63"/>
                  </a:lnTo>
                  <a:lnTo>
                    <a:pt x="130" y="56"/>
                  </a:lnTo>
                  <a:lnTo>
                    <a:pt x="124" y="50"/>
                  </a:lnTo>
                  <a:lnTo>
                    <a:pt x="118" y="43"/>
                  </a:lnTo>
                  <a:lnTo>
                    <a:pt x="113" y="41"/>
                  </a:lnTo>
                  <a:lnTo>
                    <a:pt x="109" y="38"/>
                  </a:lnTo>
                  <a:lnTo>
                    <a:pt x="105" y="35"/>
                  </a:lnTo>
                  <a:lnTo>
                    <a:pt x="100" y="34"/>
                  </a:lnTo>
                  <a:lnTo>
                    <a:pt x="94" y="31"/>
                  </a:lnTo>
                  <a:lnTo>
                    <a:pt x="88" y="29"/>
                  </a:lnTo>
                  <a:lnTo>
                    <a:pt x="82" y="28"/>
                  </a:lnTo>
                  <a:lnTo>
                    <a:pt x="76" y="28"/>
                  </a:lnTo>
                  <a:lnTo>
                    <a:pt x="65" y="29"/>
                  </a:lnTo>
                  <a:lnTo>
                    <a:pt x="54" y="32"/>
                  </a:lnTo>
                  <a:lnTo>
                    <a:pt x="42" y="35"/>
                  </a:lnTo>
                  <a:lnTo>
                    <a:pt x="30" y="41"/>
                  </a:lnTo>
                  <a:lnTo>
                    <a:pt x="19" y="44"/>
                  </a:lnTo>
                  <a:lnTo>
                    <a:pt x="8" y="47"/>
                  </a:lnTo>
                  <a:lnTo>
                    <a:pt x="6" y="45"/>
                  </a:lnTo>
                  <a:lnTo>
                    <a:pt x="3" y="43"/>
                  </a:lnTo>
                  <a:lnTo>
                    <a:pt x="1" y="41"/>
                  </a:lnTo>
                  <a:lnTo>
                    <a:pt x="0" y="39"/>
                  </a:lnTo>
                  <a:lnTo>
                    <a:pt x="0" y="37"/>
                  </a:lnTo>
                  <a:lnTo>
                    <a:pt x="0" y="34"/>
                  </a:lnTo>
                  <a:lnTo>
                    <a:pt x="1" y="32"/>
                  </a:lnTo>
                  <a:lnTo>
                    <a:pt x="3" y="30"/>
                  </a:lnTo>
                  <a:lnTo>
                    <a:pt x="12" y="22"/>
                  </a:lnTo>
                  <a:lnTo>
                    <a:pt x="24" y="16"/>
                  </a:lnTo>
                  <a:lnTo>
                    <a:pt x="35" y="9"/>
                  </a:lnTo>
                  <a:lnTo>
                    <a:pt x="47" y="5"/>
                  </a:lnTo>
                  <a:lnTo>
                    <a:pt x="59" y="1"/>
                  </a:lnTo>
                  <a:lnTo>
                    <a:pt x="73" y="0"/>
                  </a:lnTo>
                  <a:lnTo>
                    <a:pt x="79" y="0"/>
                  </a:lnTo>
                  <a:lnTo>
                    <a:pt x="86" y="1"/>
                  </a:lnTo>
                  <a:lnTo>
                    <a:pt x="93" y="2"/>
                  </a:lnTo>
                  <a:lnTo>
                    <a:pt x="100" y="5"/>
                  </a:lnTo>
                  <a:lnTo>
                    <a:pt x="108" y="9"/>
                  </a:lnTo>
                  <a:lnTo>
                    <a:pt x="116" y="12"/>
                  </a:lnTo>
                  <a:lnTo>
                    <a:pt x="126" y="16"/>
                  </a:lnTo>
                  <a:lnTo>
                    <a:pt x="134" y="19"/>
                  </a:lnTo>
                  <a:lnTo>
                    <a:pt x="141" y="22"/>
                  </a:lnTo>
                  <a:lnTo>
                    <a:pt x="149" y="27"/>
                  </a:lnTo>
                  <a:lnTo>
                    <a:pt x="156" y="32"/>
                  </a:lnTo>
                  <a:lnTo>
                    <a:pt x="163"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2" name="Freeform 111">
              <a:extLst>
                <a:ext uri="{FF2B5EF4-FFF2-40B4-BE49-F238E27FC236}">
                  <a16:creationId xmlns:a16="http://schemas.microsoft.com/office/drawing/2014/main" id="{FC4813AA-92CA-43DF-9935-A215F751C9C6}"/>
                </a:ext>
              </a:extLst>
            </p:cNvPr>
            <p:cNvSpPr>
              <a:spLocks/>
            </p:cNvSpPr>
            <p:nvPr/>
          </p:nvSpPr>
          <p:spPr bwMode="auto">
            <a:xfrm>
              <a:off x="2486025" y="3109913"/>
              <a:ext cx="269875" cy="236538"/>
            </a:xfrm>
            <a:custGeom>
              <a:avLst/>
              <a:gdLst>
                <a:gd name="T0" fmla="*/ 159 w 170"/>
                <a:gd name="T1" fmla="*/ 55 h 149"/>
                <a:gd name="T2" fmla="*/ 164 w 170"/>
                <a:gd name="T3" fmla="*/ 64 h 149"/>
                <a:gd name="T4" fmla="*/ 169 w 170"/>
                <a:gd name="T5" fmla="*/ 78 h 149"/>
                <a:gd name="T6" fmla="*/ 169 w 170"/>
                <a:gd name="T7" fmla="*/ 100 h 149"/>
                <a:gd name="T8" fmla="*/ 167 w 170"/>
                <a:gd name="T9" fmla="*/ 124 h 149"/>
                <a:gd name="T10" fmla="*/ 167 w 170"/>
                <a:gd name="T11" fmla="*/ 137 h 149"/>
                <a:gd name="T12" fmla="*/ 164 w 170"/>
                <a:gd name="T13" fmla="*/ 140 h 149"/>
                <a:gd name="T14" fmla="*/ 163 w 170"/>
                <a:gd name="T15" fmla="*/ 143 h 149"/>
                <a:gd name="T16" fmla="*/ 162 w 170"/>
                <a:gd name="T17" fmla="*/ 147 h 149"/>
                <a:gd name="T18" fmla="*/ 153 w 170"/>
                <a:gd name="T19" fmla="*/ 143 h 149"/>
                <a:gd name="T20" fmla="*/ 135 w 170"/>
                <a:gd name="T21" fmla="*/ 139 h 149"/>
                <a:gd name="T22" fmla="*/ 117 w 170"/>
                <a:gd name="T23" fmla="*/ 139 h 149"/>
                <a:gd name="T24" fmla="*/ 97 w 170"/>
                <a:gd name="T25" fmla="*/ 140 h 149"/>
                <a:gd name="T26" fmla="*/ 80 w 170"/>
                <a:gd name="T27" fmla="*/ 132 h 149"/>
                <a:gd name="T28" fmla="*/ 68 w 170"/>
                <a:gd name="T29" fmla="*/ 115 h 149"/>
                <a:gd name="T30" fmla="*/ 54 w 170"/>
                <a:gd name="T31" fmla="*/ 97 h 149"/>
                <a:gd name="T32" fmla="*/ 40 w 170"/>
                <a:gd name="T33" fmla="*/ 86 h 149"/>
                <a:gd name="T34" fmla="*/ 29 w 170"/>
                <a:gd name="T35" fmla="*/ 81 h 149"/>
                <a:gd name="T36" fmla="*/ 18 w 170"/>
                <a:gd name="T37" fmla="*/ 74 h 149"/>
                <a:gd name="T38" fmla="*/ 8 w 170"/>
                <a:gd name="T39" fmla="*/ 66 h 149"/>
                <a:gd name="T40" fmla="*/ 3 w 170"/>
                <a:gd name="T41" fmla="*/ 56 h 149"/>
                <a:gd name="T42" fmla="*/ 0 w 170"/>
                <a:gd name="T43" fmla="*/ 46 h 149"/>
                <a:gd name="T44" fmla="*/ 7 w 170"/>
                <a:gd name="T45" fmla="*/ 34 h 149"/>
                <a:gd name="T46" fmla="*/ 19 w 170"/>
                <a:gd name="T47" fmla="*/ 22 h 149"/>
                <a:gd name="T48" fmla="*/ 32 w 170"/>
                <a:gd name="T49" fmla="*/ 11 h 149"/>
                <a:gd name="T50" fmla="*/ 44 w 170"/>
                <a:gd name="T51" fmla="*/ 7 h 149"/>
                <a:gd name="T52" fmla="*/ 52 w 170"/>
                <a:gd name="T53" fmla="*/ 6 h 149"/>
                <a:gd name="T54" fmla="*/ 58 w 170"/>
                <a:gd name="T55" fmla="*/ 3 h 149"/>
                <a:gd name="T56" fmla="*/ 65 w 170"/>
                <a:gd name="T57" fmla="*/ 0 h 149"/>
                <a:gd name="T58" fmla="*/ 72 w 170"/>
                <a:gd name="T59" fmla="*/ 0 h 149"/>
                <a:gd name="T60" fmla="*/ 80 w 170"/>
                <a:gd name="T61" fmla="*/ 1 h 149"/>
                <a:gd name="T62" fmla="*/ 95 w 170"/>
                <a:gd name="T63" fmla="*/ 6 h 149"/>
                <a:gd name="T64" fmla="*/ 115 w 170"/>
                <a:gd name="T65" fmla="*/ 17 h 149"/>
                <a:gd name="T66" fmla="*/ 131 w 170"/>
                <a:gd name="T67" fmla="*/ 30 h 149"/>
                <a:gd name="T68" fmla="*/ 148 w 170"/>
                <a:gd name="T69" fmla="*/ 44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49">
                  <a:moveTo>
                    <a:pt x="155" y="51"/>
                  </a:moveTo>
                  <a:lnTo>
                    <a:pt x="159" y="55"/>
                  </a:lnTo>
                  <a:lnTo>
                    <a:pt x="162" y="60"/>
                  </a:lnTo>
                  <a:lnTo>
                    <a:pt x="164" y="64"/>
                  </a:lnTo>
                  <a:lnTo>
                    <a:pt x="166" y="68"/>
                  </a:lnTo>
                  <a:lnTo>
                    <a:pt x="169" y="78"/>
                  </a:lnTo>
                  <a:lnTo>
                    <a:pt x="170" y="89"/>
                  </a:lnTo>
                  <a:lnTo>
                    <a:pt x="169" y="100"/>
                  </a:lnTo>
                  <a:lnTo>
                    <a:pt x="169" y="111"/>
                  </a:lnTo>
                  <a:lnTo>
                    <a:pt x="167" y="124"/>
                  </a:lnTo>
                  <a:lnTo>
                    <a:pt x="167" y="135"/>
                  </a:lnTo>
                  <a:lnTo>
                    <a:pt x="167" y="137"/>
                  </a:lnTo>
                  <a:lnTo>
                    <a:pt x="166" y="138"/>
                  </a:lnTo>
                  <a:lnTo>
                    <a:pt x="164" y="140"/>
                  </a:lnTo>
                  <a:lnTo>
                    <a:pt x="163" y="141"/>
                  </a:lnTo>
                  <a:lnTo>
                    <a:pt x="163" y="143"/>
                  </a:lnTo>
                  <a:lnTo>
                    <a:pt x="162" y="146"/>
                  </a:lnTo>
                  <a:lnTo>
                    <a:pt x="162" y="147"/>
                  </a:lnTo>
                  <a:lnTo>
                    <a:pt x="163" y="149"/>
                  </a:lnTo>
                  <a:lnTo>
                    <a:pt x="153" y="143"/>
                  </a:lnTo>
                  <a:lnTo>
                    <a:pt x="145" y="140"/>
                  </a:lnTo>
                  <a:lnTo>
                    <a:pt x="135" y="139"/>
                  </a:lnTo>
                  <a:lnTo>
                    <a:pt x="127" y="138"/>
                  </a:lnTo>
                  <a:lnTo>
                    <a:pt x="117" y="139"/>
                  </a:lnTo>
                  <a:lnTo>
                    <a:pt x="108" y="139"/>
                  </a:lnTo>
                  <a:lnTo>
                    <a:pt x="97" y="140"/>
                  </a:lnTo>
                  <a:lnTo>
                    <a:pt x="86" y="141"/>
                  </a:lnTo>
                  <a:lnTo>
                    <a:pt x="80" y="132"/>
                  </a:lnTo>
                  <a:lnTo>
                    <a:pt x="75" y="124"/>
                  </a:lnTo>
                  <a:lnTo>
                    <a:pt x="68" y="115"/>
                  </a:lnTo>
                  <a:lnTo>
                    <a:pt x="61" y="106"/>
                  </a:lnTo>
                  <a:lnTo>
                    <a:pt x="54" y="97"/>
                  </a:lnTo>
                  <a:lnTo>
                    <a:pt x="44" y="89"/>
                  </a:lnTo>
                  <a:lnTo>
                    <a:pt x="40" y="86"/>
                  </a:lnTo>
                  <a:lnTo>
                    <a:pt x="35" y="83"/>
                  </a:lnTo>
                  <a:lnTo>
                    <a:pt x="29" y="81"/>
                  </a:lnTo>
                  <a:lnTo>
                    <a:pt x="23" y="78"/>
                  </a:lnTo>
                  <a:lnTo>
                    <a:pt x="18" y="74"/>
                  </a:lnTo>
                  <a:lnTo>
                    <a:pt x="12" y="69"/>
                  </a:lnTo>
                  <a:lnTo>
                    <a:pt x="8" y="66"/>
                  </a:lnTo>
                  <a:lnTo>
                    <a:pt x="5" y="61"/>
                  </a:lnTo>
                  <a:lnTo>
                    <a:pt x="3" y="56"/>
                  </a:lnTo>
                  <a:lnTo>
                    <a:pt x="1" y="51"/>
                  </a:lnTo>
                  <a:lnTo>
                    <a:pt x="0" y="46"/>
                  </a:lnTo>
                  <a:lnTo>
                    <a:pt x="1" y="40"/>
                  </a:lnTo>
                  <a:lnTo>
                    <a:pt x="7" y="34"/>
                  </a:lnTo>
                  <a:lnTo>
                    <a:pt x="12" y="29"/>
                  </a:lnTo>
                  <a:lnTo>
                    <a:pt x="19" y="22"/>
                  </a:lnTo>
                  <a:lnTo>
                    <a:pt x="25" y="17"/>
                  </a:lnTo>
                  <a:lnTo>
                    <a:pt x="32" y="11"/>
                  </a:lnTo>
                  <a:lnTo>
                    <a:pt x="40" y="8"/>
                  </a:lnTo>
                  <a:lnTo>
                    <a:pt x="44" y="7"/>
                  </a:lnTo>
                  <a:lnTo>
                    <a:pt x="48" y="6"/>
                  </a:lnTo>
                  <a:lnTo>
                    <a:pt x="52" y="6"/>
                  </a:lnTo>
                  <a:lnTo>
                    <a:pt x="57" y="7"/>
                  </a:lnTo>
                  <a:lnTo>
                    <a:pt x="58" y="3"/>
                  </a:lnTo>
                  <a:lnTo>
                    <a:pt x="61" y="1"/>
                  </a:lnTo>
                  <a:lnTo>
                    <a:pt x="65" y="0"/>
                  </a:lnTo>
                  <a:lnTo>
                    <a:pt x="68" y="0"/>
                  </a:lnTo>
                  <a:lnTo>
                    <a:pt x="72" y="0"/>
                  </a:lnTo>
                  <a:lnTo>
                    <a:pt x="76" y="1"/>
                  </a:lnTo>
                  <a:lnTo>
                    <a:pt x="80" y="1"/>
                  </a:lnTo>
                  <a:lnTo>
                    <a:pt x="83" y="2"/>
                  </a:lnTo>
                  <a:lnTo>
                    <a:pt x="95" y="6"/>
                  </a:lnTo>
                  <a:lnTo>
                    <a:pt x="105" y="11"/>
                  </a:lnTo>
                  <a:lnTo>
                    <a:pt x="115" y="17"/>
                  </a:lnTo>
                  <a:lnTo>
                    <a:pt x="123" y="23"/>
                  </a:lnTo>
                  <a:lnTo>
                    <a:pt x="131" y="30"/>
                  </a:lnTo>
                  <a:lnTo>
                    <a:pt x="140" y="36"/>
                  </a:lnTo>
                  <a:lnTo>
                    <a:pt x="148" y="44"/>
                  </a:lnTo>
                  <a:lnTo>
                    <a:pt x="15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3" name="Freeform 112">
              <a:extLst>
                <a:ext uri="{FF2B5EF4-FFF2-40B4-BE49-F238E27FC236}">
                  <a16:creationId xmlns:a16="http://schemas.microsoft.com/office/drawing/2014/main" id="{716CE189-5D07-4B0B-A04B-61BB7C2AFF49}"/>
                </a:ext>
              </a:extLst>
            </p:cNvPr>
            <p:cNvSpPr>
              <a:spLocks/>
            </p:cNvSpPr>
            <p:nvPr/>
          </p:nvSpPr>
          <p:spPr bwMode="auto">
            <a:xfrm>
              <a:off x="3429000" y="3122613"/>
              <a:ext cx="723900" cy="196850"/>
            </a:xfrm>
            <a:custGeom>
              <a:avLst/>
              <a:gdLst>
                <a:gd name="T0" fmla="*/ 272 w 456"/>
                <a:gd name="T1" fmla="*/ 58 h 124"/>
                <a:gd name="T2" fmla="*/ 290 w 456"/>
                <a:gd name="T3" fmla="*/ 54 h 124"/>
                <a:gd name="T4" fmla="*/ 318 w 456"/>
                <a:gd name="T5" fmla="*/ 52 h 124"/>
                <a:gd name="T6" fmla="*/ 355 w 456"/>
                <a:gd name="T7" fmla="*/ 55 h 124"/>
                <a:gd name="T8" fmla="*/ 391 w 456"/>
                <a:gd name="T9" fmla="*/ 63 h 124"/>
                <a:gd name="T10" fmla="*/ 418 w 456"/>
                <a:gd name="T11" fmla="*/ 73 h 124"/>
                <a:gd name="T12" fmla="*/ 435 w 456"/>
                <a:gd name="T13" fmla="*/ 85 h 124"/>
                <a:gd name="T14" fmla="*/ 449 w 456"/>
                <a:gd name="T15" fmla="*/ 99 h 124"/>
                <a:gd name="T16" fmla="*/ 456 w 456"/>
                <a:gd name="T17" fmla="*/ 116 h 124"/>
                <a:gd name="T18" fmla="*/ 451 w 456"/>
                <a:gd name="T19" fmla="*/ 124 h 124"/>
                <a:gd name="T20" fmla="*/ 441 w 456"/>
                <a:gd name="T21" fmla="*/ 123 h 124"/>
                <a:gd name="T22" fmla="*/ 429 w 456"/>
                <a:gd name="T23" fmla="*/ 118 h 124"/>
                <a:gd name="T24" fmla="*/ 413 w 456"/>
                <a:gd name="T25" fmla="*/ 108 h 124"/>
                <a:gd name="T26" fmla="*/ 398 w 456"/>
                <a:gd name="T27" fmla="*/ 97 h 124"/>
                <a:gd name="T28" fmla="*/ 373 w 456"/>
                <a:gd name="T29" fmla="*/ 87 h 124"/>
                <a:gd name="T30" fmla="*/ 340 w 456"/>
                <a:gd name="T31" fmla="*/ 82 h 124"/>
                <a:gd name="T32" fmla="*/ 307 w 456"/>
                <a:gd name="T33" fmla="*/ 84 h 124"/>
                <a:gd name="T34" fmla="*/ 274 w 456"/>
                <a:gd name="T35" fmla="*/ 90 h 124"/>
                <a:gd name="T36" fmla="*/ 249 w 456"/>
                <a:gd name="T37" fmla="*/ 81 h 124"/>
                <a:gd name="T38" fmla="*/ 224 w 456"/>
                <a:gd name="T39" fmla="*/ 59 h 124"/>
                <a:gd name="T40" fmla="*/ 194 w 456"/>
                <a:gd name="T41" fmla="*/ 42 h 124"/>
                <a:gd name="T42" fmla="*/ 160 w 456"/>
                <a:gd name="T43" fmla="*/ 28 h 124"/>
                <a:gd name="T44" fmla="*/ 126 w 456"/>
                <a:gd name="T45" fmla="*/ 23 h 124"/>
                <a:gd name="T46" fmla="*/ 91 w 456"/>
                <a:gd name="T47" fmla="*/ 25 h 124"/>
                <a:gd name="T48" fmla="*/ 62 w 456"/>
                <a:gd name="T49" fmla="*/ 34 h 124"/>
                <a:gd name="T50" fmla="*/ 37 w 456"/>
                <a:gd name="T51" fmla="*/ 48 h 124"/>
                <a:gd name="T52" fmla="*/ 22 w 456"/>
                <a:gd name="T53" fmla="*/ 57 h 124"/>
                <a:gd name="T54" fmla="*/ 14 w 456"/>
                <a:gd name="T55" fmla="*/ 58 h 124"/>
                <a:gd name="T56" fmla="*/ 7 w 456"/>
                <a:gd name="T57" fmla="*/ 57 h 124"/>
                <a:gd name="T58" fmla="*/ 3 w 456"/>
                <a:gd name="T59" fmla="*/ 55 h 124"/>
                <a:gd name="T60" fmla="*/ 0 w 456"/>
                <a:gd name="T61" fmla="*/ 47 h 124"/>
                <a:gd name="T62" fmla="*/ 4 w 456"/>
                <a:gd name="T63" fmla="*/ 42 h 124"/>
                <a:gd name="T64" fmla="*/ 10 w 456"/>
                <a:gd name="T65" fmla="*/ 37 h 124"/>
                <a:gd name="T66" fmla="*/ 15 w 456"/>
                <a:gd name="T67" fmla="*/ 33 h 124"/>
                <a:gd name="T68" fmla="*/ 33 w 456"/>
                <a:gd name="T69" fmla="*/ 24 h 124"/>
                <a:gd name="T70" fmla="*/ 69 w 456"/>
                <a:gd name="T71" fmla="*/ 11 h 124"/>
                <a:gd name="T72" fmla="*/ 98 w 456"/>
                <a:gd name="T73" fmla="*/ 3 h 124"/>
                <a:gd name="T74" fmla="*/ 116 w 456"/>
                <a:gd name="T75" fmla="*/ 1 h 124"/>
                <a:gd name="T76" fmla="*/ 136 w 456"/>
                <a:gd name="T77" fmla="*/ 1 h 124"/>
                <a:gd name="T78" fmla="*/ 156 w 456"/>
                <a:gd name="T79" fmla="*/ 4 h 124"/>
                <a:gd name="T80" fmla="*/ 180 w 456"/>
                <a:gd name="T81" fmla="*/ 12 h 124"/>
                <a:gd name="T82" fmla="*/ 206 w 456"/>
                <a:gd name="T83" fmla="*/ 24 h 124"/>
                <a:gd name="T84" fmla="*/ 230 w 456"/>
                <a:gd name="T85" fmla="*/ 37 h 124"/>
                <a:gd name="T86" fmla="*/ 253 w 456"/>
                <a:gd name="T87" fmla="*/ 53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6" h="124">
                  <a:moveTo>
                    <a:pt x="264" y="61"/>
                  </a:moveTo>
                  <a:lnTo>
                    <a:pt x="272" y="58"/>
                  </a:lnTo>
                  <a:lnTo>
                    <a:pt x="282" y="56"/>
                  </a:lnTo>
                  <a:lnTo>
                    <a:pt x="290" y="54"/>
                  </a:lnTo>
                  <a:lnTo>
                    <a:pt x="300" y="52"/>
                  </a:lnTo>
                  <a:lnTo>
                    <a:pt x="318" y="52"/>
                  </a:lnTo>
                  <a:lnTo>
                    <a:pt x="337" y="52"/>
                  </a:lnTo>
                  <a:lnTo>
                    <a:pt x="355" y="55"/>
                  </a:lnTo>
                  <a:lnTo>
                    <a:pt x="373" y="58"/>
                  </a:lnTo>
                  <a:lnTo>
                    <a:pt x="391" y="63"/>
                  </a:lnTo>
                  <a:lnTo>
                    <a:pt x="409" y="68"/>
                  </a:lnTo>
                  <a:lnTo>
                    <a:pt x="418" y="73"/>
                  </a:lnTo>
                  <a:lnTo>
                    <a:pt x="427" y="78"/>
                  </a:lnTo>
                  <a:lnTo>
                    <a:pt x="435" y="85"/>
                  </a:lnTo>
                  <a:lnTo>
                    <a:pt x="442" y="91"/>
                  </a:lnTo>
                  <a:lnTo>
                    <a:pt x="449" y="99"/>
                  </a:lnTo>
                  <a:lnTo>
                    <a:pt x="453" y="107"/>
                  </a:lnTo>
                  <a:lnTo>
                    <a:pt x="456" y="116"/>
                  </a:lnTo>
                  <a:lnTo>
                    <a:pt x="456" y="124"/>
                  </a:lnTo>
                  <a:lnTo>
                    <a:pt x="451" y="124"/>
                  </a:lnTo>
                  <a:lnTo>
                    <a:pt x="447" y="124"/>
                  </a:lnTo>
                  <a:lnTo>
                    <a:pt x="441" y="123"/>
                  </a:lnTo>
                  <a:lnTo>
                    <a:pt x="437" y="122"/>
                  </a:lnTo>
                  <a:lnTo>
                    <a:pt x="429" y="118"/>
                  </a:lnTo>
                  <a:lnTo>
                    <a:pt x="422" y="113"/>
                  </a:lnTo>
                  <a:lnTo>
                    <a:pt x="413" y="108"/>
                  </a:lnTo>
                  <a:lnTo>
                    <a:pt x="406" y="102"/>
                  </a:lnTo>
                  <a:lnTo>
                    <a:pt x="398" y="97"/>
                  </a:lnTo>
                  <a:lnTo>
                    <a:pt x="390" y="93"/>
                  </a:lnTo>
                  <a:lnTo>
                    <a:pt x="373" y="87"/>
                  </a:lnTo>
                  <a:lnTo>
                    <a:pt x="357" y="84"/>
                  </a:lnTo>
                  <a:lnTo>
                    <a:pt x="340" y="82"/>
                  </a:lnTo>
                  <a:lnTo>
                    <a:pt x="324" y="82"/>
                  </a:lnTo>
                  <a:lnTo>
                    <a:pt x="307" y="84"/>
                  </a:lnTo>
                  <a:lnTo>
                    <a:pt x="290" y="87"/>
                  </a:lnTo>
                  <a:lnTo>
                    <a:pt x="274" y="90"/>
                  </a:lnTo>
                  <a:lnTo>
                    <a:pt x="259" y="96"/>
                  </a:lnTo>
                  <a:lnTo>
                    <a:pt x="249" y="81"/>
                  </a:lnTo>
                  <a:lnTo>
                    <a:pt x="236" y="70"/>
                  </a:lnTo>
                  <a:lnTo>
                    <a:pt x="224" y="59"/>
                  </a:lnTo>
                  <a:lnTo>
                    <a:pt x="209" y="49"/>
                  </a:lnTo>
                  <a:lnTo>
                    <a:pt x="194" y="42"/>
                  </a:lnTo>
                  <a:lnTo>
                    <a:pt x="177" y="34"/>
                  </a:lnTo>
                  <a:lnTo>
                    <a:pt x="160" y="28"/>
                  </a:lnTo>
                  <a:lnTo>
                    <a:pt x="143" y="24"/>
                  </a:lnTo>
                  <a:lnTo>
                    <a:pt x="126" y="23"/>
                  </a:lnTo>
                  <a:lnTo>
                    <a:pt x="108" y="23"/>
                  </a:lnTo>
                  <a:lnTo>
                    <a:pt x="91" y="25"/>
                  </a:lnTo>
                  <a:lnTo>
                    <a:pt x="76" y="30"/>
                  </a:lnTo>
                  <a:lnTo>
                    <a:pt x="62" y="34"/>
                  </a:lnTo>
                  <a:lnTo>
                    <a:pt x="49" y="41"/>
                  </a:lnTo>
                  <a:lnTo>
                    <a:pt x="37" y="48"/>
                  </a:lnTo>
                  <a:lnTo>
                    <a:pt x="26" y="57"/>
                  </a:lnTo>
                  <a:lnTo>
                    <a:pt x="22" y="57"/>
                  </a:lnTo>
                  <a:lnTo>
                    <a:pt x="18" y="57"/>
                  </a:lnTo>
                  <a:lnTo>
                    <a:pt x="14" y="58"/>
                  </a:lnTo>
                  <a:lnTo>
                    <a:pt x="11" y="58"/>
                  </a:lnTo>
                  <a:lnTo>
                    <a:pt x="7" y="57"/>
                  </a:lnTo>
                  <a:lnTo>
                    <a:pt x="4" y="57"/>
                  </a:lnTo>
                  <a:lnTo>
                    <a:pt x="3" y="55"/>
                  </a:lnTo>
                  <a:lnTo>
                    <a:pt x="0" y="52"/>
                  </a:lnTo>
                  <a:lnTo>
                    <a:pt x="0" y="47"/>
                  </a:lnTo>
                  <a:lnTo>
                    <a:pt x="2" y="45"/>
                  </a:lnTo>
                  <a:lnTo>
                    <a:pt x="4" y="42"/>
                  </a:lnTo>
                  <a:lnTo>
                    <a:pt x="7" y="39"/>
                  </a:lnTo>
                  <a:lnTo>
                    <a:pt x="10" y="37"/>
                  </a:lnTo>
                  <a:lnTo>
                    <a:pt x="13" y="35"/>
                  </a:lnTo>
                  <a:lnTo>
                    <a:pt x="15" y="33"/>
                  </a:lnTo>
                  <a:lnTo>
                    <a:pt x="15" y="30"/>
                  </a:lnTo>
                  <a:lnTo>
                    <a:pt x="33" y="24"/>
                  </a:lnTo>
                  <a:lnTo>
                    <a:pt x="51" y="17"/>
                  </a:lnTo>
                  <a:lnTo>
                    <a:pt x="69" y="11"/>
                  </a:lnTo>
                  <a:lnTo>
                    <a:pt x="89" y="5"/>
                  </a:lnTo>
                  <a:lnTo>
                    <a:pt x="98" y="3"/>
                  </a:lnTo>
                  <a:lnTo>
                    <a:pt x="107" y="2"/>
                  </a:lnTo>
                  <a:lnTo>
                    <a:pt x="116" y="1"/>
                  </a:lnTo>
                  <a:lnTo>
                    <a:pt x="126" y="0"/>
                  </a:lnTo>
                  <a:lnTo>
                    <a:pt x="136" y="1"/>
                  </a:lnTo>
                  <a:lnTo>
                    <a:pt x="147" y="2"/>
                  </a:lnTo>
                  <a:lnTo>
                    <a:pt x="156" y="4"/>
                  </a:lnTo>
                  <a:lnTo>
                    <a:pt x="166" y="7"/>
                  </a:lnTo>
                  <a:lnTo>
                    <a:pt x="180" y="12"/>
                  </a:lnTo>
                  <a:lnTo>
                    <a:pt x="192" y="17"/>
                  </a:lnTo>
                  <a:lnTo>
                    <a:pt x="206" y="24"/>
                  </a:lnTo>
                  <a:lnTo>
                    <a:pt x="219" y="31"/>
                  </a:lnTo>
                  <a:lnTo>
                    <a:pt x="230" y="37"/>
                  </a:lnTo>
                  <a:lnTo>
                    <a:pt x="242" y="45"/>
                  </a:lnTo>
                  <a:lnTo>
                    <a:pt x="253" y="53"/>
                  </a:lnTo>
                  <a:lnTo>
                    <a:pt x="264" y="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4" name="Freeform 113">
              <a:extLst>
                <a:ext uri="{FF2B5EF4-FFF2-40B4-BE49-F238E27FC236}">
                  <a16:creationId xmlns:a16="http://schemas.microsoft.com/office/drawing/2014/main" id="{8686FCA7-11D6-46D4-959C-F2F0E7A4F035}"/>
                </a:ext>
              </a:extLst>
            </p:cNvPr>
            <p:cNvSpPr>
              <a:spLocks/>
            </p:cNvSpPr>
            <p:nvPr/>
          </p:nvSpPr>
          <p:spPr bwMode="auto">
            <a:xfrm>
              <a:off x="2551113" y="3149600"/>
              <a:ext cx="142875" cy="96838"/>
            </a:xfrm>
            <a:custGeom>
              <a:avLst/>
              <a:gdLst>
                <a:gd name="T0" fmla="*/ 70 w 90"/>
                <a:gd name="T1" fmla="*/ 19 h 61"/>
                <a:gd name="T2" fmla="*/ 75 w 90"/>
                <a:gd name="T3" fmla="*/ 24 h 61"/>
                <a:gd name="T4" fmla="*/ 79 w 90"/>
                <a:gd name="T5" fmla="*/ 27 h 61"/>
                <a:gd name="T6" fmla="*/ 85 w 90"/>
                <a:gd name="T7" fmla="*/ 31 h 61"/>
                <a:gd name="T8" fmla="*/ 87 w 90"/>
                <a:gd name="T9" fmla="*/ 37 h 61"/>
                <a:gd name="T10" fmla="*/ 90 w 90"/>
                <a:gd name="T11" fmla="*/ 41 h 61"/>
                <a:gd name="T12" fmla="*/ 90 w 90"/>
                <a:gd name="T13" fmla="*/ 47 h 61"/>
                <a:gd name="T14" fmla="*/ 89 w 90"/>
                <a:gd name="T15" fmla="*/ 52 h 61"/>
                <a:gd name="T16" fmla="*/ 85 w 90"/>
                <a:gd name="T17" fmla="*/ 57 h 61"/>
                <a:gd name="T18" fmla="*/ 81 w 90"/>
                <a:gd name="T19" fmla="*/ 59 h 61"/>
                <a:gd name="T20" fmla="*/ 78 w 90"/>
                <a:gd name="T21" fmla="*/ 60 h 61"/>
                <a:gd name="T22" fmla="*/ 75 w 90"/>
                <a:gd name="T23" fmla="*/ 61 h 61"/>
                <a:gd name="T24" fmla="*/ 72 w 90"/>
                <a:gd name="T25" fmla="*/ 61 h 61"/>
                <a:gd name="T26" fmla="*/ 67 w 90"/>
                <a:gd name="T27" fmla="*/ 59 h 61"/>
                <a:gd name="T28" fmla="*/ 63 w 90"/>
                <a:gd name="T29" fmla="*/ 54 h 61"/>
                <a:gd name="T30" fmla="*/ 57 w 90"/>
                <a:gd name="T31" fmla="*/ 50 h 61"/>
                <a:gd name="T32" fmla="*/ 52 w 90"/>
                <a:gd name="T33" fmla="*/ 46 h 61"/>
                <a:gd name="T34" fmla="*/ 46 w 90"/>
                <a:gd name="T35" fmla="*/ 41 h 61"/>
                <a:gd name="T36" fmla="*/ 40 w 90"/>
                <a:gd name="T37" fmla="*/ 38 h 61"/>
                <a:gd name="T38" fmla="*/ 36 w 90"/>
                <a:gd name="T39" fmla="*/ 39 h 61"/>
                <a:gd name="T40" fmla="*/ 32 w 90"/>
                <a:gd name="T41" fmla="*/ 39 h 61"/>
                <a:gd name="T42" fmla="*/ 28 w 90"/>
                <a:gd name="T43" fmla="*/ 38 h 61"/>
                <a:gd name="T44" fmla="*/ 24 w 90"/>
                <a:gd name="T45" fmla="*/ 37 h 61"/>
                <a:gd name="T46" fmla="*/ 20 w 90"/>
                <a:gd name="T47" fmla="*/ 35 h 61"/>
                <a:gd name="T48" fmla="*/ 16 w 90"/>
                <a:gd name="T49" fmla="*/ 32 h 61"/>
                <a:gd name="T50" fmla="*/ 13 w 90"/>
                <a:gd name="T51" fmla="*/ 31 h 61"/>
                <a:gd name="T52" fmla="*/ 9 w 90"/>
                <a:gd name="T53" fmla="*/ 30 h 61"/>
                <a:gd name="T54" fmla="*/ 6 w 90"/>
                <a:gd name="T55" fmla="*/ 28 h 61"/>
                <a:gd name="T56" fmla="*/ 5 w 90"/>
                <a:gd name="T57" fmla="*/ 27 h 61"/>
                <a:gd name="T58" fmla="*/ 2 w 90"/>
                <a:gd name="T59" fmla="*/ 25 h 61"/>
                <a:gd name="T60" fmla="*/ 0 w 90"/>
                <a:gd name="T61" fmla="*/ 22 h 61"/>
                <a:gd name="T62" fmla="*/ 0 w 90"/>
                <a:gd name="T63" fmla="*/ 20 h 61"/>
                <a:gd name="T64" fmla="*/ 0 w 90"/>
                <a:gd name="T65" fmla="*/ 18 h 61"/>
                <a:gd name="T66" fmla="*/ 2 w 90"/>
                <a:gd name="T67" fmla="*/ 15 h 61"/>
                <a:gd name="T68" fmla="*/ 3 w 90"/>
                <a:gd name="T69" fmla="*/ 13 h 61"/>
                <a:gd name="T70" fmla="*/ 5 w 90"/>
                <a:gd name="T71" fmla="*/ 8 h 61"/>
                <a:gd name="T72" fmla="*/ 9 w 90"/>
                <a:gd name="T73" fmla="*/ 6 h 61"/>
                <a:gd name="T74" fmla="*/ 13 w 90"/>
                <a:gd name="T75" fmla="*/ 4 h 61"/>
                <a:gd name="T76" fmla="*/ 18 w 90"/>
                <a:gd name="T77" fmla="*/ 4 h 61"/>
                <a:gd name="T78" fmla="*/ 25 w 90"/>
                <a:gd name="T79" fmla="*/ 3 h 61"/>
                <a:gd name="T80" fmla="*/ 32 w 90"/>
                <a:gd name="T81" fmla="*/ 3 h 61"/>
                <a:gd name="T82" fmla="*/ 38 w 90"/>
                <a:gd name="T83" fmla="*/ 3 h 61"/>
                <a:gd name="T84" fmla="*/ 42 w 90"/>
                <a:gd name="T85" fmla="*/ 3 h 61"/>
                <a:gd name="T86" fmla="*/ 42 w 90"/>
                <a:gd name="T87" fmla="*/ 0 h 61"/>
                <a:gd name="T88" fmla="*/ 46 w 90"/>
                <a:gd name="T89" fmla="*/ 1 h 61"/>
                <a:gd name="T90" fmla="*/ 50 w 90"/>
                <a:gd name="T91" fmla="*/ 4 h 61"/>
                <a:gd name="T92" fmla="*/ 54 w 90"/>
                <a:gd name="T93" fmla="*/ 6 h 61"/>
                <a:gd name="T94" fmla="*/ 58 w 90"/>
                <a:gd name="T95" fmla="*/ 7 h 61"/>
                <a:gd name="T96" fmla="*/ 61 w 90"/>
                <a:gd name="T97" fmla="*/ 10 h 61"/>
                <a:gd name="T98" fmla="*/ 65 w 90"/>
                <a:gd name="T99" fmla="*/ 13 h 61"/>
                <a:gd name="T100" fmla="*/ 67 w 90"/>
                <a:gd name="T101" fmla="*/ 16 h 61"/>
                <a:gd name="T102" fmla="*/ 70 w 90"/>
                <a:gd name="T103" fmla="*/ 19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 h="61">
                  <a:moveTo>
                    <a:pt x="70" y="19"/>
                  </a:moveTo>
                  <a:lnTo>
                    <a:pt x="75" y="24"/>
                  </a:lnTo>
                  <a:lnTo>
                    <a:pt x="79" y="27"/>
                  </a:lnTo>
                  <a:lnTo>
                    <a:pt x="85" y="31"/>
                  </a:lnTo>
                  <a:lnTo>
                    <a:pt x="87" y="37"/>
                  </a:lnTo>
                  <a:lnTo>
                    <a:pt x="90" y="41"/>
                  </a:lnTo>
                  <a:lnTo>
                    <a:pt x="90" y="47"/>
                  </a:lnTo>
                  <a:lnTo>
                    <a:pt x="89" y="52"/>
                  </a:lnTo>
                  <a:lnTo>
                    <a:pt x="85" y="57"/>
                  </a:lnTo>
                  <a:lnTo>
                    <a:pt x="81" y="59"/>
                  </a:lnTo>
                  <a:lnTo>
                    <a:pt x="78" y="60"/>
                  </a:lnTo>
                  <a:lnTo>
                    <a:pt x="75" y="61"/>
                  </a:lnTo>
                  <a:lnTo>
                    <a:pt x="72" y="61"/>
                  </a:lnTo>
                  <a:lnTo>
                    <a:pt x="67" y="59"/>
                  </a:lnTo>
                  <a:lnTo>
                    <a:pt x="63" y="54"/>
                  </a:lnTo>
                  <a:lnTo>
                    <a:pt x="57" y="50"/>
                  </a:lnTo>
                  <a:lnTo>
                    <a:pt x="52" y="46"/>
                  </a:lnTo>
                  <a:lnTo>
                    <a:pt x="46" y="41"/>
                  </a:lnTo>
                  <a:lnTo>
                    <a:pt x="40" y="38"/>
                  </a:lnTo>
                  <a:lnTo>
                    <a:pt x="36" y="39"/>
                  </a:lnTo>
                  <a:lnTo>
                    <a:pt x="32" y="39"/>
                  </a:lnTo>
                  <a:lnTo>
                    <a:pt x="28" y="38"/>
                  </a:lnTo>
                  <a:lnTo>
                    <a:pt x="24" y="37"/>
                  </a:lnTo>
                  <a:lnTo>
                    <a:pt x="20" y="35"/>
                  </a:lnTo>
                  <a:lnTo>
                    <a:pt x="16" y="32"/>
                  </a:lnTo>
                  <a:lnTo>
                    <a:pt x="13" y="31"/>
                  </a:lnTo>
                  <a:lnTo>
                    <a:pt x="9" y="30"/>
                  </a:lnTo>
                  <a:lnTo>
                    <a:pt x="6" y="28"/>
                  </a:lnTo>
                  <a:lnTo>
                    <a:pt x="5" y="27"/>
                  </a:lnTo>
                  <a:lnTo>
                    <a:pt x="2" y="25"/>
                  </a:lnTo>
                  <a:lnTo>
                    <a:pt x="0" y="22"/>
                  </a:lnTo>
                  <a:lnTo>
                    <a:pt x="0" y="20"/>
                  </a:lnTo>
                  <a:lnTo>
                    <a:pt x="0" y="18"/>
                  </a:lnTo>
                  <a:lnTo>
                    <a:pt x="2" y="15"/>
                  </a:lnTo>
                  <a:lnTo>
                    <a:pt x="3" y="13"/>
                  </a:lnTo>
                  <a:lnTo>
                    <a:pt x="5" y="8"/>
                  </a:lnTo>
                  <a:lnTo>
                    <a:pt x="9" y="6"/>
                  </a:lnTo>
                  <a:lnTo>
                    <a:pt x="13" y="4"/>
                  </a:lnTo>
                  <a:lnTo>
                    <a:pt x="18" y="4"/>
                  </a:lnTo>
                  <a:lnTo>
                    <a:pt x="25" y="3"/>
                  </a:lnTo>
                  <a:lnTo>
                    <a:pt x="32" y="3"/>
                  </a:lnTo>
                  <a:lnTo>
                    <a:pt x="38" y="3"/>
                  </a:lnTo>
                  <a:lnTo>
                    <a:pt x="42" y="3"/>
                  </a:lnTo>
                  <a:lnTo>
                    <a:pt x="42" y="0"/>
                  </a:lnTo>
                  <a:lnTo>
                    <a:pt x="46" y="1"/>
                  </a:lnTo>
                  <a:lnTo>
                    <a:pt x="50" y="4"/>
                  </a:lnTo>
                  <a:lnTo>
                    <a:pt x="54" y="6"/>
                  </a:lnTo>
                  <a:lnTo>
                    <a:pt x="58" y="7"/>
                  </a:lnTo>
                  <a:lnTo>
                    <a:pt x="61" y="10"/>
                  </a:lnTo>
                  <a:lnTo>
                    <a:pt x="65" y="13"/>
                  </a:lnTo>
                  <a:lnTo>
                    <a:pt x="67" y="16"/>
                  </a:lnTo>
                  <a:lnTo>
                    <a:pt x="7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 name="Freeform 114">
              <a:extLst>
                <a:ext uri="{FF2B5EF4-FFF2-40B4-BE49-F238E27FC236}">
                  <a16:creationId xmlns:a16="http://schemas.microsoft.com/office/drawing/2014/main" id="{44845D63-8898-4B97-81E0-D2BDD9A6BC1A}"/>
                </a:ext>
              </a:extLst>
            </p:cNvPr>
            <p:cNvSpPr>
              <a:spLocks/>
            </p:cNvSpPr>
            <p:nvPr/>
          </p:nvSpPr>
          <p:spPr bwMode="auto">
            <a:xfrm>
              <a:off x="5053013" y="3227388"/>
              <a:ext cx="309563" cy="114300"/>
            </a:xfrm>
            <a:custGeom>
              <a:avLst/>
              <a:gdLst>
                <a:gd name="T0" fmla="*/ 193 w 195"/>
                <a:gd name="T1" fmla="*/ 10 h 72"/>
                <a:gd name="T2" fmla="*/ 195 w 195"/>
                <a:gd name="T3" fmla="*/ 14 h 72"/>
                <a:gd name="T4" fmla="*/ 195 w 195"/>
                <a:gd name="T5" fmla="*/ 19 h 72"/>
                <a:gd name="T6" fmla="*/ 195 w 195"/>
                <a:gd name="T7" fmla="*/ 23 h 72"/>
                <a:gd name="T8" fmla="*/ 192 w 195"/>
                <a:gd name="T9" fmla="*/ 27 h 72"/>
                <a:gd name="T10" fmla="*/ 188 w 195"/>
                <a:gd name="T11" fmla="*/ 30 h 72"/>
                <a:gd name="T12" fmla="*/ 184 w 195"/>
                <a:gd name="T13" fmla="*/ 30 h 72"/>
                <a:gd name="T14" fmla="*/ 178 w 195"/>
                <a:gd name="T15" fmla="*/ 30 h 72"/>
                <a:gd name="T16" fmla="*/ 170 w 195"/>
                <a:gd name="T17" fmla="*/ 32 h 72"/>
                <a:gd name="T18" fmla="*/ 157 w 195"/>
                <a:gd name="T19" fmla="*/ 36 h 72"/>
                <a:gd name="T20" fmla="*/ 146 w 195"/>
                <a:gd name="T21" fmla="*/ 42 h 72"/>
                <a:gd name="T22" fmla="*/ 138 w 195"/>
                <a:gd name="T23" fmla="*/ 50 h 72"/>
                <a:gd name="T24" fmla="*/ 134 w 195"/>
                <a:gd name="T25" fmla="*/ 56 h 72"/>
                <a:gd name="T26" fmla="*/ 134 w 195"/>
                <a:gd name="T27" fmla="*/ 61 h 72"/>
                <a:gd name="T28" fmla="*/ 134 w 195"/>
                <a:gd name="T29" fmla="*/ 65 h 72"/>
                <a:gd name="T30" fmla="*/ 131 w 195"/>
                <a:gd name="T31" fmla="*/ 69 h 72"/>
                <a:gd name="T32" fmla="*/ 123 w 195"/>
                <a:gd name="T33" fmla="*/ 72 h 72"/>
                <a:gd name="T34" fmla="*/ 114 w 195"/>
                <a:gd name="T35" fmla="*/ 70 h 72"/>
                <a:gd name="T36" fmla="*/ 103 w 195"/>
                <a:gd name="T37" fmla="*/ 65 h 72"/>
                <a:gd name="T38" fmla="*/ 92 w 195"/>
                <a:gd name="T39" fmla="*/ 55 h 72"/>
                <a:gd name="T40" fmla="*/ 83 w 195"/>
                <a:gd name="T41" fmla="*/ 48 h 72"/>
                <a:gd name="T42" fmla="*/ 73 w 195"/>
                <a:gd name="T43" fmla="*/ 47 h 72"/>
                <a:gd name="T44" fmla="*/ 8 w 195"/>
                <a:gd name="T45" fmla="*/ 48 h 72"/>
                <a:gd name="T46" fmla="*/ 4 w 195"/>
                <a:gd name="T47" fmla="*/ 44 h 72"/>
                <a:gd name="T48" fmla="*/ 1 w 195"/>
                <a:gd name="T49" fmla="*/ 38 h 72"/>
                <a:gd name="T50" fmla="*/ 0 w 195"/>
                <a:gd name="T51" fmla="*/ 34 h 72"/>
                <a:gd name="T52" fmla="*/ 5 w 195"/>
                <a:gd name="T53" fmla="*/ 30 h 72"/>
                <a:gd name="T54" fmla="*/ 16 w 195"/>
                <a:gd name="T55" fmla="*/ 23 h 72"/>
                <a:gd name="T56" fmla="*/ 29 w 195"/>
                <a:gd name="T57" fmla="*/ 20 h 72"/>
                <a:gd name="T58" fmla="*/ 54 w 195"/>
                <a:gd name="T59" fmla="*/ 19 h 72"/>
                <a:gd name="T60" fmla="*/ 80 w 195"/>
                <a:gd name="T61" fmla="*/ 22 h 72"/>
                <a:gd name="T62" fmla="*/ 105 w 195"/>
                <a:gd name="T63" fmla="*/ 27 h 72"/>
                <a:gd name="T64" fmla="*/ 119 w 195"/>
                <a:gd name="T65" fmla="*/ 14 h 72"/>
                <a:gd name="T66" fmla="*/ 137 w 195"/>
                <a:gd name="T67" fmla="*/ 8 h 72"/>
                <a:gd name="T68" fmla="*/ 157 w 195"/>
                <a:gd name="T69" fmla="*/ 3 h 72"/>
                <a:gd name="T70" fmla="*/ 179 w 195"/>
                <a:gd name="T71" fmla="*/ 0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5" h="72">
                  <a:moveTo>
                    <a:pt x="192" y="8"/>
                  </a:moveTo>
                  <a:lnTo>
                    <a:pt x="193" y="10"/>
                  </a:lnTo>
                  <a:lnTo>
                    <a:pt x="195" y="12"/>
                  </a:lnTo>
                  <a:lnTo>
                    <a:pt x="195" y="14"/>
                  </a:lnTo>
                  <a:lnTo>
                    <a:pt x="195" y="15"/>
                  </a:lnTo>
                  <a:lnTo>
                    <a:pt x="195" y="19"/>
                  </a:lnTo>
                  <a:lnTo>
                    <a:pt x="195" y="21"/>
                  </a:lnTo>
                  <a:lnTo>
                    <a:pt x="195" y="23"/>
                  </a:lnTo>
                  <a:lnTo>
                    <a:pt x="195" y="25"/>
                  </a:lnTo>
                  <a:lnTo>
                    <a:pt x="192" y="27"/>
                  </a:lnTo>
                  <a:lnTo>
                    <a:pt x="190" y="29"/>
                  </a:lnTo>
                  <a:lnTo>
                    <a:pt x="188" y="30"/>
                  </a:lnTo>
                  <a:lnTo>
                    <a:pt x="186" y="30"/>
                  </a:lnTo>
                  <a:lnTo>
                    <a:pt x="184" y="30"/>
                  </a:lnTo>
                  <a:lnTo>
                    <a:pt x="181" y="29"/>
                  </a:lnTo>
                  <a:lnTo>
                    <a:pt x="178" y="30"/>
                  </a:lnTo>
                  <a:lnTo>
                    <a:pt x="175" y="31"/>
                  </a:lnTo>
                  <a:lnTo>
                    <a:pt x="170" y="32"/>
                  </a:lnTo>
                  <a:lnTo>
                    <a:pt x="164" y="34"/>
                  </a:lnTo>
                  <a:lnTo>
                    <a:pt x="157" y="36"/>
                  </a:lnTo>
                  <a:lnTo>
                    <a:pt x="152" y="38"/>
                  </a:lnTo>
                  <a:lnTo>
                    <a:pt x="146" y="42"/>
                  </a:lnTo>
                  <a:lnTo>
                    <a:pt x="142" y="46"/>
                  </a:lnTo>
                  <a:lnTo>
                    <a:pt x="138" y="50"/>
                  </a:lnTo>
                  <a:lnTo>
                    <a:pt x="134" y="55"/>
                  </a:lnTo>
                  <a:lnTo>
                    <a:pt x="134" y="56"/>
                  </a:lnTo>
                  <a:lnTo>
                    <a:pt x="134" y="58"/>
                  </a:lnTo>
                  <a:lnTo>
                    <a:pt x="134" y="61"/>
                  </a:lnTo>
                  <a:lnTo>
                    <a:pt x="134" y="63"/>
                  </a:lnTo>
                  <a:lnTo>
                    <a:pt x="134" y="65"/>
                  </a:lnTo>
                  <a:lnTo>
                    <a:pt x="134" y="68"/>
                  </a:lnTo>
                  <a:lnTo>
                    <a:pt x="131" y="69"/>
                  </a:lnTo>
                  <a:lnTo>
                    <a:pt x="128" y="72"/>
                  </a:lnTo>
                  <a:lnTo>
                    <a:pt x="123" y="72"/>
                  </a:lnTo>
                  <a:lnTo>
                    <a:pt x="119" y="72"/>
                  </a:lnTo>
                  <a:lnTo>
                    <a:pt x="114" y="70"/>
                  </a:lnTo>
                  <a:lnTo>
                    <a:pt x="110" y="69"/>
                  </a:lnTo>
                  <a:lnTo>
                    <a:pt x="103" y="65"/>
                  </a:lnTo>
                  <a:lnTo>
                    <a:pt x="98" y="59"/>
                  </a:lnTo>
                  <a:lnTo>
                    <a:pt x="92" y="55"/>
                  </a:lnTo>
                  <a:lnTo>
                    <a:pt x="85" y="51"/>
                  </a:lnTo>
                  <a:lnTo>
                    <a:pt x="83" y="48"/>
                  </a:lnTo>
                  <a:lnTo>
                    <a:pt x="79" y="47"/>
                  </a:lnTo>
                  <a:lnTo>
                    <a:pt x="73" y="47"/>
                  </a:lnTo>
                  <a:lnTo>
                    <a:pt x="67" y="48"/>
                  </a:lnTo>
                  <a:lnTo>
                    <a:pt x="8" y="48"/>
                  </a:lnTo>
                  <a:lnTo>
                    <a:pt x="5" y="46"/>
                  </a:lnTo>
                  <a:lnTo>
                    <a:pt x="4" y="44"/>
                  </a:lnTo>
                  <a:lnTo>
                    <a:pt x="3" y="41"/>
                  </a:lnTo>
                  <a:lnTo>
                    <a:pt x="1" y="38"/>
                  </a:lnTo>
                  <a:lnTo>
                    <a:pt x="0" y="36"/>
                  </a:lnTo>
                  <a:lnTo>
                    <a:pt x="0" y="34"/>
                  </a:lnTo>
                  <a:lnTo>
                    <a:pt x="1" y="31"/>
                  </a:lnTo>
                  <a:lnTo>
                    <a:pt x="5" y="30"/>
                  </a:lnTo>
                  <a:lnTo>
                    <a:pt x="11" y="26"/>
                  </a:lnTo>
                  <a:lnTo>
                    <a:pt x="16" y="23"/>
                  </a:lnTo>
                  <a:lnTo>
                    <a:pt x="22" y="21"/>
                  </a:lnTo>
                  <a:lnTo>
                    <a:pt x="29" y="20"/>
                  </a:lnTo>
                  <a:lnTo>
                    <a:pt x="41" y="19"/>
                  </a:lnTo>
                  <a:lnTo>
                    <a:pt x="54" y="19"/>
                  </a:lnTo>
                  <a:lnTo>
                    <a:pt x="66" y="20"/>
                  </a:lnTo>
                  <a:lnTo>
                    <a:pt x="80" y="22"/>
                  </a:lnTo>
                  <a:lnTo>
                    <a:pt x="92" y="24"/>
                  </a:lnTo>
                  <a:lnTo>
                    <a:pt x="105" y="27"/>
                  </a:lnTo>
                  <a:lnTo>
                    <a:pt x="112" y="20"/>
                  </a:lnTo>
                  <a:lnTo>
                    <a:pt x="119" y="14"/>
                  </a:lnTo>
                  <a:lnTo>
                    <a:pt x="127" y="11"/>
                  </a:lnTo>
                  <a:lnTo>
                    <a:pt x="137" y="8"/>
                  </a:lnTo>
                  <a:lnTo>
                    <a:pt x="146" y="4"/>
                  </a:lnTo>
                  <a:lnTo>
                    <a:pt x="157" y="3"/>
                  </a:lnTo>
                  <a:lnTo>
                    <a:pt x="168" y="1"/>
                  </a:lnTo>
                  <a:lnTo>
                    <a:pt x="179" y="0"/>
                  </a:lnTo>
                  <a:lnTo>
                    <a:pt x="192"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6" name="Freeform 115">
              <a:extLst>
                <a:ext uri="{FF2B5EF4-FFF2-40B4-BE49-F238E27FC236}">
                  <a16:creationId xmlns:a16="http://schemas.microsoft.com/office/drawing/2014/main" id="{D2226A32-0A2E-425A-915E-B40F03FD469F}"/>
                </a:ext>
              </a:extLst>
            </p:cNvPr>
            <p:cNvSpPr>
              <a:spLocks/>
            </p:cNvSpPr>
            <p:nvPr/>
          </p:nvSpPr>
          <p:spPr bwMode="auto">
            <a:xfrm>
              <a:off x="6472238" y="3227388"/>
              <a:ext cx="328613" cy="239713"/>
            </a:xfrm>
            <a:custGeom>
              <a:avLst/>
              <a:gdLst>
                <a:gd name="T0" fmla="*/ 186 w 207"/>
                <a:gd name="T1" fmla="*/ 38 h 151"/>
                <a:gd name="T2" fmla="*/ 193 w 207"/>
                <a:gd name="T3" fmla="*/ 51 h 151"/>
                <a:gd name="T4" fmla="*/ 200 w 207"/>
                <a:gd name="T5" fmla="*/ 63 h 151"/>
                <a:gd name="T6" fmla="*/ 206 w 207"/>
                <a:gd name="T7" fmla="*/ 75 h 151"/>
                <a:gd name="T8" fmla="*/ 196 w 207"/>
                <a:gd name="T9" fmla="*/ 85 h 151"/>
                <a:gd name="T10" fmla="*/ 170 w 207"/>
                <a:gd name="T11" fmla="*/ 89 h 151"/>
                <a:gd name="T12" fmla="*/ 145 w 207"/>
                <a:gd name="T13" fmla="*/ 96 h 151"/>
                <a:gd name="T14" fmla="*/ 130 w 207"/>
                <a:gd name="T15" fmla="*/ 105 h 151"/>
                <a:gd name="T16" fmla="*/ 123 w 207"/>
                <a:gd name="T17" fmla="*/ 113 h 151"/>
                <a:gd name="T18" fmla="*/ 109 w 207"/>
                <a:gd name="T19" fmla="*/ 121 h 151"/>
                <a:gd name="T20" fmla="*/ 87 w 207"/>
                <a:gd name="T21" fmla="*/ 121 h 151"/>
                <a:gd name="T22" fmla="*/ 66 w 207"/>
                <a:gd name="T23" fmla="*/ 122 h 151"/>
                <a:gd name="T24" fmla="*/ 52 w 207"/>
                <a:gd name="T25" fmla="*/ 127 h 151"/>
                <a:gd name="T26" fmla="*/ 44 w 207"/>
                <a:gd name="T27" fmla="*/ 133 h 151"/>
                <a:gd name="T28" fmla="*/ 37 w 207"/>
                <a:gd name="T29" fmla="*/ 137 h 151"/>
                <a:gd name="T30" fmla="*/ 32 w 207"/>
                <a:gd name="T31" fmla="*/ 140 h 151"/>
                <a:gd name="T32" fmla="*/ 26 w 207"/>
                <a:gd name="T33" fmla="*/ 144 h 151"/>
                <a:gd name="T34" fmla="*/ 19 w 207"/>
                <a:gd name="T35" fmla="*/ 149 h 151"/>
                <a:gd name="T36" fmla="*/ 12 w 207"/>
                <a:gd name="T37" fmla="*/ 151 h 151"/>
                <a:gd name="T38" fmla="*/ 5 w 207"/>
                <a:gd name="T39" fmla="*/ 143 h 151"/>
                <a:gd name="T40" fmla="*/ 5 w 207"/>
                <a:gd name="T41" fmla="*/ 133 h 151"/>
                <a:gd name="T42" fmla="*/ 7 w 207"/>
                <a:gd name="T43" fmla="*/ 122 h 151"/>
                <a:gd name="T44" fmla="*/ 4 w 207"/>
                <a:gd name="T45" fmla="*/ 111 h 151"/>
                <a:gd name="T46" fmla="*/ 0 w 207"/>
                <a:gd name="T47" fmla="*/ 101 h 151"/>
                <a:gd name="T48" fmla="*/ 1 w 207"/>
                <a:gd name="T49" fmla="*/ 90 h 151"/>
                <a:gd name="T50" fmla="*/ 5 w 207"/>
                <a:gd name="T51" fmla="*/ 80 h 151"/>
                <a:gd name="T52" fmla="*/ 7 w 207"/>
                <a:gd name="T53" fmla="*/ 69 h 151"/>
                <a:gd name="T54" fmla="*/ 25 w 207"/>
                <a:gd name="T55" fmla="*/ 47 h 151"/>
                <a:gd name="T56" fmla="*/ 44 w 207"/>
                <a:gd name="T57" fmla="*/ 26 h 151"/>
                <a:gd name="T58" fmla="*/ 68 w 207"/>
                <a:gd name="T59" fmla="*/ 10 h 151"/>
                <a:gd name="T60" fmla="*/ 83 w 207"/>
                <a:gd name="T61" fmla="*/ 3 h 151"/>
                <a:gd name="T62" fmla="*/ 99 w 207"/>
                <a:gd name="T63" fmla="*/ 0 h 151"/>
                <a:gd name="T64" fmla="*/ 124 w 207"/>
                <a:gd name="T65" fmla="*/ 0 h 151"/>
                <a:gd name="T66" fmla="*/ 149 w 207"/>
                <a:gd name="T67" fmla="*/ 7 h 151"/>
                <a:gd name="T68" fmla="*/ 168 w 207"/>
                <a:gd name="T69" fmla="*/ 18 h 151"/>
                <a:gd name="T70" fmla="*/ 186 w 207"/>
                <a:gd name="T71" fmla="*/ 31 h 1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 h="151">
                  <a:moveTo>
                    <a:pt x="186" y="31"/>
                  </a:moveTo>
                  <a:lnTo>
                    <a:pt x="186" y="38"/>
                  </a:lnTo>
                  <a:lnTo>
                    <a:pt x="189" y="44"/>
                  </a:lnTo>
                  <a:lnTo>
                    <a:pt x="193" y="51"/>
                  </a:lnTo>
                  <a:lnTo>
                    <a:pt x="196" y="56"/>
                  </a:lnTo>
                  <a:lnTo>
                    <a:pt x="200" y="63"/>
                  </a:lnTo>
                  <a:lnTo>
                    <a:pt x="203" y="68"/>
                  </a:lnTo>
                  <a:lnTo>
                    <a:pt x="206" y="75"/>
                  </a:lnTo>
                  <a:lnTo>
                    <a:pt x="207" y="82"/>
                  </a:lnTo>
                  <a:lnTo>
                    <a:pt x="196" y="85"/>
                  </a:lnTo>
                  <a:lnTo>
                    <a:pt x="184" y="87"/>
                  </a:lnTo>
                  <a:lnTo>
                    <a:pt x="170" y="89"/>
                  </a:lnTo>
                  <a:lnTo>
                    <a:pt x="157" y="93"/>
                  </a:lnTo>
                  <a:lnTo>
                    <a:pt x="145" y="96"/>
                  </a:lnTo>
                  <a:lnTo>
                    <a:pt x="135" y="101"/>
                  </a:lnTo>
                  <a:lnTo>
                    <a:pt x="130" y="105"/>
                  </a:lnTo>
                  <a:lnTo>
                    <a:pt x="126" y="109"/>
                  </a:lnTo>
                  <a:lnTo>
                    <a:pt x="123" y="113"/>
                  </a:lnTo>
                  <a:lnTo>
                    <a:pt x="120" y="119"/>
                  </a:lnTo>
                  <a:lnTo>
                    <a:pt x="109" y="121"/>
                  </a:lnTo>
                  <a:lnTo>
                    <a:pt x="98" y="122"/>
                  </a:lnTo>
                  <a:lnTo>
                    <a:pt x="87" y="121"/>
                  </a:lnTo>
                  <a:lnTo>
                    <a:pt x="76" y="121"/>
                  </a:lnTo>
                  <a:lnTo>
                    <a:pt x="66" y="122"/>
                  </a:lnTo>
                  <a:lnTo>
                    <a:pt x="57" y="125"/>
                  </a:lnTo>
                  <a:lnTo>
                    <a:pt x="52" y="127"/>
                  </a:lnTo>
                  <a:lnTo>
                    <a:pt x="48" y="130"/>
                  </a:lnTo>
                  <a:lnTo>
                    <a:pt x="44" y="133"/>
                  </a:lnTo>
                  <a:lnTo>
                    <a:pt x="41" y="139"/>
                  </a:lnTo>
                  <a:lnTo>
                    <a:pt x="37" y="137"/>
                  </a:lnTo>
                  <a:lnTo>
                    <a:pt x="34" y="138"/>
                  </a:lnTo>
                  <a:lnTo>
                    <a:pt x="32" y="140"/>
                  </a:lnTo>
                  <a:lnTo>
                    <a:pt x="29" y="142"/>
                  </a:lnTo>
                  <a:lnTo>
                    <a:pt x="26" y="144"/>
                  </a:lnTo>
                  <a:lnTo>
                    <a:pt x="23" y="147"/>
                  </a:lnTo>
                  <a:lnTo>
                    <a:pt x="19" y="149"/>
                  </a:lnTo>
                  <a:lnTo>
                    <a:pt x="16" y="150"/>
                  </a:lnTo>
                  <a:lnTo>
                    <a:pt x="12" y="151"/>
                  </a:lnTo>
                  <a:lnTo>
                    <a:pt x="7" y="148"/>
                  </a:lnTo>
                  <a:lnTo>
                    <a:pt x="5" y="143"/>
                  </a:lnTo>
                  <a:lnTo>
                    <a:pt x="4" y="139"/>
                  </a:lnTo>
                  <a:lnTo>
                    <a:pt x="5" y="133"/>
                  </a:lnTo>
                  <a:lnTo>
                    <a:pt x="5" y="128"/>
                  </a:lnTo>
                  <a:lnTo>
                    <a:pt x="7" y="122"/>
                  </a:lnTo>
                  <a:lnTo>
                    <a:pt x="7" y="117"/>
                  </a:lnTo>
                  <a:lnTo>
                    <a:pt x="4" y="111"/>
                  </a:lnTo>
                  <a:lnTo>
                    <a:pt x="0" y="106"/>
                  </a:lnTo>
                  <a:lnTo>
                    <a:pt x="0" y="101"/>
                  </a:lnTo>
                  <a:lnTo>
                    <a:pt x="0" y="96"/>
                  </a:lnTo>
                  <a:lnTo>
                    <a:pt x="1" y="90"/>
                  </a:lnTo>
                  <a:lnTo>
                    <a:pt x="3" y="86"/>
                  </a:lnTo>
                  <a:lnTo>
                    <a:pt x="5" y="80"/>
                  </a:lnTo>
                  <a:lnTo>
                    <a:pt x="7" y="75"/>
                  </a:lnTo>
                  <a:lnTo>
                    <a:pt x="7" y="69"/>
                  </a:lnTo>
                  <a:lnTo>
                    <a:pt x="15" y="58"/>
                  </a:lnTo>
                  <a:lnTo>
                    <a:pt x="25" y="47"/>
                  </a:lnTo>
                  <a:lnTo>
                    <a:pt x="33" y="37"/>
                  </a:lnTo>
                  <a:lnTo>
                    <a:pt x="44" y="26"/>
                  </a:lnTo>
                  <a:lnTo>
                    <a:pt x="55" y="18"/>
                  </a:lnTo>
                  <a:lnTo>
                    <a:pt x="68" y="10"/>
                  </a:lnTo>
                  <a:lnTo>
                    <a:pt x="74" y="7"/>
                  </a:lnTo>
                  <a:lnTo>
                    <a:pt x="83" y="3"/>
                  </a:lnTo>
                  <a:lnTo>
                    <a:pt x="90" y="1"/>
                  </a:lnTo>
                  <a:lnTo>
                    <a:pt x="99" y="0"/>
                  </a:lnTo>
                  <a:lnTo>
                    <a:pt x="112" y="0"/>
                  </a:lnTo>
                  <a:lnTo>
                    <a:pt x="124" y="0"/>
                  </a:lnTo>
                  <a:lnTo>
                    <a:pt x="137" y="3"/>
                  </a:lnTo>
                  <a:lnTo>
                    <a:pt x="149" y="7"/>
                  </a:lnTo>
                  <a:lnTo>
                    <a:pt x="159" y="11"/>
                  </a:lnTo>
                  <a:lnTo>
                    <a:pt x="168" y="18"/>
                  </a:lnTo>
                  <a:lnTo>
                    <a:pt x="178" y="24"/>
                  </a:lnTo>
                  <a:lnTo>
                    <a:pt x="18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7" name="Freeform 116">
              <a:extLst>
                <a:ext uri="{FF2B5EF4-FFF2-40B4-BE49-F238E27FC236}">
                  <a16:creationId xmlns:a16="http://schemas.microsoft.com/office/drawing/2014/main" id="{DEEE8B19-216B-4C44-935E-6C25BEA02F61}"/>
                </a:ext>
              </a:extLst>
            </p:cNvPr>
            <p:cNvSpPr>
              <a:spLocks/>
            </p:cNvSpPr>
            <p:nvPr/>
          </p:nvSpPr>
          <p:spPr bwMode="auto">
            <a:xfrm>
              <a:off x="6507163" y="3260725"/>
              <a:ext cx="250825" cy="166688"/>
            </a:xfrm>
            <a:custGeom>
              <a:avLst/>
              <a:gdLst>
                <a:gd name="T0" fmla="*/ 148 w 158"/>
                <a:gd name="T1" fmla="*/ 54 h 105"/>
                <a:gd name="T2" fmla="*/ 126 w 158"/>
                <a:gd name="T3" fmla="*/ 59 h 105"/>
                <a:gd name="T4" fmla="*/ 104 w 158"/>
                <a:gd name="T5" fmla="*/ 67 h 105"/>
                <a:gd name="T6" fmla="*/ 86 w 158"/>
                <a:gd name="T7" fmla="*/ 78 h 105"/>
                <a:gd name="T8" fmla="*/ 68 w 158"/>
                <a:gd name="T9" fmla="*/ 85 h 105"/>
                <a:gd name="T10" fmla="*/ 47 w 158"/>
                <a:gd name="T11" fmla="*/ 86 h 105"/>
                <a:gd name="T12" fmla="*/ 29 w 158"/>
                <a:gd name="T13" fmla="*/ 91 h 105"/>
                <a:gd name="T14" fmla="*/ 12 w 158"/>
                <a:gd name="T15" fmla="*/ 99 h 105"/>
                <a:gd name="T16" fmla="*/ 3 w 158"/>
                <a:gd name="T17" fmla="*/ 97 h 105"/>
                <a:gd name="T18" fmla="*/ 0 w 158"/>
                <a:gd name="T19" fmla="*/ 78 h 105"/>
                <a:gd name="T20" fmla="*/ 1 w 158"/>
                <a:gd name="T21" fmla="*/ 57 h 105"/>
                <a:gd name="T22" fmla="*/ 8 w 158"/>
                <a:gd name="T23" fmla="*/ 43 h 105"/>
                <a:gd name="T24" fmla="*/ 14 w 158"/>
                <a:gd name="T25" fmla="*/ 35 h 105"/>
                <a:gd name="T26" fmla="*/ 25 w 158"/>
                <a:gd name="T27" fmla="*/ 29 h 105"/>
                <a:gd name="T28" fmla="*/ 33 w 158"/>
                <a:gd name="T29" fmla="*/ 23 h 105"/>
                <a:gd name="T30" fmla="*/ 40 w 158"/>
                <a:gd name="T31" fmla="*/ 19 h 105"/>
                <a:gd name="T32" fmla="*/ 48 w 158"/>
                <a:gd name="T33" fmla="*/ 15 h 105"/>
                <a:gd name="T34" fmla="*/ 61 w 158"/>
                <a:gd name="T35" fmla="*/ 9 h 105"/>
                <a:gd name="T36" fmla="*/ 69 w 158"/>
                <a:gd name="T37" fmla="*/ 10 h 105"/>
                <a:gd name="T38" fmla="*/ 76 w 158"/>
                <a:gd name="T39" fmla="*/ 5 h 105"/>
                <a:gd name="T40" fmla="*/ 86 w 158"/>
                <a:gd name="T41" fmla="*/ 4 h 105"/>
                <a:gd name="T42" fmla="*/ 95 w 158"/>
                <a:gd name="T43" fmla="*/ 4 h 105"/>
                <a:gd name="T44" fmla="*/ 101 w 158"/>
                <a:gd name="T45" fmla="*/ 6 h 105"/>
                <a:gd name="T46" fmla="*/ 101 w 158"/>
                <a:gd name="T47" fmla="*/ 8 h 105"/>
                <a:gd name="T48" fmla="*/ 101 w 158"/>
                <a:gd name="T49" fmla="*/ 9 h 105"/>
                <a:gd name="T50" fmla="*/ 102 w 158"/>
                <a:gd name="T51" fmla="*/ 10 h 105"/>
                <a:gd name="T52" fmla="*/ 105 w 158"/>
                <a:gd name="T53" fmla="*/ 11 h 105"/>
                <a:gd name="T54" fmla="*/ 111 w 158"/>
                <a:gd name="T55" fmla="*/ 9 h 105"/>
                <a:gd name="T56" fmla="*/ 113 w 158"/>
                <a:gd name="T57" fmla="*/ 6 h 105"/>
                <a:gd name="T58" fmla="*/ 115 w 158"/>
                <a:gd name="T59" fmla="*/ 2 h 105"/>
                <a:gd name="T60" fmla="*/ 124 w 158"/>
                <a:gd name="T61" fmla="*/ 3 h 105"/>
                <a:gd name="T62" fmla="*/ 140 w 158"/>
                <a:gd name="T63" fmla="*/ 12 h 105"/>
                <a:gd name="T64" fmla="*/ 151 w 158"/>
                <a:gd name="T65" fmla="*/ 26 h 105"/>
                <a:gd name="T66" fmla="*/ 156 w 158"/>
                <a:gd name="T67" fmla="*/ 42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105">
                  <a:moveTo>
                    <a:pt x="158" y="51"/>
                  </a:moveTo>
                  <a:lnTo>
                    <a:pt x="148" y="54"/>
                  </a:lnTo>
                  <a:lnTo>
                    <a:pt x="137" y="56"/>
                  </a:lnTo>
                  <a:lnTo>
                    <a:pt x="126" y="59"/>
                  </a:lnTo>
                  <a:lnTo>
                    <a:pt x="115" y="63"/>
                  </a:lnTo>
                  <a:lnTo>
                    <a:pt x="104" y="67"/>
                  </a:lnTo>
                  <a:lnTo>
                    <a:pt x="94" y="73"/>
                  </a:lnTo>
                  <a:lnTo>
                    <a:pt x="86" y="78"/>
                  </a:lnTo>
                  <a:lnTo>
                    <a:pt x="79" y="86"/>
                  </a:lnTo>
                  <a:lnTo>
                    <a:pt x="68" y="85"/>
                  </a:lnTo>
                  <a:lnTo>
                    <a:pt x="58" y="86"/>
                  </a:lnTo>
                  <a:lnTo>
                    <a:pt x="47" y="86"/>
                  </a:lnTo>
                  <a:lnTo>
                    <a:pt x="37" y="88"/>
                  </a:lnTo>
                  <a:lnTo>
                    <a:pt x="29" y="91"/>
                  </a:lnTo>
                  <a:lnTo>
                    <a:pt x="21" y="95"/>
                  </a:lnTo>
                  <a:lnTo>
                    <a:pt x="12" y="99"/>
                  </a:lnTo>
                  <a:lnTo>
                    <a:pt x="6" y="105"/>
                  </a:lnTo>
                  <a:lnTo>
                    <a:pt x="3" y="97"/>
                  </a:lnTo>
                  <a:lnTo>
                    <a:pt x="1" y="88"/>
                  </a:lnTo>
                  <a:lnTo>
                    <a:pt x="0" y="78"/>
                  </a:lnTo>
                  <a:lnTo>
                    <a:pt x="0" y="67"/>
                  </a:lnTo>
                  <a:lnTo>
                    <a:pt x="1" y="57"/>
                  </a:lnTo>
                  <a:lnTo>
                    <a:pt x="6" y="47"/>
                  </a:lnTo>
                  <a:lnTo>
                    <a:pt x="8" y="43"/>
                  </a:lnTo>
                  <a:lnTo>
                    <a:pt x="11" y="38"/>
                  </a:lnTo>
                  <a:lnTo>
                    <a:pt x="14" y="35"/>
                  </a:lnTo>
                  <a:lnTo>
                    <a:pt x="19" y="31"/>
                  </a:lnTo>
                  <a:lnTo>
                    <a:pt x="25" y="29"/>
                  </a:lnTo>
                  <a:lnTo>
                    <a:pt x="30" y="26"/>
                  </a:lnTo>
                  <a:lnTo>
                    <a:pt x="33" y="23"/>
                  </a:lnTo>
                  <a:lnTo>
                    <a:pt x="37" y="21"/>
                  </a:lnTo>
                  <a:lnTo>
                    <a:pt x="40" y="19"/>
                  </a:lnTo>
                  <a:lnTo>
                    <a:pt x="44" y="16"/>
                  </a:lnTo>
                  <a:lnTo>
                    <a:pt x="48" y="15"/>
                  </a:lnTo>
                  <a:lnTo>
                    <a:pt x="52" y="14"/>
                  </a:lnTo>
                  <a:lnTo>
                    <a:pt x="61" y="9"/>
                  </a:lnTo>
                  <a:lnTo>
                    <a:pt x="66" y="12"/>
                  </a:lnTo>
                  <a:lnTo>
                    <a:pt x="69" y="10"/>
                  </a:lnTo>
                  <a:lnTo>
                    <a:pt x="72" y="8"/>
                  </a:lnTo>
                  <a:lnTo>
                    <a:pt x="76" y="5"/>
                  </a:lnTo>
                  <a:lnTo>
                    <a:pt x="82" y="4"/>
                  </a:lnTo>
                  <a:lnTo>
                    <a:pt x="86" y="4"/>
                  </a:lnTo>
                  <a:lnTo>
                    <a:pt x="91" y="4"/>
                  </a:lnTo>
                  <a:lnTo>
                    <a:pt x="95" y="4"/>
                  </a:lnTo>
                  <a:lnTo>
                    <a:pt x="101" y="6"/>
                  </a:lnTo>
                  <a:lnTo>
                    <a:pt x="101" y="8"/>
                  </a:lnTo>
                  <a:lnTo>
                    <a:pt x="101" y="9"/>
                  </a:lnTo>
                  <a:lnTo>
                    <a:pt x="102" y="10"/>
                  </a:lnTo>
                  <a:lnTo>
                    <a:pt x="105" y="11"/>
                  </a:lnTo>
                  <a:lnTo>
                    <a:pt x="108" y="10"/>
                  </a:lnTo>
                  <a:lnTo>
                    <a:pt x="111" y="9"/>
                  </a:lnTo>
                  <a:lnTo>
                    <a:pt x="112" y="8"/>
                  </a:lnTo>
                  <a:lnTo>
                    <a:pt x="113" y="6"/>
                  </a:lnTo>
                  <a:lnTo>
                    <a:pt x="115" y="4"/>
                  </a:lnTo>
                  <a:lnTo>
                    <a:pt x="115" y="2"/>
                  </a:lnTo>
                  <a:lnTo>
                    <a:pt x="113" y="0"/>
                  </a:lnTo>
                  <a:lnTo>
                    <a:pt x="124" y="3"/>
                  </a:lnTo>
                  <a:lnTo>
                    <a:pt x="133" y="8"/>
                  </a:lnTo>
                  <a:lnTo>
                    <a:pt x="140" y="12"/>
                  </a:lnTo>
                  <a:lnTo>
                    <a:pt x="146" y="19"/>
                  </a:lnTo>
                  <a:lnTo>
                    <a:pt x="151" y="26"/>
                  </a:lnTo>
                  <a:lnTo>
                    <a:pt x="155" y="34"/>
                  </a:lnTo>
                  <a:lnTo>
                    <a:pt x="156" y="42"/>
                  </a:lnTo>
                  <a:lnTo>
                    <a:pt x="158"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8" name="Freeform 117">
              <a:extLst>
                <a:ext uri="{FF2B5EF4-FFF2-40B4-BE49-F238E27FC236}">
                  <a16:creationId xmlns:a16="http://schemas.microsoft.com/office/drawing/2014/main" id="{15DCD14F-9BA8-4885-A3F1-252B19F0DB52}"/>
                </a:ext>
              </a:extLst>
            </p:cNvPr>
            <p:cNvSpPr>
              <a:spLocks/>
            </p:cNvSpPr>
            <p:nvPr/>
          </p:nvSpPr>
          <p:spPr bwMode="auto">
            <a:xfrm>
              <a:off x="2843213" y="3279775"/>
              <a:ext cx="412750" cy="285750"/>
            </a:xfrm>
            <a:custGeom>
              <a:avLst/>
              <a:gdLst>
                <a:gd name="T0" fmla="*/ 221 w 260"/>
                <a:gd name="T1" fmla="*/ 66 h 180"/>
                <a:gd name="T2" fmla="*/ 228 w 260"/>
                <a:gd name="T3" fmla="*/ 84 h 180"/>
                <a:gd name="T4" fmla="*/ 230 w 260"/>
                <a:gd name="T5" fmla="*/ 104 h 180"/>
                <a:gd name="T6" fmla="*/ 228 w 260"/>
                <a:gd name="T7" fmla="*/ 124 h 180"/>
                <a:gd name="T8" fmla="*/ 224 w 260"/>
                <a:gd name="T9" fmla="*/ 136 h 180"/>
                <a:gd name="T10" fmla="*/ 224 w 260"/>
                <a:gd name="T11" fmla="*/ 139 h 180"/>
                <a:gd name="T12" fmla="*/ 230 w 260"/>
                <a:gd name="T13" fmla="*/ 144 h 180"/>
                <a:gd name="T14" fmla="*/ 241 w 260"/>
                <a:gd name="T15" fmla="*/ 152 h 180"/>
                <a:gd name="T16" fmla="*/ 248 w 260"/>
                <a:gd name="T17" fmla="*/ 160 h 180"/>
                <a:gd name="T18" fmla="*/ 250 w 260"/>
                <a:gd name="T19" fmla="*/ 167 h 180"/>
                <a:gd name="T20" fmla="*/ 254 w 260"/>
                <a:gd name="T21" fmla="*/ 169 h 180"/>
                <a:gd name="T22" fmla="*/ 259 w 260"/>
                <a:gd name="T23" fmla="*/ 171 h 180"/>
                <a:gd name="T24" fmla="*/ 260 w 260"/>
                <a:gd name="T25" fmla="*/ 174 h 180"/>
                <a:gd name="T26" fmla="*/ 256 w 260"/>
                <a:gd name="T27" fmla="*/ 179 h 180"/>
                <a:gd name="T28" fmla="*/ 250 w 260"/>
                <a:gd name="T29" fmla="*/ 179 h 180"/>
                <a:gd name="T30" fmla="*/ 245 w 260"/>
                <a:gd name="T31" fmla="*/ 175 h 180"/>
                <a:gd name="T32" fmla="*/ 238 w 260"/>
                <a:gd name="T33" fmla="*/ 173 h 180"/>
                <a:gd name="T34" fmla="*/ 230 w 260"/>
                <a:gd name="T35" fmla="*/ 167 h 180"/>
                <a:gd name="T36" fmla="*/ 217 w 260"/>
                <a:gd name="T37" fmla="*/ 154 h 180"/>
                <a:gd name="T38" fmla="*/ 196 w 260"/>
                <a:gd name="T39" fmla="*/ 141 h 180"/>
                <a:gd name="T40" fmla="*/ 162 w 260"/>
                <a:gd name="T41" fmla="*/ 128 h 180"/>
                <a:gd name="T42" fmla="*/ 125 w 260"/>
                <a:gd name="T43" fmla="*/ 120 h 180"/>
                <a:gd name="T44" fmla="*/ 101 w 260"/>
                <a:gd name="T45" fmla="*/ 114 h 180"/>
                <a:gd name="T46" fmla="*/ 89 w 260"/>
                <a:gd name="T47" fmla="*/ 110 h 180"/>
                <a:gd name="T48" fmla="*/ 75 w 260"/>
                <a:gd name="T49" fmla="*/ 110 h 180"/>
                <a:gd name="T50" fmla="*/ 50 w 260"/>
                <a:gd name="T51" fmla="*/ 116 h 180"/>
                <a:gd name="T52" fmla="*/ 38 w 260"/>
                <a:gd name="T53" fmla="*/ 118 h 180"/>
                <a:gd name="T54" fmla="*/ 28 w 260"/>
                <a:gd name="T55" fmla="*/ 117 h 180"/>
                <a:gd name="T56" fmla="*/ 21 w 260"/>
                <a:gd name="T57" fmla="*/ 110 h 180"/>
                <a:gd name="T58" fmla="*/ 17 w 260"/>
                <a:gd name="T59" fmla="*/ 97 h 180"/>
                <a:gd name="T60" fmla="*/ 3 w 260"/>
                <a:gd name="T61" fmla="*/ 97 h 180"/>
                <a:gd name="T62" fmla="*/ 0 w 260"/>
                <a:gd name="T63" fmla="*/ 87 h 180"/>
                <a:gd name="T64" fmla="*/ 0 w 260"/>
                <a:gd name="T65" fmla="*/ 77 h 180"/>
                <a:gd name="T66" fmla="*/ 3 w 260"/>
                <a:gd name="T67" fmla="*/ 66 h 180"/>
                <a:gd name="T68" fmla="*/ 11 w 260"/>
                <a:gd name="T69" fmla="*/ 52 h 180"/>
                <a:gd name="T70" fmla="*/ 29 w 260"/>
                <a:gd name="T71" fmla="*/ 34 h 180"/>
                <a:gd name="T72" fmla="*/ 51 w 260"/>
                <a:gd name="T73" fmla="*/ 19 h 180"/>
                <a:gd name="T74" fmla="*/ 73 w 260"/>
                <a:gd name="T75" fmla="*/ 5 h 180"/>
                <a:gd name="T76" fmla="*/ 104 w 260"/>
                <a:gd name="T77" fmla="*/ 4 h 180"/>
                <a:gd name="T78" fmla="*/ 145 w 260"/>
                <a:gd name="T79" fmla="*/ 10 h 180"/>
                <a:gd name="T80" fmla="*/ 174 w 260"/>
                <a:gd name="T81" fmla="*/ 18 h 180"/>
                <a:gd name="T82" fmla="*/ 191 w 260"/>
                <a:gd name="T83" fmla="*/ 25 h 180"/>
                <a:gd name="T84" fmla="*/ 205 w 260"/>
                <a:gd name="T85" fmla="*/ 36 h 180"/>
                <a:gd name="T86" fmla="*/ 214 w 260"/>
                <a:gd name="T87" fmla="*/ 5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0" h="180">
                  <a:moveTo>
                    <a:pt x="217" y="60"/>
                  </a:moveTo>
                  <a:lnTo>
                    <a:pt x="221" y="66"/>
                  </a:lnTo>
                  <a:lnTo>
                    <a:pt x="225" y="75"/>
                  </a:lnTo>
                  <a:lnTo>
                    <a:pt x="228" y="84"/>
                  </a:lnTo>
                  <a:lnTo>
                    <a:pt x="230" y="94"/>
                  </a:lnTo>
                  <a:lnTo>
                    <a:pt x="230" y="104"/>
                  </a:lnTo>
                  <a:lnTo>
                    <a:pt x="230" y="114"/>
                  </a:lnTo>
                  <a:lnTo>
                    <a:pt x="228" y="124"/>
                  </a:lnTo>
                  <a:lnTo>
                    <a:pt x="225" y="132"/>
                  </a:lnTo>
                  <a:lnTo>
                    <a:pt x="224" y="136"/>
                  </a:lnTo>
                  <a:lnTo>
                    <a:pt x="224" y="138"/>
                  </a:lnTo>
                  <a:lnTo>
                    <a:pt x="224" y="139"/>
                  </a:lnTo>
                  <a:lnTo>
                    <a:pt x="225" y="141"/>
                  </a:lnTo>
                  <a:lnTo>
                    <a:pt x="230" y="144"/>
                  </a:lnTo>
                  <a:lnTo>
                    <a:pt x="235" y="149"/>
                  </a:lnTo>
                  <a:lnTo>
                    <a:pt x="241" y="152"/>
                  </a:lnTo>
                  <a:lnTo>
                    <a:pt x="245" y="155"/>
                  </a:lnTo>
                  <a:lnTo>
                    <a:pt x="248" y="160"/>
                  </a:lnTo>
                  <a:lnTo>
                    <a:pt x="249" y="164"/>
                  </a:lnTo>
                  <a:lnTo>
                    <a:pt x="250" y="167"/>
                  </a:lnTo>
                  <a:lnTo>
                    <a:pt x="253" y="168"/>
                  </a:lnTo>
                  <a:lnTo>
                    <a:pt x="254" y="169"/>
                  </a:lnTo>
                  <a:lnTo>
                    <a:pt x="257" y="170"/>
                  </a:lnTo>
                  <a:lnTo>
                    <a:pt x="259" y="171"/>
                  </a:lnTo>
                  <a:lnTo>
                    <a:pt x="260" y="172"/>
                  </a:lnTo>
                  <a:lnTo>
                    <a:pt x="260" y="174"/>
                  </a:lnTo>
                  <a:lnTo>
                    <a:pt x="259" y="176"/>
                  </a:lnTo>
                  <a:lnTo>
                    <a:pt x="256" y="179"/>
                  </a:lnTo>
                  <a:lnTo>
                    <a:pt x="253" y="180"/>
                  </a:lnTo>
                  <a:lnTo>
                    <a:pt x="250" y="179"/>
                  </a:lnTo>
                  <a:lnTo>
                    <a:pt x="248" y="178"/>
                  </a:lnTo>
                  <a:lnTo>
                    <a:pt x="245" y="175"/>
                  </a:lnTo>
                  <a:lnTo>
                    <a:pt x="242" y="174"/>
                  </a:lnTo>
                  <a:lnTo>
                    <a:pt x="238" y="173"/>
                  </a:lnTo>
                  <a:lnTo>
                    <a:pt x="235" y="173"/>
                  </a:lnTo>
                  <a:lnTo>
                    <a:pt x="230" y="167"/>
                  </a:lnTo>
                  <a:lnTo>
                    <a:pt x="224" y="160"/>
                  </a:lnTo>
                  <a:lnTo>
                    <a:pt x="217" y="154"/>
                  </a:lnTo>
                  <a:lnTo>
                    <a:pt x="210" y="150"/>
                  </a:lnTo>
                  <a:lnTo>
                    <a:pt x="196" y="141"/>
                  </a:lnTo>
                  <a:lnTo>
                    <a:pt x="180" y="133"/>
                  </a:lnTo>
                  <a:lnTo>
                    <a:pt x="162" y="128"/>
                  </a:lnTo>
                  <a:lnTo>
                    <a:pt x="144" y="124"/>
                  </a:lnTo>
                  <a:lnTo>
                    <a:pt x="125" y="120"/>
                  </a:lnTo>
                  <a:lnTo>
                    <a:pt x="107" y="118"/>
                  </a:lnTo>
                  <a:lnTo>
                    <a:pt x="101" y="114"/>
                  </a:lnTo>
                  <a:lnTo>
                    <a:pt x="96" y="111"/>
                  </a:lnTo>
                  <a:lnTo>
                    <a:pt x="89" y="110"/>
                  </a:lnTo>
                  <a:lnTo>
                    <a:pt x="82" y="109"/>
                  </a:lnTo>
                  <a:lnTo>
                    <a:pt x="75" y="110"/>
                  </a:lnTo>
                  <a:lnTo>
                    <a:pt x="62" y="112"/>
                  </a:lnTo>
                  <a:lnTo>
                    <a:pt x="50" y="116"/>
                  </a:lnTo>
                  <a:lnTo>
                    <a:pt x="43" y="117"/>
                  </a:lnTo>
                  <a:lnTo>
                    <a:pt x="38" y="118"/>
                  </a:lnTo>
                  <a:lnTo>
                    <a:pt x="33" y="118"/>
                  </a:lnTo>
                  <a:lnTo>
                    <a:pt x="28" y="117"/>
                  </a:lnTo>
                  <a:lnTo>
                    <a:pt x="24" y="115"/>
                  </a:lnTo>
                  <a:lnTo>
                    <a:pt x="21" y="110"/>
                  </a:lnTo>
                  <a:lnTo>
                    <a:pt x="18" y="105"/>
                  </a:lnTo>
                  <a:lnTo>
                    <a:pt x="17" y="97"/>
                  </a:lnTo>
                  <a:lnTo>
                    <a:pt x="6" y="101"/>
                  </a:lnTo>
                  <a:lnTo>
                    <a:pt x="3" y="97"/>
                  </a:lnTo>
                  <a:lnTo>
                    <a:pt x="2" y="93"/>
                  </a:lnTo>
                  <a:lnTo>
                    <a:pt x="0" y="87"/>
                  </a:lnTo>
                  <a:lnTo>
                    <a:pt x="0" y="82"/>
                  </a:lnTo>
                  <a:lnTo>
                    <a:pt x="0" y="77"/>
                  </a:lnTo>
                  <a:lnTo>
                    <a:pt x="2" y="72"/>
                  </a:lnTo>
                  <a:lnTo>
                    <a:pt x="3" y="66"/>
                  </a:lnTo>
                  <a:lnTo>
                    <a:pt x="3" y="62"/>
                  </a:lnTo>
                  <a:lnTo>
                    <a:pt x="11" y="52"/>
                  </a:lnTo>
                  <a:lnTo>
                    <a:pt x="20" y="43"/>
                  </a:lnTo>
                  <a:lnTo>
                    <a:pt x="29" y="34"/>
                  </a:lnTo>
                  <a:lnTo>
                    <a:pt x="40" y="26"/>
                  </a:lnTo>
                  <a:lnTo>
                    <a:pt x="51" y="19"/>
                  </a:lnTo>
                  <a:lnTo>
                    <a:pt x="62" y="12"/>
                  </a:lnTo>
                  <a:lnTo>
                    <a:pt x="73" y="5"/>
                  </a:lnTo>
                  <a:lnTo>
                    <a:pt x="85" y="0"/>
                  </a:lnTo>
                  <a:lnTo>
                    <a:pt x="104" y="4"/>
                  </a:lnTo>
                  <a:lnTo>
                    <a:pt x="125" y="7"/>
                  </a:lnTo>
                  <a:lnTo>
                    <a:pt x="145" y="10"/>
                  </a:lnTo>
                  <a:lnTo>
                    <a:pt x="165" y="14"/>
                  </a:lnTo>
                  <a:lnTo>
                    <a:pt x="174" y="18"/>
                  </a:lnTo>
                  <a:lnTo>
                    <a:pt x="183" y="21"/>
                  </a:lnTo>
                  <a:lnTo>
                    <a:pt x="191" y="25"/>
                  </a:lnTo>
                  <a:lnTo>
                    <a:pt x="198" y="30"/>
                  </a:lnTo>
                  <a:lnTo>
                    <a:pt x="205" y="36"/>
                  </a:lnTo>
                  <a:lnTo>
                    <a:pt x="210" y="43"/>
                  </a:lnTo>
                  <a:lnTo>
                    <a:pt x="214" y="51"/>
                  </a:lnTo>
                  <a:lnTo>
                    <a:pt x="217"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9" name="Freeform 118">
              <a:extLst>
                <a:ext uri="{FF2B5EF4-FFF2-40B4-BE49-F238E27FC236}">
                  <a16:creationId xmlns:a16="http://schemas.microsoft.com/office/drawing/2014/main" id="{985F3676-D0D6-4593-B263-BE07C09BEFF5}"/>
                </a:ext>
              </a:extLst>
            </p:cNvPr>
            <p:cNvSpPr>
              <a:spLocks/>
            </p:cNvSpPr>
            <p:nvPr/>
          </p:nvSpPr>
          <p:spPr bwMode="auto">
            <a:xfrm>
              <a:off x="6530975" y="3290888"/>
              <a:ext cx="107950" cy="93663"/>
            </a:xfrm>
            <a:custGeom>
              <a:avLst/>
              <a:gdLst>
                <a:gd name="T0" fmla="*/ 67 w 68"/>
                <a:gd name="T1" fmla="*/ 29 h 59"/>
                <a:gd name="T2" fmla="*/ 54 w 68"/>
                <a:gd name="T3" fmla="*/ 37 h 59"/>
                <a:gd name="T4" fmla="*/ 51 w 68"/>
                <a:gd name="T5" fmla="*/ 36 h 59"/>
                <a:gd name="T6" fmla="*/ 50 w 68"/>
                <a:gd name="T7" fmla="*/ 35 h 59"/>
                <a:gd name="T8" fmla="*/ 47 w 68"/>
                <a:gd name="T9" fmla="*/ 36 h 59"/>
                <a:gd name="T10" fmla="*/ 46 w 68"/>
                <a:gd name="T11" fmla="*/ 37 h 59"/>
                <a:gd name="T12" fmla="*/ 44 w 68"/>
                <a:gd name="T13" fmla="*/ 39 h 59"/>
                <a:gd name="T14" fmla="*/ 42 w 68"/>
                <a:gd name="T15" fmla="*/ 40 h 59"/>
                <a:gd name="T16" fmla="*/ 40 w 68"/>
                <a:gd name="T17" fmla="*/ 42 h 59"/>
                <a:gd name="T18" fmla="*/ 37 w 68"/>
                <a:gd name="T19" fmla="*/ 42 h 59"/>
                <a:gd name="T20" fmla="*/ 35 w 68"/>
                <a:gd name="T21" fmla="*/ 45 h 59"/>
                <a:gd name="T22" fmla="*/ 32 w 68"/>
                <a:gd name="T23" fmla="*/ 48 h 59"/>
                <a:gd name="T24" fmla="*/ 29 w 68"/>
                <a:gd name="T25" fmla="*/ 50 h 59"/>
                <a:gd name="T26" fmla="*/ 26 w 68"/>
                <a:gd name="T27" fmla="*/ 54 h 59"/>
                <a:gd name="T28" fmla="*/ 24 w 68"/>
                <a:gd name="T29" fmla="*/ 56 h 59"/>
                <a:gd name="T30" fmla="*/ 21 w 68"/>
                <a:gd name="T31" fmla="*/ 57 h 59"/>
                <a:gd name="T32" fmla="*/ 17 w 68"/>
                <a:gd name="T33" fmla="*/ 58 h 59"/>
                <a:gd name="T34" fmla="*/ 11 w 68"/>
                <a:gd name="T35" fmla="*/ 59 h 59"/>
                <a:gd name="T36" fmla="*/ 6 w 68"/>
                <a:gd name="T37" fmla="*/ 54 h 59"/>
                <a:gd name="T38" fmla="*/ 3 w 68"/>
                <a:gd name="T39" fmla="*/ 49 h 59"/>
                <a:gd name="T40" fmla="*/ 0 w 68"/>
                <a:gd name="T41" fmla="*/ 44 h 59"/>
                <a:gd name="T42" fmla="*/ 0 w 68"/>
                <a:gd name="T43" fmla="*/ 38 h 59"/>
                <a:gd name="T44" fmla="*/ 2 w 68"/>
                <a:gd name="T45" fmla="*/ 33 h 59"/>
                <a:gd name="T46" fmla="*/ 3 w 68"/>
                <a:gd name="T47" fmla="*/ 27 h 59"/>
                <a:gd name="T48" fmla="*/ 6 w 68"/>
                <a:gd name="T49" fmla="*/ 22 h 59"/>
                <a:gd name="T50" fmla="*/ 8 w 68"/>
                <a:gd name="T51" fmla="*/ 16 h 59"/>
                <a:gd name="T52" fmla="*/ 13 w 68"/>
                <a:gd name="T53" fmla="*/ 13 h 59"/>
                <a:gd name="T54" fmla="*/ 15 w 68"/>
                <a:gd name="T55" fmla="*/ 10 h 59"/>
                <a:gd name="T56" fmla="*/ 21 w 68"/>
                <a:gd name="T57" fmla="*/ 7 h 59"/>
                <a:gd name="T58" fmla="*/ 25 w 68"/>
                <a:gd name="T59" fmla="*/ 5 h 59"/>
                <a:gd name="T60" fmla="*/ 29 w 68"/>
                <a:gd name="T61" fmla="*/ 3 h 59"/>
                <a:gd name="T62" fmla="*/ 35 w 68"/>
                <a:gd name="T63" fmla="*/ 2 h 59"/>
                <a:gd name="T64" fmla="*/ 40 w 68"/>
                <a:gd name="T65" fmla="*/ 1 h 59"/>
                <a:gd name="T66" fmla="*/ 46 w 68"/>
                <a:gd name="T67" fmla="*/ 0 h 59"/>
                <a:gd name="T68" fmla="*/ 50 w 68"/>
                <a:gd name="T69" fmla="*/ 3 h 59"/>
                <a:gd name="T70" fmla="*/ 55 w 68"/>
                <a:gd name="T71" fmla="*/ 5 h 59"/>
                <a:gd name="T72" fmla="*/ 60 w 68"/>
                <a:gd name="T73" fmla="*/ 8 h 59"/>
                <a:gd name="T74" fmla="*/ 64 w 68"/>
                <a:gd name="T75" fmla="*/ 12 h 59"/>
                <a:gd name="T76" fmla="*/ 67 w 68"/>
                <a:gd name="T77" fmla="*/ 15 h 59"/>
                <a:gd name="T78" fmla="*/ 68 w 68"/>
                <a:gd name="T79" fmla="*/ 19 h 59"/>
                <a:gd name="T80" fmla="*/ 68 w 68"/>
                <a:gd name="T81" fmla="*/ 24 h 59"/>
                <a:gd name="T82" fmla="*/ 67 w 68"/>
                <a:gd name="T83" fmla="*/ 29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 h="59">
                  <a:moveTo>
                    <a:pt x="67" y="29"/>
                  </a:moveTo>
                  <a:lnTo>
                    <a:pt x="54" y="37"/>
                  </a:lnTo>
                  <a:lnTo>
                    <a:pt x="51" y="36"/>
                  </a:lnTo>
                  <a:lnTo>
                    <a:pt x="50" y="35"/>
                  </a:lnTo>
                  <a:lnTo>
                    <a:pt x="47" y="36"/>
                  </a:lnTo>
                  <a:lnTo>
                    <a:pt x="46" y="37"/>
                  </a:lnTo>
                  <a:lnTo>
                    <a:pt x="44" y="39"/>
                  </a:lnTo>
                  <a:lnTo>
                    <a:pt x="42" y="40"/>
                  </a:lnTo>
                  <a:lnTo>
                    <a:pt x="40" y="42"/>
                  </a:lnTo>
                  <a:lnTo>
                    <a:pt x="37" y="42"/>
                  </a:lnTo>
                  <a:lnTo>
                    <a:pt x="35" y="45"/>
                  </a:lnTo>
                  <a:lnTo>
                    <a:pt x="32" y="48"/>
                  </a:lnTo>
                  <a:lnTo>
                    <a:pt x="29" y="50"/>
                  </a:lnTo>
                  <a:lnTo>
                    <a:pt x="26" y="54"/>
                  </a:lnTo>
                  <a:lnTo>
                    <a:pt x="24" y="56"/>
                  </a:lnTo>
                  <a:lnTo>
                    <a:pt x="21" y="57"/>
                  </a:lnTo>
                  <a:lnTo>
                    <a:pt x="17" y="58"/>
                  </a:lnTo>
                  <a:lnTo>
                    <a:pt x="11" y="59"/>
                  </a:lnTo>
                  <a:lnTo>
                    <a:pt x="6" y="54"/>
                  </a:lnTo>
                  <a:lnTo>
                    <a:pt x="3" y="49"/>
                  </a:lnTo>
                  <a:lnTo>
                    <a:pt x="0" y="44"/>
                  </a:lnTo>
                  <a:lnTo>
                    <a:pt x="0" y="38"/>
                  </a:lnTo>
                  <a:lnTo>
                    <a:pt x="2" y="33"/>
                  </a:lnTo>
                  <a:lnTo>
                    <a:pt x="3" y="27"/>
                  </a:lnTo>
                  <a:lnTo>
                    <a:pt x="6" y="22"/>
                  </a:lnTo>
                  <a:lnTo>
                    <a:pt x="8" y="16"/>
                  </a:lnTo>
                  <a:lnTo>
                    <a:pt x="13" y="13"/>
                  </a:lnTo>
                  <a:lnTo>
                    <a:pt x="15" y="10"/>
                  </a:lnTo>
                  <a:lnTo>
                    <a:pt x="21" y="7"/>
                  </a:lnTo>
                  <a:lnTo>
                    <a:pt x="25" y="5"/>
                  </a:lnTo>
                  <a:lnTo>
                    <a:pt x="29" y="3"/>
                  </a:lnTo>
                  <a:lnTo>
                    <a:pt x="35" y="2"/>
                  </a:lnTo>
                  <a:lnTo>
                    <a:pt x="40" y="1"/>
                  </a:lnTo>
                  <a:lnTo>
                    <a:pt x="46" y="0"/>
                  </a:lnTo>
                  <a:lnTo>
                    <a:pt x="50" y="3"/>
                  </a:lnTo>
                  <a:lnTo>
                    <a:pt x="55" y="5"/>
                  </a:lnTo>
                  <a:lnTo>
                    <a:pt x="60" y="8"/>
                  </a:lnTo>
                  <a:lnTo>
                    <a:pt x="64" y="12"/>
                  </a:lnTo>
                  <a:lnTo>
                    <a:pt x="67" y="15"/>
                  </a:lnTo>
                  <a:lnTo>
                    <a:pt x="68" y="19"/>
                  </a:lnTo>
                  <a:lnTo>
                    <a:pt x="68" y="24"/>
                  </a:lnTo>
                  <a:lnTo>
                    <a:pt x="67"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0" name="Freeform 119">
              <a:extLst>
                <a:ext uri="{FF2B5EF4-FFF2-40B4-BE49-F238E27FC236}">
                  <a16:creationId xmlns:a16="http://schemas.microsoft.com/office/drawing/2014/main" id="{6301A08E-F419-4E18-8784-9EB58DF3196D}"/>
                </a:ext>
              </a:extLst>
            </p:cNvPr>
            <p:cNvSpPr>
              <a:spLocks/>
            </p:cNvSpPr>
            <p:nvPr/>
          </p:nvSpPr>
          <p:spPr bwMode="auto">
            <a:xfrm>
              <a:off x="2881313" y="3313113"/>
              <a:ext cx="295275" cy="168275"/>
            </a:xfrm>
            <a:custGeom>
              <a:avLst/>
              <a:gdLst>
                <a:gd name="T0" fmla="*/ 142 w 186"/>
                <a:gd name="T1" fmla="*/ 9 h 106"/>
                <a:gd name="T2" fmla="*/ 149 w 186"/>
                <a:gd name="T3" fmla="*/ 13 h 106"/>
                <a:gd name="T4" fmla="*/ 156 w 186"/>
                <a:gd name="T5" fmla="*/ 18 h 106"/>
                <a:gd name="T6" fmla="*/ 161 w 186"/>
                <a:gd name="T7" fmla="*/ 23 h 106"/>
                <a:gd name="T8" fmla="*/ 167 w 186"/>
                <a:gd name="T9" fmla="*/ 29 h 106"/>
                <a:gd name="T10" fmla="*/ 174 w 186"/>
                <a:gd name="T11" fmla="*/ 41 h 106"/>
                <a:gd name="T12" fmla="*/ 181 w 186"/>
                <a:gd name="T13" fmla="*/ 53 h 106"/>
                <a:gd name="T14" fmla="*/ 183 w 186"/>
                <a:gd name="T15" fmla="*/ 66 h 106"/>
                <a:gd name="T16" fmla="*/ 186 w 186"/>
                <a:gd name="T17" fmla="*/ 79 h 106"/>
                <a:gd name="T18" fmla="*/ 186 w 186"/>
                <a:gd name="T19" fmla="*/ 93 h 106"/>
                <a:gd name="T20" fmla="*/ 185 w 186"/>
                <a:gd name="T21" fmla="*/ 106 h 106"/>
                <a:gd name="T22" fmla="*/ 179 w 186"/>
                <a:gd name="T23" fmla="*/ 103 h 106"/>
                <a:gd name="T24" fmla="*/ 172 w 186"/>
                <a:gd name="T25" fmla="*/ 100 h 106"/>
                <a:gd name="T26" fmla="*/ 167 w 186"/>
                <a:gd name="T27" fmla="*/ 98 h 106"/>
                <a:gd name="T28" fmla="*/ 160 w 186"/>
                <a:gd name="T29" fmla="*/ 96 h 106"/>
                <a:gd name="T30" fmla="*/ 153 w 186"/>
                <a:gd name="T31" fmla="*/ 94 h 106"/>
                <a:gd name="T32" fmla="*/ 146 w 186"/>
                <a:gd name="T33" fmla="*/ 91 h 106"/>
                <a:gd name="T34" fmla="*/ 139 w 186"/>
                <a:gd name="T35" fmla="*/ 90 h 106"/>
                <a:gd name="T36" fmla="*/ 132 w 186"/>
                <a:gd name="T37" fmla="*/ 90 h 106"/>
                <a:gd name="T38" fmla="*/ 119 w 186"/>
                <a:gd name="T39" fmla="*/ 87 h 106"/>
                <a:gd name="T40" fmla="*/ 105 w 186"/>
                <a:gd name="T41" fmla="*/ 84 h 106"/>
                <a:gd name="T42" fmla="*/ 90 w 186"/>
                <a:gd name="T43" fmla="*/ 82 h 106"/>
                <a:gd name="T44" fmla="*/ 74 w 186"/>
                <a:gd name="T45" fmla="*/ 79 h 106"/>
                <a:gd name="T46" fmla="*/ 61 w 186"/>
                <a:gd name="T47" fmla="*/ 78 h 106"/>
                <a:gd name="T48" fmla="*/ 45 w 186"/>
                <a:gd name="T49" fmla="*/ 77 h 106"/>
                <a:gd name="T50" fmla="*/ 30 w 186"/>
                <a:gd name="T51" fmla="*/ 77 h 106"/>
                <a:gd name="T52" fmla="*/ 16 w 186"/>
                <a:gd name="T53" fmla="*/ 76 h 106"/>
                <a:gd name="T54" fmla="*/ 15 w 186"/>
                <a:gd name="T55" fmla="*/ 74 h 106"/>
                <a:gd name="T56" fmla="*/ 14 w 186"/>
                <a:gd name="T57" fmla="*/ 72 h 106"/>
                <a:gd name="T58" fmla="*/ 11 w 186"/>
                <a:gd name="T59" fmla="*/ 69 h 106"/>
                <a:gd name="T60" fmla="*/ 9 w 186"/>
                <a:gd name="T61" fmla="*/ 67 h 106"/>
                <a:gd name="T62" fmla="*/ 8 w 186"/>
                <a:gd name="T63" fmla="*/ 66 h 106"/>
                <a:gd name="T64" fmla="*/ 7 w 186"/>
                <a:gd name="T65" fmla="*/ 64 h 106"/>
                <a:gd name="T66" fmla="*/ 7 w 186"/>
                <a:gd name="T67" fmla="*/ 62 h 106"/>
                <a:gd name="T68" fmla="*/ 8 w 186"/>
                <a:gd name="T69" fmla="*/ 59 h 106"/>
                <a:gd name="T70" fmla="*/ 4 w 186"/>
                <a:gd name="T71" fmla="*/ 58 h 106"/>
                <a:gd name="T72" fmla="*/ 1 w 186"/>
                <a:gd name="T73" fmla="*/ 57 h 106"/>
                <a:gd name="T74" fmla="*/ 0 w 186"/>
                <a:gd name="T75" fmla="*/ 54 h 106"/>
                <a:gd name="T76" fmla="*/ 0 w 186"/>
                <a:gd name="T77" fmla="*/ 52 h 106"/>
                <a:gd name="T78" fmla="*/ 0 w 186"/>
                <a:gd name="T79" fmla="*/ 48 h 106"/>
                <a:gd name="T80" fmla="*/ 1 w 186"/>
                <a:gd name="T81" fmla="*/ 45 h 106"/>
                <a:gd name="T82" fmla="*/ 2 w 186"/>
                <a:gd name="T83" fmla="*/ 43 h 106"/>
                <a:gd name="T84" fmla="*/ 4 w 186"/>
                <a:gd name="T85" fmla="*/ 41 h 106"/>
                <a:gd name="T86" fmla="*/ 9 w 186"/>
                <a:gd name="T87" fmla="*/ 33 h 106"/>
                <a:gd name="T88" fmla="*/ 16 w 186"/>
                <a:gd name="T89" fmla="*/ 25 h 106"/>
                <a:gd name="T90" fmla="*/ 25 w 186"/>
                <a:gd name="T91" fmla="*/ 20 h 106"/>
                <a:gd name="T92" fmla="*/ 33 w 186"/>
                <a:gd name="T93" fmla="*/ 14 h 106"/>
                <a:gd name="T94" fmla="*/ 43 w 186"/>
                <a:gd name="T95" fmla="*/ 10 h 106"/>
                <a:gd name="T96" fmla="*/ 54 w 186"/>
                <a:gd name="T97" fmla="*/ 7 h 106"/>
                <a:gd name="T98" fmla="*/ 63 w 186"/>
                <a:gd name="T99" fmla="*/ 3 h 106"/>
                <a:gd name="T100" fmla="*/ 74 w 186"/>
                <a:gd name="T101" fmla="*/ 1 h 106"/>
                <a:gd name="T102" fmla="*/ 84 w 186"/>
                <a:gd name="T103" fmla="*/ 0 h 106"/>
                <a:gd name="T104" fmla="*/ 94 w 186"/>
                <a:gd name="T105" fmla="*/ 0 h 106"/>
                <a:gd name="T106" fmla="*/ 102 w 186"/>
                <a:gd name="T107" fmla="*/ 1 h 106"/>
                <a:gd name="T108" fmla="*/ 110 w 186"/>
                <a:gd name="T109" fmla="*/ 2 h 106"/>
                <a:gd name="T110" fmla="*/ 117 w 186"/>
                <a:gd name="T111" fmla="*/ 4 h 106"/>
                <a:gd name="T112" fmla="*/ 125 w 186"/>
                <a:gd name="T113" fmla="*/ 5 h 106"/>
                <a:gd name="T114" fmla="*/ 134 w 186"/>
                <a:gd name="T115" fmla="*/ 8 h 106"/>
                <a:gd name="T116" fmla="*/ 142 w 186"/>
                <a:gd name="T117" fmla="*/ 9 h 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6" h="106">
                  <a:moveTo>
                    <a:pt x="142" y="9"/>
                  </a:moveTo>
                  <a:lnTo>
                    <a:pt x="149" y="13"/>
                  </a:lnTo>
                  <a:lnTo>
                    <a:pt x="156" y="18"/>
                  </a:lnTo>
                  <a:lnTo>
                    <a:pt x="161" y="23"/>
                  </a:lnTo>
                  <a:lnTo>
                    <a:pt x="167" y="29"/>
                  </a:lnTo>
                  <a:lnTo>
                    <a:pt x="174" y="41"/>
                  </a:lnTo>
                  <a:lnTo>
                    <a:pt x="181" y="53"/>
                  </a:lnTo>
                  <a:lnTo>
                    <a:pt x="183" y="66"/>
                  </a:lnTo>
                  <a:lnTo>
                    <a:pt x="186" y="79"/>
                  </a:lnTo>
                  <a:lnTo>
                    <a:pt x="186" y="93"/>
                  </a:lnTo>
                  <a:lnTo>
                    <a:pt x="185" y="106"/>
                  </a:lnTo>
                  <a:lnTo>
                    <a:pt x="179" y="103"/>
                  </a:lnTo>
                  <a:lnTo>
                    <a:pt x="172" y="100"/>
                  </a:lnTo>
                  <a:lnTo>
                    <a:pt x="167" y="98"/>
                  </a:lnTo>
                  <a:lnTo>
                    <a:pt x="160" y="96"/>
                  </a:lnTo>
                  <a:lnTo>
                    <a:pt x="153" y="94"/>
                  </a:lnTo>
                  <a:lnTo>
                    <a:pt x="146" y="91"/>
                  </a:lnTo>
                  <a:lnTo>
                    <a:pt x="139" y="90"/>
                  </a:lnTo>
                  <a:lnTo>
                    <a:pt x="132" y="90"/>
                  </a:lnTo>
                  <a:lnTo>
                    <a:pt x="119" y="87"/>
                  </a:lnTo>
                  <a:lnTo>
                    <a:pt x="105" y="84"/>
                  </a:lnTo>
                  <a:lnTo>
                    <a:pt x="90" y="82"/>
                  </a:lnTo>
                  <a:lnTo>
                    <a:pt x="74" y="79"/>
                  </a:lnTo>
                  <a:lnTo>
                    <a:pt x="61" y="78"/>
                  </a:lnTo>
                  <a:lnTo>
                    <a:pt x="45" y="77"/>
                  </a:lnTo>
                  <a:lnTo>
                    <a:pt x="30" y="77"/>
                  </a:lnTo>
                  <a:lnTo>
                    <a:pt x="16" y="76"/>
                  </a:lnTo>
                  <a:lnTo>
                    <a:pt x="15" y="74"/>
                  </a:lnTo>
                  <a:lnTo>
                    <a:pt x="14" y="72"/>
                  </a:lnTo>
                  <a:lnTo>
                    <a:pt x="11" y="69"/>
                  </a:lnTo>
                  <a:lnTo>
                    <a:pt x="9" y="67"/>
                  </a:lnTo>
                  <a:lnTo>
                    <a:pt x="8" y="66"/>
                  </a:lnTo>
                  <a:lnTo>
                    <a:pt x="7" y="64"/>
                  </a:lnTo>
                  <a:lnTo>
                    <a:pt x="7" y="62"/>
                  </a:lnTo>
                  <a:lnTo>
                    <a:pt x="8" y="59"/>
                  </a:lnTo>
                  <a:lnTo>
                    <a:pt x="4" y="58"/>
                  </a:lnTo>
                  <a:lnTo>
                    <a:pt x="1" y="57"/>
                  </a:lnTo>
                  <a:lnTo>
                    <a:pt x="0" y="54"/>
                  </a:lnTo>
                  <a:lnTo>
                    <a:pt x="0" y="52"/>
                  </a:lnTo>
                  <a:lnTo>
                    <a:pt x="0" y="48"/>
                  </a:lnTo>
                  <a:lnTo>
                    <a:pt x="1" y="45"/>
                  </a:lnTo>
                  <a:lnTo>
                    <a:pt x="2" y="43"/>
                  </a:lnTo>
                  <a:lnTo>
                    <a:pt x="4" y="41"/>
                  </a:lnTo>
                  <a:lnTo>
                    <a:pt x="9" y="33"/>
                  </a:lnTo>
                  <a:lnTo>
                    <a:pt x="16" y="25"/>
                  </a:lnTo>
                  <a:lnTo>
                    <a:pt x="25" y="20"/>
                  </a:lnTo>
                  <a:lnTo>
                    <a:pt x="33" y="14"/>
                  </a:lnTo>
                  <a:lnTo>
                    <a:pt x="43" y="10"/>
                  </a:lnTo>
                  <a:lnTo>
                    <a:pt x="54" y="7"/>
                  </a:lnTo>
                  <a:lnTo>
                    <a:pt x="63" y="3"/>
                  </a:lnTo>
                  <a:lnTo>
                    <a:pt x="74" y="1"/>
                  </a:lnTo>
                  <a:lnTo>
                    <a:pt x="84" y="0"/>
                  </a:lnTo>
                  <a:lnTo>
                    <a:pt x="94" y="0"/>
                  </a:lnTo>
                  <a:lnTo>
                    <a:pt x="102" y="1"/>
                  </a:lnTo>
                  <a:lnTo>
                    <a:pt x="110" y="2"/>
                  </a:lnTo>
                  <a:lnTo>
                    <a:pt x="117" y="4"/>
                  </a:lnTo>
                  <a:lnTo>
                    <a:pt x="125" y="5"/>
                  </a:lnTo>
                  <a:lnTo>
                    <a:pt x="134" y="8"/>
                  </a:lnTo>
                  <a:lnTo>
                    <a:pt x="14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1" name="Freeform 120">
              <a:extLst>
                <a:ext uri="{FF2B5EF4-FFF2-40B4-BE49-F238E27FC236}">
                  <a16:creationId xmlns:a16="http://schemas.microsoft.com/office/drawing/2014/main" id="{D7A6FAA4-608A-4EAA-89A3-61746D97CD20}"/>
                </a:ext>
              </a:extLst>
            </p:cNvPr>
            <p:cNvSpPr>
              <a:spLocks/>
            </p:cNvSpPr>
            <p:nvPr/>
          </p:nvSpPr>
          <p:spPr bwMode="auto">
            <a:xfrm>
              <a:off x="4392613" y="3319463"/>
              <a:ext cx="263525" cy="103188"/>
            </a:xfrm>
            <a:custGeom>
              <a:avLst/>
              <a:gdLst>
                <a:gd name="T0" fmla="*/ 152 w 166"/>
                <a:gd name="T1" fmla="*/ 16 h 65"/>
                <a:gd name="T2" fmla="*/ 155 w 166"/>
                <a:gd name="T3" fmla="*/ 19 h 65"/>
                <a:gd name="T4" fmla="*/ 156 w 166"/>
                <a:gd name="T5" fmla="*/ 22 h 65"/>
                <a:gd name="T6" fmla="*/ 159 w 166"/>
                <a:gd name="T7" fmla="*/ 26 h 65"/>
                <a:gd name="T8" fmla="*/ 163 w 166"/>
                <a:gd name="T9" fmla="*/ 29 h 65"/>
                <a:gd name="T10" fmla="*/ 164 w 166"/>
                <a:gd name="T11" fmla="*/ 33 h 65"/>
                <a:gd name="T12" fmla="*/ 166 w 166"/>
                <a:gd name="T13" fmla="*/ 37 h 65"/>
                <a:gd name="T14" fmla="*/ 166 w 166"/>
                <a:gd name="T15" fmla="*/ 41 h 65"/>
                <a:gd name="T16" fmla="*/ 163 w 166"/>
                <a:gd name="T17" fmla="*/ 44 h 65"/>
                <a:gd name="T18" fmla="*/ 156 w 166"/>
                <a:gd name="T19" fmla="*/ 46 h 65"/>
                <a:gd name="T20" fmla="*/ 148 w 166"/>
                <a:gd name="T21" fmla="*/ 47 h 65"/>
                <a:gd name="T22" fmla="*/ 141 w 166"/>
                <a:gd name="T23" fmla="*/ 46 h 65"/>
                <a:gd name="T24" fmla="*/ 132 w 166"/>
                <a:gd name="T25" fmla="*/ 44 h 65"/>
                <a:gd name="T26" fmla="*/ 117 w 166"/>
                <a:gd name="T27" fmla="*/ 41 h 65"/>
                <a:gd name="T28" fmla="*/ 102 w 166"/>
                <a:gd name="T29" fmla="*/ 38 h 65"/>
                <a:gd name="T30" fmla="*/ 87 w 166"/>
                <a:gd name="T31" fmla="*/ 35 h 65"/>
                <a:gd name="T32" fmla="*/ 72 w 166"/>
                <a:gd name="T33" fmla="*/ 33 h 65"/>
                <a:gd name="T34" fmla="*/ 65 w 166"/>
                <a:gd name="T35" fmla="*/ 35 h 65"/>
                <a:gd name="T36" fmla="*/ 56 w 166"/>
                <a:gd name="T37" fmla="*/ 36 h 65"/>
                <a:gd name="T38" fmla="*/ 50 w 166"/>
                <a:gd name="T39" fmla="*/ 39 h 65"/>
                <a:gd name="T40" fmla="*/ 41 w 166"/>
                <a:gd name="T41" fmla="*/ 42 h 65"/>
                <a:gd name="T42" fmla="*/ 10 w 166"/>
                <a:gd name="T43" fmla="*/ 65 h 65"/>
                <a:gd name="T44" fmla="*/ 4 w 166"/>
                <a:gd name="T45" fmla="*/ 63 h 65"/>
                <a:gd name="T46" fmla="*/ 1 w 166"/>
                <a:gd name="T47" fmla="*/ 60 h 65"/>
                <a:gd name="T48" fmla="*/ 0 w 166"/>
                <a:gd name="T49" fmla="*/ 57 h 65"/>
                <a:gd name="T50" fmla="*/ 0 w 166"/>
                <a:gd name="T51" fmla="*/ 53 h 65"/>
                <a:gd name="T52" fmla="*/ 0 w 166"/>
                <a:gd name="T53" fmla="*/ 49 h 65"/>
                <a:gd name="T54" fmla="*/ 3 w 166"/>
                <a:gd name="T55" fmla="*/ 46 h 65"/>
                <a:gd name="T56" fmla="*/ 4 w 166"/>
                <a:gd name="T57" fmla="*/ 41 h 65"/>
                <a:gd name="T58" fmla="*/ 5 w 166"/>
                <a:gd name="T59" fmla="*/ 37 h 65"/>
                <a:gd name="T60" fmla="*/ 10 w 166"/>
                <a:gd name="T61" fmla="*/ 30 h 65"/>
                <a:gd name="T62" fmla="*/ 15 w 166"/>
                <a:gd name="T63" fmla="*/ 25 h 65"/>
                <a:gd name="T64" fmla="*/ 22 w 166"/>
                <a:gd name="T65" fmla="*/ 19 h 65"/>
                <a:gd name="T66" fmla="*/ 29 w 166"/>
                <a:gd name="T67" fmla="*/ 14 h 65"/>
                <a:gd name="T68" fmla="*/ 37 w 166"/>
                <a:gd name="T69" fmla="*/ 9 h 65"/>
                <a:gd name="T70" fmla="*/ 47 w 166"/>
                <a:gd name="T71" fmla="*/ 6 h 65"/>
                <a:gd name="T72" fmla="*/ 55 w 166"/>
                <a:gd name="T73" fmla="*/ 3 h 65"/>
                <a:gd name="T74" fmla="*/ 65 w 166"/>
                <a:gd name="T75" fmla="*/ 0 h 65"/>
                <a:gd name="T76" fmla="*/ 76 w 166"/>
                <a:gd name="T77" fmla="*/ 0 h 65"/>
                <a:gd name="T78" fmla="*/ 87 w 166"/>
                <a:gd name="T79" fmla="*/ 0 h 65"/>
                <a:gd name="T80" fmla="*/ 98 w 166"/>
                <a:gd name="T81" fmla="*/ 1 h 65"/>
                <a:gd name="T82" fmla="*/ 109 w 166"/>
                <a:gd name="T83" fmla="*/ 4 h 65"/>
                <a:gd name="T84" fmla="*/ 120 w 166"/>
                <a:gd name="T85" fmla="*/ 6 h 65"/>
                <a:gd name="T86" fmla="*/ 131 w 166"/>
                <a:gd name="T87" fmla="*/ 9 h 65"/>
                <a:gd name="T88" fmla="*/ 142 w 166"/>
                <a:gd name="T89" fmla="*/ 12 h 65"/>
                <a:gd name="T90" fmla="*/ 152 w 166"/>
                <a:gd name="T91" fmla="*/ 16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6" h="65">
                  <a:moveTo>
                    <a:pt x="152" y="16"/>
                  </a:moveTo>
                  <a:lnTo>
                    <a:pt x="155" y="19"/>
                  </a:lnTo>
                  <a:lnTo>
                    <a:pt x="156" y="22"/>
                  </a:lnTo>
                  <a:lnTo>
                    <a:pt x="159" y="26"/>
                  </a:lnTo>
                  <a:lnTo>
                    <a:pt x="163" y="29"/>
                  </a:lnTo>
                  <a:lnTo>
                    <a:pt x="164" y="33"/>
                  </a:lnTo>
                  <a:lnTo>
                    <a:pt x="166" y="37"/>
                  </a:lnTo>
                  <a:lnTo>
                    <a:pt x="166" y="41"/>
                  </a:lnTo>
                  <a:lnTo>
                    <a:pt x="163" y="44"/>
                  </a:lnTo>
                  <a:lnTo>
                    <a:pt x="156" y="46"/>
                  </a:lnTo>
                  <a:lnTo>
                    <a:pt x="148" y="47"/>
                  </a:lnTo>
                  <a:lnTo>
                    <a:pt x="141" y="46"/>
                  </a:lnTo>
                  <a:lnTo>
                    <a:pt x="132" y="44"/>
                  </a:lnTo>
                  <a:lnTo>
                    <a:pt x="117" y="41"/>
                  </a:lnTo>
                  <a:lnTo>
                    <a:pt x="102" y="38"/>
                  </a:lnTo>
                  <a:lnTo>
                    <a:pt x="87" y="35"/>
                  </a:lnTo>
                  <a:lnTo>
                    <a:pt x="72" y="33"/>
                  </a:lnTo>
                  <a:lnTo>
                    <a:pt x="65" y="35"/>
                  </a:lnTo>
                  <a:lnTo>
                    <a:pt x="56" y="36"/>
                  </a:lnTo>
                  <a:lnTo>
                    <a:pt x="50" y="39"/>
                  </a:lnTo>
                  <a:lnTo>
                    <a:pt x="41" y="42"/>
                  </a:lnTo>
                  <a:lnTo>
                    <a:pt x="10" y="65"/>
                  </a:lnTo>
                  <a:lnTo>
                    <a:pt x="4" y="63"/>
                  </a:lnTo>
                  <a:lnTo>
                    <a:pt x="1" y="60"/>
                  </a:lnTo>
                  <a:lnTo>
                    <a:pt x="0" y="57"/>
                  </a:lnTo>
                  <a:lnTo>
                    <a:pt x="0" y="53"/>
                  </a:lnTo>
                  <a:lnTo>
                    <a:pt x="0" y="49"/>
                  </a:lnTo>
                  <a:lnTo>
                    <a:pt x="3" y="46"/>
                  </a:lnTo>
                  <a:lnTo>
                    <a:pt x="4" y="41"/>
                  </a:lnTo>
                  <a:lnTo>
                    <a:pt x="5" y="37"/>
                  </a:lnTo>
                  <a:lnTo>
                    <a:pt x="10" y="30"/>
                  </a:lnTo>
                  <a:lnTo>
                    <a:pt x="15" y="25"/>
                  </a:lnTo>
                  <a:lnTo>
                    <a:pt x="22" y="19"/>
                  </a:lnTo>
                  <a:lnTo>
                    <a:pt x="29" y="14"/>
                  </a:lnTo>
                  <a:lnTo>
                    <a:pt x="37" y="9"/>
                  </a:lnTo>
                  <a:lnTo>
                    <a:pt x="47" y="6"/>
                  </a:lnTo>
                  <a:lnTo>
                    <a:pt x="55" y="3"/>
                  </a:lnTo>
                  <a:lnTo>
                    <a:pt x="65" y="0"/>
                  </a:lnTo>
                  <a:lnTo>
                    <a:pt x="76" y="0"/>
                  </a:lnTo>
                  <a:lnTo>
                    <a:pt x="87" y="0"/>
                  </a:lnTo>
                  <a:lnTo>
                    <a:pt x="98" y="1"/>
                  </a:lnTo>
                  <a:lnTo>
                    <a:pt x="109" y="4"/>
                  </a:lnTo>
                  <a:lnTo>
                    <a:pt x="120" y="6"/>
                  </a:lnTo>
                  <a:lnTo>
                    <a:pt x="131" y="9"/>
                  </a:lnTo>
                  <a:lnTo>
                    <a:pt x="142" y="12"/>
                  </a:lnTo>
                  <a:lnTo>
                    <a:pt x="15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2" name="Freeform 121">
              <a:extLst>
                <a:ext uri="{FF2B5EF4-FFF2-40B4-BE49-F238E27FC236}">
                  <a16:creationId xmlns:a16="http://schemas.microsoft.com/office/drawing/2014/main" id="{013810D8-5316-4679-ADF2-4C484466A9CE}"/>
                </a:ext>
              </a:extLst>
            </p:cNvPr>
            <p:cNvSpPr>
              <a:spLocks/>
            </p:cNvSpPr>
            <p:nvPr/>
          </p:nvSpPr>
          <p:spPr bwMode="auto">
            <a:xfrm>
              <a:off x="5989638" y="3336925"/>
              <a:ext cx="363538" cy="220663"/>
            </a:xfrm>
            <a:custGeom>
              <a:avLst/>
              <a:gdLst>
                <a:gd name="T0" fmla="*/ 209 w 229"/>
                <a:gd name="T1" fmla="*/ 30 h 139"/>
                <a:gd name="T2" fmla="*/ 217 w 229"/>
                <a:gd name="T3" fmla="*/ 46 h 139"/>
                <a:gd name="T4" fmla="*/ 222 w 229"/>
                <a:gd name="T5" fmla="*/ 62 h 139"/>
                <a:gd name="T6" fmla="*/ 226 w 229"/>
                <a:gd name="T7" fmla="*/ 80 h 139"/>
                <a:gd name="T8" fmla="*/ 228 w 229"/>
                <a:gd name="T9" fmla="*/ 91 h 139"/>
                <a:gd name="T10" fmla="*/ 224 w 229"/>
                <a:gd name="T11" fmla="*/ 91 h 139"/>
                <a:gd name="T12" fmla="*/ 221 w 229"/>
                <a:gd name="T13" fmla="*/ 89 h 139"/>
                <a:gd name="T14" fmla="*/ 220 w 229"/>
                <a:gd name="T15" fmla="*/ 90 h 139"/>
                <a:gd name="T16" fmla="*/ 213 w 229"/>
                <a:gd name="T17" fmla="*/ 93 h 139"/>
                <a:gd name="T18" fmla="*/ 203 w 229"/>
                <a:gd name="T19" fmla="*/ 93 h 139"/>
                <a:gd name="T20" fmla="*/ 192 w 229"/>
                <a:gd name="T21" fmla="*/ 93 h 139"/>
                <a:gd name="T22" fmla="*/ 181 w 229"/>
                <a:gd name="T23" fmla="*/ 95 h 139"/>
                <a:gd name="T24" fmla="*/ 177 w 229"/>
                <a:gd name="T25" fmla="*/ 95 h 139"/>
                <a:gd name="T26" fmla="*/ 178 w 229"/>
                <a:gd name="T27" fmla="*/ 93 h 139"/>
                <a:gd name="T28" fmla="*/ 178 w 229"/>
                <a:gd name="T29" fmla="*/ 91 h 139"/>
                <a:gd name="T30" fmla="*/ 181 w 229"/>
                <a:gd name="T31" fmla="*/ 90 h 139"/>
                <a:gd name="T32" fmla="*/ 164 w 229"/>
                <a:gd name="T33" fmla="*/ 89 h 139"/>
                <a:gd name="T34" fmla="*/ 135 w 229"/>
                <a:gd name="T35" fmla="*/ 94 h 139"/>
                <a:gd name="T36" fmla="*/ 108 w 229"/>
                <a:gd name="T37" fmla="*/ 103 h 139"/>
                <a:gd name="T38" fmla="*/ 79 w 229"/>
                <a:gd name="T39" fmla="*/ 112 h 139"/>
                <a:gd name="T40" fmla="*/ 61 w 229"/>
                <a:gd name="T41" fmla="*/ 118 h 139"/>
                <a:gd name="T42" fmla="*/ 54 w 229"/>
                <a:gd name="T43" fmla="*/ 124 h 139"/>
                <a:gd name="T44" fmla="*/ 50 w 229"/>
                <a:gd name="T45" fmla="*/ 129 h 139"/>
                <a:gd name="T46" fmla="*/ 50 w 229"/>
                <a:gd name="T47" fmla="*/ 136 h 139"/>
                <a:gd name="T48" fmla="*/ 50 w 229"/>
                <a:gd name="T49" fmla="*/ 136 h 139"/>
                <a:gd name="T50" fmla="*/ 44 w 229"/>
                <a:gd name="T51" fmla="*/ 133 h 139"/>
                <a:gd name="T52" fmla="*/ 36 w 229"/>
                <a:gd name="T53" fmla="*/ 133 h 139"/>
                <a:gd name="T54" fmla="*/ 23 w 229"/>
                <a:gd name="T55" fmla="*/ 136 h 139"/>
                <a:gd name="T56" fmla="*/ 14 w 229"/>
                <a:gd name="T57" fmla="*/ 137 h 139"/>
                <a:gd name="T58" fmla="*/ 8 w 229"/>
                <a:gd name="T59" fmla="*/ 136 h 139"/>
                <a:gd name="T60" fmla="*/ 1 w 229"/>
                <a:gd name="T61" fmla="*/ 119 h 139"/>
                <a:gd name="T62" fmla="*/ 0 w 229"/>
                <a:gd name="T63" fmla="*/ 86 h 139"/>
                <a:gd name="T64" fmla="*/ 7 w 229"/>
                <a:gd name="T65" fmla="*/ 61 h 139"/>
                <a:gd name="T66" fmla="*/ 15 w 229"/>
                <a:gd name="T67" fmla="*/ 46 h 139"/>
                <a:gd name="T68" fmla="*/ 25 w 229"/>
                <a:gd name="T69" fmla="*/ 31 h 139"/>
                <a:gd name="T70" fmla="*/ 39 w 229"/>
                <a:gd name="T71" fmla="*/ 18 h 139"/>
                <a:gd name="T72" fmla="*/ 55 w 229"/>
                <a:gd name="T73" fmla="*/ 8 h 139"/>
                <a:gd name="T74" fmla="*/ 74 w 229"/>
                <a:gd name="T75" fmla="*/ 4 h 139"/>
                <a:gd name="T76" fmla="*/ 92 w 229"/>
                <a:gd name="T77" fmla="*/ 3 h 139"/>
                <a:gd name="T78" fmla="*/ 112 w 229"/>
                <a:gd name="T79" fmla="*/ 1 h 139"/>
                <a:gd name="T80" fmla="*/ 131 w 229"/>
                <a:gd name="T81" fmla="*/ 0 h 139"/>
                <a:gd name="T82" fmla="*/ 156 w 229"/>
                <a:gd name="T83" fmla="*/ 0 h 139"/>
                <a:gd name="T84" fmla="*/ 178 w 229"/>
                <a:gd name="T85" fmla="*/ 4 h 139"/>
                <a:gd name="T86" fmla="*/ 193 w 229"/>
                <a:gd name="T87" fmla="*/ 11 h 139"/>
                <a:gd name="T88" fmla="*/ 200 w 229"/>
                <a:gd name="T89" fmla="*/ 18 h 1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9" h="139">
                  <a:moveTo>
                    <a:pt x="203" y="24"/>
                  </a:moveTo>
                  <a:lnTo>
                    <a:pt x="209" y="30"/>
                  </a:lnTo>
                  <a:lnTo>
                    <a:pt x="213" y="38"/>
                  </a:lnTo>
                  <a:lnTo>
                    <a:pt x="217" y="46"/>
                  </a:lnTo>
                  <a:lnTo>
                    <a:pt x="220" y="53"/>
                  </a:lnTo>
                  <a:lnTo>
                    <a:pt x="222" y="62"/>
                  </a:lnTo>
                  <a:lnTo>
                    <a:pt x="225" y="71"/>
                  </a:lnTo>
                  <a:lnTo>
                    <a:pt x="226" y="80"/>
                  </a:lnTo>
                  <a:lnTo>
                    <a:pt x="229" y="89"/>
                  </a:lnTo>
                  <a:lnTo>
                    <a:pt x="228" y="91"/>
                  </a:lnTo>
                  <a:lnTo>
                    <a:pt x="225" y="91"/>
                  </a:lnTo>
                  <a:lnTo>
                    <a:pt x="224" y="91"/>
                  </a:lnTo>
                  <a:lnTo>
                    <a:pt x="222" y="90"/>
                  </a:lnTo>
                  <a:lnTo>
                    <a:pt x="221" y="89"/>
                  </a:lnTo>
                  <a:lnTo>
                    <a:pt x="220" y="89"/>
                  </a:lnTo>
                  <a:lnTo>
                    <a:pt x="220" y="90"/>
                  </a:lnTo>
                  <a:lnTo>
                    <a:pt x="218" y="93"/>
                  </a:lnTo>
                  <a:lnTo>
                    <a:pt x="213" y="93"/>
                  </a:lnTo>
                  <a:lnTo>
                    <a:pt x="209" y="93"/>
                  </a:lnTo>
                  <a:lnTo>
                    <a:pt x="203" y="93"/>
                  </a:lnTo>
                  <a:lnTo>
                    <a:pt x="197" y="93"/>
                  </a:lnTo>
                  <a:lnTo>
                    <a:pt x="192" y="93"/>
                  </a:lnTo>
                  <a:lnTo>
                    <a:pt x="186" y="93"/>
                  </a:lnTo>
                  <a:lnTo>
                    <a:pt x="181" y="95"/>
                  </a:lnTo>
                  <a:lnTo>
                    <a:pt x="175" y="96"/>
                  </a:lnTo>
                  <a:lnTo>
                    <a:pt x="177" y="95"/>
                  </a:lnTo>
                  <a:lnTo>
                    <a:pt x="177" y="94"/>
                  </a:lnTo>
                  <a:lnTo>
                    <a:pt x="178" y="93"/>
                  </a:lnTo>
                  <a:lnTo>
                    <a:pt x="178" y="92"/>
                  </a:lnTo>
                  <a:lnTo>
                    <a:pt x="178" y="91"/>
                  </a:lnTo>
                  <a:lnTo>
                    <a:pt x="180" y="90"/>
                  </a:lnTo>
                  <a:lnTo>
                    <a:pt x="181" y="90"/>
                  </a:lnTo>
                  <a:lnTo>
                    <a:pt x="182" y="89"/>
                  </a:lnTo>
                  <a:lnTo>
                    <a:pt x="164" y="89"/>
                  </a:lnTo>
                  <a:lnTo>
                    <a:pt x="149" y="91"/>
                  </a:lnTo>
                  <a:lnTo>
                    <a:pt x="135" y="94"/>
                  </a:lnTo>
                  <a:lnTo>
                    <a:pt x="121" y="99"/>
                  </a:lnTo>
                  <a:lnTo>
                    <a:pt x="108" y="103"/>
                  </a:lnTo>
                  <a:lnTo>
                    <a:pt x="94" y="107"/>
                  </a:lnTo>
                  <a:lnTo>
                    <a:pt x="79" y="112"/>
                  </a:lnTo>
                  <a:lnTo>
                    <a:pt x="63" y="116"/>
                  </a:lnTo>
                  <a:lnTo>
                    <a:pt x="61" y="118"/>
                  </a:lnTo>
                  <a:lnTo>
                    <a:pt x="57" y="121"/>
                  </a:lnTo>
                  <a:lnTo>
                    <a:pt x="54" y="124"/>
                  </a:lnTo>
                  <a:lnTo>
                    <a:pt x="52" y="126"/>
                  </a:lnTo>
                  <a:lnTo>
                    <a:pt x="50" y="129"/>
                  </a:lnTo>
                  <a:lnTo>
                    <a:pt x="50" y="133"/>
                  </a:lnTo>
                  <a:lnTo>
                    <a:pt x="50" y="136"/>
                  </a:lnTo>
                  <a:lnTo>
                    <a:pt x="52" y="139"/>
                  </a:lnTo>
                  <a:lnTo>
                    <a:pt x="50" y="136"/>
                  </a:lnTo>
                  <a:lnTo>
                    <a:pt x="47" y="134"/>
                  </a:lnTo>
                  <a:lnTo>
                    <a:pt x="44" y="133"/>
                  </a:lnTo>
                  <a:lnTo>
                    <a:pt x="41" y="133"/>
                  </a:lnTo>
                  <a:lnTo>
                    <a:pt x="36" y="133"/>
                  </a:lnTo>
                  <a:lnTo>
                    <a:pt x="29" y="135"/>
                  </a:lnTo>
                  <a:lnTo>
                    <a:pt x="23" y="136"/>
                  </a:lnTo>
                  <a:lnTo>
                    <a:pt x="18" y="137"/>
                  </a:lnTo>
                  <a:lnTo>
                    <a:pt x="14" y="137"/>
                  </a:lnTo>
                  <a:lnTo>
                    <a:pt x="11" y="137"/>
                  </a:lnTo>
                  <a:lnTo>
                    <a:pt x="8" y="136"/>
                  </a:lnTo>
                  <a:lnTo>
                    <a:pt x="5" y="135"/>
                  </a:lnTo>
                  <a:lnTo>
                    <a:pt x="1" y="119"/>
                  </a:lnTo>
                  <a:lnTo>
                    <a:pt x="0" y="103"/>
                  </a:lnTo>
                  <a:lnTo>
                    <a:pt x="0" y="86"/>
                  </a:lnTo>
                  <a:lnTo>
                    <a:pt x="4" y="70"/>
                  </a:lnTo>
                  <a:lnTo>
                    <a:pt x="7" y="61"/>
                  </a:lnTo>
                  <a:lnTo>
                    <a:pt x="10" y="53"/>
                  </a:lnTo>
                  <a:lnTo>
                    <a:pt x="15" y="46"/>
                  </a:lnTo>
                  <a:lnTo>
                    <a:pt x="19" y="38"/>
                  </a:lnTo>
                  <a:lnTo>
                    <a:pt x="25" y="31"/>
                  </a:lnTo>
                  <a:lnTo>
                    <a:pt x="32" y="25"/>
                  </a:lnTo>
                  <a:lnTo>
                    <a:pt x="39" y="18"/>
                  </a:lnTo>
                  <a:lnTo>
                    <a:pt x="47" y="13"/>
                  </a:lnTo>
                  <a:lnTo>
                    <a:pt x="55" y="8"/>
                  </a:lnTo>
                  <a:lnTo>
                    <a:pt x="65" y="6"/>
                  </a:lnTo>
                  <a:lnTo>
                    <a:pt x="74" y="4"/>
                  </a:lnTo>
                  <a:lnTo>
                    <a:pt x="83" y="3"/>
                  </a:lnTo>
                  <a:lnTo>
                    <a:pt x="92" y="3"/>
                  </a:lnTo>
                  <a:lnTo>
                    <a:pt x="102" y="3"/>
                  </a:lnTo>
                  <a:lnTo>
                    <a:pt x="112" y="1"/>
                  </a:lnTo>
                  <a:lnTo>
                    <a:pt x="120" y="0"/>
                  </a:lnTo>
                  <a:lnTo>
                    <a:pt x="131" y="0"/>
                  </a:lnTo>
                  <a:lnTo>
                    <a:pt x="144" y="0"/>
                  </a:lnTo>
                  <a:lnTo>
                    <a:pt x="156" y="0"/>
                  </a:lnTo>
                  <a:lnTo>
                    <a:pt x="167" y="1"/>
                  </a:lnTo>
                  <a:lnTo>
                    <a:pt x="178" y="4"/>
                  </a:lnTo>
                  <a:lnTo>
                    <a:pt x="189" y="8"/>
                  </a:lnTo>
                  <a:lnTo>
                    <a:pt x="193" y="11"/>
                  </a:lnTo>
                  <a:lnTo>
                    <a:pt x="196" y="15"/>
                  </a:lnTo>
                  <a:lnTo>
                    <a:pt x="200" y="18"/>
                  </a:lnTo>
                  <a:lnTo>
                    <a:pt x="20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3" name="Freeform 122">
              <a:extLst>
                <a:ext uri="{FF2B5EF4-FFF2-40B4-BE49-F238E27FC236}">
                  <a16:creationId xmlns:a16="http://schemas.microsoft.com/office/drawing/2014/main" id="{C2F326C5-3074-446C-A8E2-8B99CF4EC4BF}"/>
                </a:ext>
              </a:extLst>
            </p:cNvPr>
            <p:cNvSpPr>
              <a:spLocks/>
            </p:cNvSpPr>
            <p:nvPr/>
          </p:nvSpPr>
          <p:spPr bwMode="auto">
            <a:xfrm>
              <a:off x="2951163" y="3336925"/>
              <a:ext cx="149225" cy="57150"/>
            </a:xfrm>
            <a:custGeom>
              <a:avLst/>
              <a:gdLst>
                <a:gd name="T0" fmla="*/ 94 w 94"/>
                <a:gd name="T1" fmla="*/ 19 h 36"/>
                <a:gd name="T2" fmla="*/ 93 w 94"/>
                <a:gd name="T3" fmla="*/ 21 h 36"/>
                <a:gd name="T4" fmla="*/ 91 w 94"/>
                <a:gd name="T5" fmla="*/ 24 h 36"/>
                <a:gd name="T6" fmla="*/ 91 w 94"/>
                <a:gd name="T7" fmla="*/ 26 h 36"/>
                <a:gd name="T8" fmla="*/ 91 w 94"/>
                <a:gd name="T9" fmla="*/ 28 h 36"/>
                <a:gd name="T10" fmla="*/ 90 w 94"/>
                <a:gd name="T11" fmla="*/ 30 h 36"/>
                <a:gd name="T12" fmla="*/ 88 w 94"/>
                <a:gd name="T13" fmla="*/ 32 h 36"/>
                <a:gd name="T14" fmla="*/ 87 w 94"/>
                <a:gd name="T15" fmla="*/ 33 h 36"/>
                <a:gd name="T16" fmla="*/ 83 w 94"/>
                <a:gd name="T17" fmla="*/ 33 h 36"/>
                <a:gd name="T18" fmla="*/ 12 w 94"/>
                <a:gd name="T19" fmla="*/ 36 h 36"/>
                <a:gd name="T20" fmla="*/ 7 w 94"/>
                <a:gd name="T21" fmla="*/ 33 h 36"/>
                <a:gd name="T22" fmla="*/ 4 w 94"/>
                <a:gd name="T23" fmla="*/ 30 h 36"/>
                <a:gd name="T24" fmla="*/ 1 w 94"/>
                <a:gd name="T25" fmla="*/ 27 h 36"/>
                <a:gd name="T26" fmla="*/ 0 w 94"/>
                <a:gd name="T27" fmla="*/ 24 h 36"/>
                <a:gd name="T28" fmla="*/ 0 w 94"/>
                <a:gd name="T29" fmla="*/ 19 h 36"/>
                <a:gd name="T30" fmla="*/ 0 w 94"/>
                <a:gd name="T31" fmla="*/ 16 h 36"/>
                <a:gd name="T32" fmla="*/ 1 w 94"/>
                <a:gd name="T33" fmla="*/ 13 h 36"/>
                <a:gd name="T34" fmla="*/ 4 w 94"/>
                <a:gd name="T35" fmla="*/ 8 h 36"/>
                <a:gd name="T36" fmla="*/ 14 w 94"/>
                <a:gd name="T37" fmla="*/ 4 h 36"/>
                <a:gd name="T38" fmla="*/ 25 w 94"/>
                <a:gd name="T39" fmla="*/ 1 h 36"/>
                <a:gd name="T40" fmla="*/ 39 w 94"/>
                <a:gd name="T41" fmla="*/ 0 h 36"/>
                <a:gd name="T42" fmla="*/ 51 w 94"/>
                <a:gd name="T43" fmla="*/ 0 h 36"/>
                <a:gd name="T44" fmla="*/ 65 w 94"/>
                <a:gd name="T45" fmla="*/ 3 h 36"/>
                <a:gd name="T46" fmla="*/ 76 w 94"/>
                <a:gd name="T47" fmla="*/ 6 h 36"/>
                <a:gd name="T48" fmla="*/ 81 w 94"/>
                <a:gd name="T49" fmla="*/ 8 h 36"/>
                <a:gd name="T50" fmla="*/ 86 w 94"/>
                <a:gd name="T51" fmla="*/ 11 h 36"/>
                <a:gd name="T52" fmla="*/ 90 w 94"/>
                <a:gd name="T53" fmla="*/ 15 h 36"/>
                <a:gd name="T54" fmla="*/ 94 w 94"/>
                <a:gd name="T55" fmla="*/ 19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36">
                  <a:moveTo>
                    <a:pt x="94" y="19"/>
                  </a:moveTo>
                  <a:lnTo>
                    <a:pt x="93" y="21"/>
                  </a:lnTo>
                  <a:lnTo>
                    <a:pt x="91" y="24"/>
                  </a:lnTo>
                  <a:lnTo>
                    <a:pt x="91" y="26"/>
                  </a:lnTo>
                  <a:lnTo>
                    <a:pt x="91" y="28"/>
                  </a:lnTo>
                  <a:lnTo>
                    <a:pt x="90" y="30"/>
                  </a:lnTo>
                  <a:lnTo>
                    <a:pt x="88" y="32"/>
                  </a:lnTo>
                  <a:lnTo>
                    <a:pt x="87" y="33"/>
                  </a:lnTo>
                  <a:lnTo>
                    <a:pt x="83" y="33"/>
                  </a:lnTo>
                  <a:lnTo>
                    <a:pt x="12" y="36"/>
                  </a:lnTo>
                  <a:lnTo>
                    <a:pt x="7" y="33"/>
                  </a:lnTo>
                  <a:lnTo>
                    <a:pt x="4" y="30"/>
                  </a:lnTo>
                  <a:lnTo>
                    <a:pt x="1" y="27"/>
                  </a:lnTo>
                  <a:lnTo>
                    <a:pt x="0" y="24"/>
                  </a:lnTo>
                  <a:lnTo>
                    <a:pt x="0" y="19"/>
                  </a:lnTo>
                  <a:lnTo>
                    <a:pt x="0" y="16"/>
                  </a:lnTo>
                  <a:lnTo>
                    <a:pt x="1" y="13"/>
                  </a:lnTo>
                  <a:lnTo>
                    <a:pt x="4" y="8"/>
                  </a:lnTo>
                  <a:lnTo>
                    <a:pt x="14" y="4"/>
                  </a:lnTo>
                  <a:lnTo>
                    <a:pt x="25" y="1"/>
                  </a:lnTo>
                  <a:lnTo>
                    <a:pt x="39" y="0"/>
                  </a:lnTo>
                  <a:lnTo>
                    <a:pt x="51" y="0"/>
                  </a:lnTo>
                  <a:lnTo>
                    <a:pt x="65" y="3"/>
                  </a:lnTo>
                  <a:lnTo>
                    <a:pt x="76" y="6"/>
                  </a:lnTo>
                  <a:lnTo>
                    <a:pt x="81" y="8"/>
                  </a:lnTo>
                  <a:lnTo>
                    <a:pt x="86" y="11"/>
                  </a:lnTo>
                  <a:lnTo>
                    <a:pt x="90" y="15"/>
                  </a:lnTo>
                  <a:lnTo>
                    <a:pt x="94"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4" name="Freeform 123">
              <a:extLst>
                <a:ext uri="{FF2B5EF4-FFF2-40B4-BE49-F238E27FC236}">
                  <a16:creationId xmlns:a16="http://schemas.microsoft.com/office/drawing/2014/main" id="{B88225A9-BF83-4978-A3B1-60CA25F86B68}"/>
                </a:ext>
              </a:extLst>
            </p:cNvPr>
            <p:cNvSpPr>
              <a:spLocks/>
            </p:cNvSpPr>
            <p:nvPr/>
          </p:nvSpPr>
          <p:spPr bwMode="auto">
            <a:xfrm>
              <a:off x="3328988" y="3352800"/>
              <a:ext cx="381000" cy="254000"/>
            </a:xfrm>
            <a:custGeom>
              <a:avLst/>
              <a:gdLst>
                <a:gd name="T0" fmla="*/ 164 w 240"/>
                <a:gd name="T1" fmla="*/ 8 h 160"/>
                <a:gd name="T2" fmla="*/ 174 w 240"/>
                <a:gd name="T3" fmla="*/ 12 h 160"/>
                <a:gd name="T4" fmla="*/ 183 w 240"/>
                <a:gd name="T5" fmla="*/ 17 h 160"/>
                <a:gd name="T6" fmla="*/ 193 w 240"/>
                <a:gd name="T7" fmla="*/ 21 h 160"/>
                <a:gd name="T8" fmla="*/ 206 w 240"/>
                <a:gd name="T9" fmla="*/ 31 h 160"/>
                <a:gd name="T10" fmla="*/ 218 w 240"/>
                <a:gd name="T11" fmla="*/ 46 h 160"/>
                <a:gd name="T12" fmla="*/ 230 w 240"/>
                <a:gd name="T13" fmla="*/ 69 h 160"/>
                <a:gd name="T14" fmla="*/ 239 w 240"/>
                <a:gd name="T15" fmla="*/ 102 h 160"/>
                <a:gd name="T16" fmla="*/ 240 w 240"/>
                <a:gd name="T17" fmla="*/ 138 h 160"/>
                <a:gd name="T18" fmla="*/ 237 w 240"/>
                <a:gd name="T19" fmla="*/ 159 h 160"/>
                <a:gd name="T20" fmla="*/ 230 w 240"/>
                <a:gd name="T21" fmla="*/ 160 h 160"/>
                <a:gd name="T22" fmla="*/ 223 w 240"/>
                <a:gd name="T23" fmla="*/ 159 h 160"/>
                <a:gd name="T24" fmla="*/ 217 w 240"/>
                <a:gd name="T25" fmla="*/ 157 h 160"/>
                <a:gd name="T26" fmla="*/ 204 w 240"/>
                <a:gd name="T27" fmla="*/ 153 h 160"/>
                <a:gd name="T28" fmla="*/ 182 w 240"/>
                <a:gd name="T29" fmla="*/ 148 h 160"/>
                <a:gd name="T30" fmla="*/ 149 w 240"/>
                <a:gd name="T31" fmla="*/ 148 h 160"/>
                <a:gd name="T32" fmla="*/ 116 w 240"/>
                <a:gd name="T33" fmla="*/ 150 h 160"/>
                <a:gd name="T34" fmla="*/ 94 w 240"/>
                <a:gd name="T35" fmla="*/ 149 h 160"/>
                <a:gd name="T36" fmla="*/ 74 w 240"/>
                <a:gd name="T37" fmla="*/ 146 h 160"/>
                <a:gd name="T38" fmla="*/ 56 w 240"/>
                <a:gd name="T39" fmla="*/ 136 h 160"/>
                <a:gd name="T40" fmla="*/ 42 w 240"/>
                <a:gd name="T41" fmla="*/ 122 h 160"/>
                <a:gd name="T42" fmla="*/ 27 w 240"/>
                <a:gd name="T43" fmla="*/ 112 h 160"/>
                <a:gd name="T44" fmla="*/ 12 w 240"/>
                <a:gd name="T45" fmla="*/ 103 h 160"/>
                <a:gd name="T46" fmla="*/ 4 w 240"/>
                <a:gd name="T47" fmla="*/ 95 h 160"/>
                <a:gd name="T48" fmla="*/ 1 w 240"/>
                <a:gd name="T49" fmla="*/ 89 h 160"/>
                <a:gd name="T50" fmla="*/ 4 w 240"/>
                <a:gd name="T51" fmla="*/ 76 h 160"/>
                <a:gd name="T52" fmla="*/ 15 w 240"/>
                <a:gd name="T53" fmla="*/ 60 h 160"/>
                <a:gd name="T54" fmla="*/ 29 w 240"/>
                <a:gd name="T55" fmla="*/ 46 h 160"/>
                <a:gd name="T56" fmla="*/ 44 w 240"/>
                <a:gd name="T57" fmla="*/ 31 h 160"/>
                <a:gd name="T58" fmla="*/ 52 w 240"/>
                <a:gd name="T59" fmla="*/ 25 h 160"/>
                <a:gd name="T60" fmla="*/ 56 w 240"/>
                <a:gd name="T61" fmla="*/ 23 h 160"/>
                <a:gd name="T62" fmla="*/ 58 w 240"/>
                <a:gd name="T63" fmla="*/ 21 h 160"/>
                <a:gd name="T64" fmla="*/ 59 w 240"/>
                <a:gd name="T65" fmla="*/ 18 h 160"/>
                <a:gd name="T66" fmla="*/ 73 w 240"/>
                <a:gd name="T67" fmla="*/ 15 h 160"/>
                <a:gd name="T68" fmla="*/ 96 w 240"/>
                <a:gd name="T69" fmla="*/ 8 h 160"/>
                <a:gd name="T70" fmla="*/ 121 w 240"/>
                <a:gd name="T71" fmla="*/ 1 h 160"/>
                <a:gd name="T72" fmla="*/ 139 w 240"/>
                <a:gd name="T73" fmla="*/ 0 h 160"/>
                <a:gd name="T74" fmla="*/ 152 w 240"/>
                <a:gd name="T75" fmla="*/ 4 h 160"/>
                <a:gd name="T76" fmla="*/ 161 w 240"/>
                <a:gd name="T77" fmla="*/ 5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0" h="160">
                  <a:moveTo>
                    <a:pt x="161" y="5"/>
                  </a:moveTo>
                  <a:lnTo>
                    <a:pt x="164" y="8"/>
                  </a:lnTo>
                  <a:lnTo>
                    <a:pt x="170" y="10"/>
                  </a:lnTo>
                  <a:lnTo>
                    <a:pt x="174" y="12"/>
                  </a:lnTo>
                  <a:lnTo>
                    <a:pt x="178" y="15"/>
                  </a:lnTo>
                  <a:lnTo>
                    <a:pt x="183" y="17"/>
                  </a:lnTo>
                  <a:lnTo>
                    <a:pt x="189" y="19"/>
                  </a:lnTo>
                  <a:lnTo>
                    <a:pt x="193" y="21"/>
                  </a:lnTo>
                  <a:lnTo>
                    <a:pt x="197" y="23"/>
                  </a:lnTo>
                  <a:lnTo>
                    <a:pt x="206" y="31"/>
                  </a:lnTo>
                  <a:lnTo>
                    <a:pt x="212" y="38"/>
                  </a:lnTo>
                  <a:lnTo>
                    <a:pt x="218" y="46"/>
                  </a:lnTo>
                  <a:lnTo>
                    <a:pt x="222" y="52"/>
                  </a:lnTo>
                  <a:lnTo>
                    <a:pt x="230" y="69"/>
                  </a:lnTo>
                  <a:lnTo>
                    <a:pt x="236" y="85"/>
                  </a:lnTo>
                  <a:lnTo>
                    <a:pt x="239" y="102"/>
                  </a:lnTo>
                  <a:lnTo>
                    <a:pt x="240" y="119"/>
                  </a:lnTo>
                  <a:lnTo>
                    <a:pt x="240" y="138"/>
                  </a:lnTo>
                  <a:lnTo>
                    <a:pt x="240" y="156"/>
                  </a:lnTo>
                  <a:lnTo>
                    <a:pt x="237" y="159"/>
                  </a:lnTo>
                  <a:lnTo>
                    <a:pt x="235" y="160"/>
                  </a:lnTo>
                  <a:lnTo>
                    <a:pt x="230" y="160"/>
                  </a:lnTo>
                  <a:lnTo>
                    <a:pt x="228" y="160"/>
                  </a:lnTo>
                  <a:lnTo>
                    <a:pt x="223" y="159"/>
                  </a:lnTo>
                  <a:lnTo>
                    <a:pt x="221" y="158"/>
                  </a:lnTo>
                  <a:lnTo>
                    <a:pt x="217" y="157"/>
                  </a:lnTo>
                  <a:lnTo>
                    <a:pt x="214" y="156"/>
                  </a:lnTo>
                  <a:lnTo>
                    <a:pt x="204" y="153"/>
                  </a:lnTo>
                  <a:lnTo>
                    <a:pt x="193" y="149"/>
                  </a:lnTo>
                  <a:lnTo>
                    <a:pt x="182" y="148"/>
                  </a:lnTo>
                  <a:lnTo>
                    <a:pt x="171" y="148"/>
                  </a:lnTo>
                  <a:lnTo>
                    <a:pt x="149" y="148"/>
                  </a:lnTo>
                  <a:lnTo>
                    <a:pt x="127" y="149"/>
                  </a:lnTo>
                  <a:lnTo>
                    <a:pt x="116" y="150"/>
                  </a:lnTo>
                  <a:lnTo>
                    <a:pt x="105" y="150"/>
                  </a:lnTo>
                  <a:lnTo>
                    <a:pt x="94" y="149"/>
                  </a:lnTo>
                  <a:lnTo>
                    <a:pt x="84" y="148"/>
                  </a:lnTo>
                  <a:lnTo>
                    <a:pt x="74" y="146"/>
                  </a:lnTo>
                  <a:lnTo>
                    <a:pt x="65" y="141"/>
                  </a:lnTo>
                  <a:lnTo>
                    <a:pt x="56" y="136"/>
                  </a:lnTo>
                  <a:lnTo>
                    <a:pt x="48" y="129"/>
                  </a:lnTo>
                  <a:lnTo>
                    <a:pt x="42" y="122"/>
                  </a:lnTo>
                  <a:lnTo>
                    <a:pt x="36" y="116"/>
                  </a:lnTo>
                  <a:lnTo>
                    <a:pt x="27" y="112"/>
                  </a:lnTo>
                  <a:lnTo>
                    <a:pt x="20" y="107"/>
                  </a:lnTo>
                  <a:lnTo>
                    <a:pt x="12" y="103"/>
                  </a:lnTo>
                  <a:lnTo>
                    <a:pt x="5" y="98"/>
                  </a:lnTo>
                  <a:lnTo>
                    <a:pt x="4" y="95"/>
                  </a:lnTo>
                  <a:lnTo>
                    <a:pt x="1" y="93"/>
                  </a:lnTo>
                  <a:lnTo>
                    <a:pt x="1" y="89"/>
                  </a:lnTo>
                  <a:lnTo>
                    <a:pt x="0" y="85"/>
                  </a:lnTo>
                  <a:lnTo>
                    <a:pt x="4" y="76"/>
                  </a:lnTo>
                  <a:lnTo>
                    <a:pt x="8" y="68"/>
                  </a:lnTo>
                  <a:lnTo>
                    <a:pt x="15" y="60"/>
                  </a:lnTo>
                  <a:lnTo>
                    <a:pt x="22" y="52"/>
                  </a:lnTo>
                  <a:lnTo>
                    <a:pt x="29" y="46"/>
                  </a:lnTo>
                  <a:lnTo>
                    <a:pt x="37" y="38"/>
                  </a:lnTo>
                  <a:lnTo>
                    <a:pt x="44" y="31"/>
                  </a:lnTo>
                  <a:lnTo>
                    <a:pt x="51" y="23"/>
                  </a:lnTo>
                  <a:lnTo>
                    <a:pt x="52" y="25"/>
                  </a:lnTo>
                  <a:lnTo>
                    <a:pt x="55" y="25"/>
                  </a:lnTo>
                  <a:lnTo>
                    <a:pt x="56" y="23"/>
                  </a:lnTo>
                  <a:lnTo>
                    <a:pt x="58" y="22"/>
                  </a:lnTo>
                  <a:lnTo>
                    <a:pt x="58" y="21"/>
                  </a:lnTo>
                  <a:lnTo>
                    <a:pt x="59" y="20"/>
                  </a:lnTo>
                  <a:lnTo>
                    <a:pt x="59" y="18"/>
                  </a:lnTo>
                  <a:lnTo>
                    <a:pt x="60" y="17"/>
                  </a:lnTo>
                  <a:lnTo>
                    <a:pt x="73" y="15"/>
                  </a:lnTo>
                  <a:lnTo>
                    <a:pt x="85" y="11"/>
                  </a:lnTo>
                  <a:lnTo>
                    <a:pt x="96" y="8"/>
                  </a:lnTo>
                  <a:lnTo>
                    <a:pt x="109" y="4"/>
                  </a:lnTo>
                  <a:lnTo>
                    <a:pt x="121" y="1"/>
                  </a:lnTo>
                  <a:lnTo>
                    <a:pt x="134" y="0"/>
                  </a:lnTo>
                  <a:lnTo>
                    <a:pt x="139" y="0"/>
                  </a:lnTo>
                  <a:lnTo>
                    <a:pt x="146" y="1"/>
                  </a:lnTo>
                  <a:lnTo>
                    <a:pt x="152" y="4"/>
                  </a:lnTo>
                  <a:lnTo>
                    <a:pt x="159" y="7"/>
                  </a:lnTo>
                  <a:lnTo>
                    <a:pt x="16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5" name="Freeform 124">
              <a:extLst>
                <a:ext uri="{FF2B5EF4-FFF2-40B4-BE49-F238E27FC236}">
                  <a16:creationId xmlns:a16="http://schemas.microsoft.com/office/drawing/2014/main" id="{4378E4DA-E13C-4675-85D8-51851AE2F57E}"/>
                </a:ext>
              </a:extLst>
            </p:cNvPr>
            <p:cNvSpPr>
              <a:spLocks/>
            </p:cNvSpPr>
            <p:nvPr/>
          </p:nvSpPr>
          <p:spPr bwMode="auto">
            <a:xfrm>
              <a:off x="6013450" y="3352800"/>
              <a:ext cx="304800" cy="171450"/>
            </a:xfrm>
            <a:custGeom>
              <a:avLst/>
              <a:gdLst>
                <a:gd name="T0" fmla="*/ 182 w 192"/>
                <a:gd name="T1" fmla="*/ 37 h 108"/>
                <a:gd name="T2" fmla="*/ 184 w 192"/>
                <a:gd name="T3" fmla="*/ 40 h 108"/>
                <a:gd name="T4" fmla="*/ 187 w 192"/>
                <a:gd name="T5" fmla="*/ 43 h 108"/>
                <a:gd name="T6" fmla="*/ 188 w 192"/>
                <a:gd name="T7" fmla="*/ 47 h 108"/>
                <a:gd name="T8" fmla="*/ 189 w 192"/>
                <a:gd name="T9" fmla="*/ 50 h 108"/>
                <a:gd name="T10" fmla="*/ 189 w 192"/>
                <a:gd name="T11" fmla="*/ 53 h 108"/>
                <a:gd name="T12" fmla="*/ 191 w 192"/>
                <a:gd name="T13" fmla="*/ 57 h 108"/>
                <a:gd name="T14" fmla="*/ 192 w 192"/>
                <a:gd name="T15" fmla="*/ 60 h 108"/>
                <a:gd name="T16" fmla="*/ 192 w 192"/>
                <a:gd name="T17" fmla="*/ 64 h 108"/>
                <a:gd name="T18" fmla="*/ 181 w 192"/>
                <a:gd name="T19" fmla="*/ 63 h 108"/>
                <a:gd name="T20" fmla="*/ 169 w 192"/>
                <a:gd name="T21" fmla="*/ 63 h 108"/>
                <a:gd name="T22" fmla="*/ 156 w 192"/>
                <a:gd name="T23" fmla="*/ 64 h 108"/>
                <a:gd name="T24" fmla="*/ 145 w 192"/>
                <a:gd name="T25" fmla="*/ 66 h 108"/>
                <a:gd name="T26" fmla="*/ 133 w 192"/>
                <a:gd name="T27" fmla="*/ 69 h 108"/>
                <a:gd name="T28" fmla="*/ 122 w 192"/>
                <a:gd name="T29" fmla="*/ 72 h 108"/>
                <a:gd name="T30" fmla="*/ 111 w 192"/>
                <a:gd name="T31" fmla="*/ 76 h 108"/>
                <a:gd name="T32" fmla="*/ 101 w 192"/>
                <a:gd name="T33" fmla="*/ 81 h 108"/>
                <a:gd name="T34" fmla="*/ 89 w 192"/>
                <a:gd name="T35" fmla="*/ 83 h 108"/>
                <a:gd name="T36" fmla="*/ 77 w 192"/>
                <a:gd name="T37" fmla="*/ 86 h 108"/>
                <a:gd name="T38" fmla="*/ 66 w 192"/>
                <a:gd name="T39" fmla="*/ 91 h 108"/>
                <a:gd name="T40" fmla="*/ 54 w 192"/>
                <a:gd name="T41" fmla="*/ 94 h 108"/>
                <a:gd name="T42" fmla="*/ 43 w 192"/>
                <a:gd name="T43" fmla="*/ 98 h 108"/>
                <a:gd name="T44" fmla="*/ 32 w 192"/>
                <a:gd name="T45" fmla="*/ 102 h 108"/>
                <a:gd name="T46" fmla="*/ 21 w 192"/>
                <a:gd name="T47" fmla="*/ 105 h 108"/>
                <a:gd name="T48" fmla="*/ 8 w 192"/>
                <a:gd name="T49" fmla="*/ 108 h 108"/>
                <a:gd name="T50" fmla="*/ 10 w 192"/>
                <a:gd name="T51" fmla="*/ 103 h 108"/>
                <a:gd name="T52" fmla="*/ 10 w 192"/>
                <a:gd name="T53" fmla="*/ 97 h 108"/>
                <a:gd name="T54" fmla="*/ 8 w 192"/>
                <a:gd name="T55" fmla="*/ 92 h 108"/>
                <a:gd name="T56" fmla="*/ 7 w 192"/>
                <a:gd name="T57" fmla="*/ 87 h 108"/>
                <a:gd name="T58" fmla="*/ 4 w 192"/>
                <a:gd name="T59" fmla="*/ 83 h 108"/>
                <a:gd name="T60" fmla="*/ 3 w 192"/>
                <a:gd name="T61" fmla="*/ 78 h 108"/>
                <a:gd name="T62" fmla="*/ 1 w 192"/>
                <a:gd name="T63" fmla="*/ 73 h 108"/>
                <a:gd name="T64" fmla="*/ 0 w 192"/>
                <a:gd name="T65" fmla="*/ 68 h 108"/>
                <a:gd name="T66" fmla="*/ 4 w 192"/>
                <a:gd name="T67" fmla="*/ 61 h 108"/>
                <a:gd name="T68" fmla="*/ 8 w 192"/>
                <a:gd name="T69" fmla="*/ 54 h 108"/>
                <a:gd name="T70" fmla="*/ 12 w 192"/>
                <a:gd name="T71" fmla="*/ 49 h 108"/>
                <a:gd name="T72" fmla="*/ 18 w 192"/>
                <a:gd name="T73" fmla="*/ 43 h 108"/>
                <a:gd name="T74" fmla="*/ 22 w 192"/>
                <a:gd name="T75" fmla="*/ 38 h 108"/>
                <a:gd name="T76" fmla="*/ 28 w 192"/>
                <a:gd name="T77" fmla="*/ 33 h 108"/>
                <a:gd name="T78" fmla="*/ 32 w 192"/>
                <a:gd name="T79" fmla="*/ 28 h 108"/>
                <a:gd name="T80" fmla="*/ 37 w 192"/>
                <a:gd name="T81" fmla="*/ 21 h 108"/>
                <a:gd name="T82" fmla="*/ 46 w 192"/>
                <a:gd name="T83" fmla="*/ 17 h 108"/>
                <a:gd name="T84" fmla="*/ 55 w 192"/>
                <a:gd name="T85" fmla="*/ 12 h 108"/>
                <a:gd name="T86" fmla="*/ 65 w 192"/>
                <a:gd name="T87" fmla="*/ 9 h 108"/>
                <a:gd name="T88" fmla="*/ 75 w 192"/>
                <a:gd name="T89" fmla="*/ 6 h 108"/>
                <a:gd name="T90" fmla="*/ 86 w 192"/>
                <a:gd name="T91" fmla="*/ 4 h 108"/>
                <a:gd name="T92" fmla="*/ 97 w 192"/>
                <a:gd name="T93" fmla="*/ 1 h 108"/>
                <a:gd name="T94" fmla="*/ 106 w 192"/>
                <a:gd name="T95" fmla="*/ 0 h 108"/>
                <a:gd name="T96" fmla="*/ 118 w 192"/>
                <a:gd name="T97" fmla="*/ 0 h 108"/>
                <a:gd name="T98" fmla="*/ 129 w 192"/>
                <a:gd name="T99" fmla="*/ 1 h 108"/>
                <a:gd name="T100" fmla="*/ 138 w 192"/>
                <a:gd name="T101" fmla="*/ 4 h 108"/>
                <a:gd name="T102" fmla="*/ 148 w 192"/>
                <a:gd name="T103" fmla="*/ 6 h 108"/>
                <a:gd name="T104" fmla="*/ 158 w 192"/>
                <a:gd name="T105" fmla="*/ 9 h 108"/>
                <a:gd name="T106" fmla="*/ 165 w 192"/>
                <a:gd name="T107" fmla="*/ 15 h 108"/>
                <a:gd name="T108" fmla="*/ 171 w 192"/>
                <a:gd name="T109" fmla="*/ 20 h 108"/>
                <a:gd name="T110" fmla="*/ 178 w 192"/>
                <a:gd name="T111" fmla="*/ 28 h 108"/>
                <a:gd name="T112" fmla="*/ 182 w 192"/>
                <a:gd name="T113" fmla="*/ 37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08">
                  <a:moveTo>
                    <a:pt x="182" y="37"/>
                  </a:moveTo>
                  <a:lnTo>
                    <a:pt x="184" y="40"/>
                  </a:lnTo>
                  <a:lnTo>
                    <a:pt x="187" y="43"/>
                  </a:lnTo>
                  <a:lnTo>
                    <a:pt x="188" y="47"/>
                  </a:lnTo>
                  <a:lnTo>
                    <a:pt x="189" y="50"/>
                  </a:lnTo>
                  <a:lnTo>
                    <a:pt x="189" y="53"/>
                  </a:lnTo>
                  <a:lnTo>
                    <a:pt x="191" y="57"/>
                  </a:lnTo>
                  <a:lnTo>
                    <a:pt x="192" y="60"/>
                  </a:lnTo>
                  <a:lnTo>
                    <a:pt x="192" y="64"/>
                  </a:lnTo>
                  <a:lnTo>
                    <a:pt x="181" y="63"/>
                  </a:lnTo>
                  <a:lnTo>
                    <a:pt x="169" y="63"/>
                  </a:lnTo>
                  <a:lnTo>
                    <a:pt x="156" y="64"/>
                  </a:lnTo>
                  <a:lnTo>
                    <a:pt x="145" y="66"/>
                  </a:lnTo>
                  <a:lnTo>
                    <a:pt x="133" y="69"/>
                  </a:lnTo>
                  <a:lnTo>
                    <a:pt x="122" y="72"/>
                  </a:lnTo>
                  <a:lnTo>
                    <a:pt x="111" y="76"/>
                  </a:lnTo>
                  <a:lnTo>
                    <a:pt x="101" y="81"/>
                  </a:lnTo>
                  <a:lnTo>
                    <a:pt x="89" y="83"/>
                  </a:lnTo>
                  <a:lnTo>
                    <a:pt x="77" y="86"/>
                  </a:lnTo>
                  <a:lnTo>
                    <a:pt x="66" y="91"/>
                  </a:lnTo>
                  <a:lnTo>
                    <a:pt x="54" y="94"/>
                  </a:lnTo>
                  <a:lnTo>
                    <a:pt x="43" y="98"/>
                  </a:lnTo>
                  <a:lnTo>
                    <a:pt x="32" y="102"/>
                  </a:lnTo>
                  <a:lnTo>
                    <a:pt x="21" y="105"/>
                  </a:lnTo>
                  <a:lnTo>
                    <a:pt x="8" y="108"/>
                  </a:lnTo>
                  <a:lnTo>
                    <a:pt x="10" y="103"/>
                  </a:lnTo>
                  <a:lnTo>
                    <a:pt x="10" y="97"/>
                  </a:lnTo>
                  <a:lnTo>
                    <a:pt x="8" y="92"/>
                  </a:lnTo>
                  <a:lnTo>
                    <a:pt x="7" y="87"/>
                  </a:lnTo>
                  <a:lnTo>
                    <a:pt x="4" y="83"/>
                  </a:lnTo>
                  <a:lnTo>
                    <a:pt x="3" y="78"/>
                  </a:lnTo>
                  <a:lnTo>
                    <a:pt x="1" y="73"/>
                  </a:lnTo>
                  <a:lnTo>
                    <a:pt x="0" y="68"/>
                  </a:lnTo>
                  <a:lnTo>
                    <a:pt x="4" y="61"/>
                  </a:lnTo>
                  <a:lnTo>
                    <a:pt x="8" y="54"/>
                  </a:lnTo>
                  <a:lnTo>
                    <a:pt x="12" y="49"/>
                  </a:lnTo>
                  <a:lnTo>
                    <a:pt x="18" y="43"/>
                  </a:lnTo>
                  <a:lnTo>
                    <a:pt x="22" y="38"/>
                  </a:lnTo>
                  <a:lnTo>
                    <a:pt x="28" y="33"/>
                  </a:lnTo>
                  <a:lnTo>
                    <a:pt x="32" y="28"/>
                  </a:lnTo>
                  <a:lnTo>
                    <a:pt x="37" y="21"/>
                  </a:lnTo>
                  <a:lnTo>
                    <a:pt x="46" y="17"/>
                  </a:lnTo>
                  <a:lnTo>
                    <a:pt x="55" y="12"/>
                  </a:lnTo>
                  <a:lnTo>
                    <a:pt x="65" y="9"/>
                  </a:lnTo>
                  <a:lnTo>
                    <a:pt x="75" y="6"/>
                  </a:lnTo>
                  <a:lnTo>
                    <a:pt x="86" y="4"/>
                  </a:lnTo>
                  <a:lnTo>
                    <a:pt x="97" y="1"/>
                  </a:lnTo>
                  <a:lnTo>
                    <a:pt x="106" y="0"/>
                  </a:lnTo>
                  <a:lnTo>
                    <a:pt x="118" y="0"/>
                  </a:lnTo>
                  <a:lnTo>
                    <a:pt x="129" y="1"/>
                  </a:lnTo>
                  <a:lnTo>
                    <a:pt x="138" y="4"/>
                  </a:lnTo>
                  <a:lnTo>
                    <a:pt x="148" y="6"/>
                  </a:lnTo>
                  <a:lnTo>
                    <a:pt x="158" y="9"/>
                  </a:lnTo>
                  <a:lnTo>
                    <a:pt x="165" y="15"/>
                  </a:lnTo>
                  <a:lnTo>
                    <a:pt x="171" y="20"/>
                  </a:lnTo>
                  <a:lnTo>
                    <a:pt x="178" y="28"/>
                  </a:lnTo>
                  <a:lnTo>
                    <a:pt x="18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6" name="Freeform 125">
              <a:extLst>
                <a:ext uri="{FF2B5EF4-FFF2-40B4-BE49-F238E27FC236}">
                  <a16:creationId xmlns:a16="http://schemas.microsoft.com/office/drawing/2014/main" id="{EB097526-113F-4193-820F-0D79CE139394}"/>
                </a:ext>
              </a:extLst>
            </p:cNvPr>
            <p:cNvSpPr>
              <a:spLocks/>
            </p:cNvSpPr>
            <p:nvPr/>
          </p:nvSpPr>
          <p:spPr bwMode="auto">
            <a:xfrm>
              <a:off x="3365500" y="3379788"/>
              <a:ext cx="311150" cy="193675"/>
            </a:xfrm>
            <a:custGeom>
              <a:avLst/>
              <a:gdLst>
                <a:gd name="T0" fmla="*/ 180 w 196"/>
                <a:gd name="T1" fmla="*/ 41 h 122"/>
                <a:gd name="T2" fmla="*/ 191 w 196"/>
                <a:gd name="T3" fmla="*/ 64 h 122"/>
                <a:gd name="T4" fmla="*/ 195 w 196"/>
                <a:gd name="T5" fmla="*/ 88 h 122"/>
                <a:gd name="T6" fmla="*/ 194 w 196"/>
                <a:gd name="T7" fmla="*/ 111 h 122"/>
                <a:gd name="T8" fmla="*/ 181 w 196"/>
                <a:gd name="T9" fmla="*/ 122 h 122"/>
                <a:gd name="T10" fmla="*/ 163 w 196"/>
                <a:gd name="T11" fmla="*/ 120 h 122"/>
                <a:gd name="T12" fmla="*/ 145 w 196"/>
                <a:gd name="T13" fmla="*/ 117 h 122"/>
                <a:gd name="T14" fmla="*/ 129 w 196"/>
                <a:gd name="T15" fmla="*/ 115 h 122"/>
                <a:gd name="T16" fmla="*/ 113 w 196"/>
                <a:gd name="T17" fmla="*/ 116 h 122"/>
                <a:gd name="T18" fmla="*/ 101 w 196"/>
                <a:gd name="T19" fmla="*/ 118 h 122"/>
                <a:gd name="T20" fmla="*/ 89 w 196"/>
                <a:gd name="T21" fmla="*/ 118 h 122"/>
                <a:gd name="T22" fmla="*/ 76 w 196"/>
                <a:gd name="T23" fmla="*/ 117 h 122"/>
                <a:gd name="T24" fmla="*/ 60 w 196"/>
                <a:gd name="T25" fmla="*/ 111 h 122"/>
                <a:gd name="T26" fmla="*/ 42 w 196"/>
                <a:gd name="T27" fmla="*/ 100 h 122"/>
                <a:gd name="T28" fmla="*/ 24 w 196"/>
                <a:gd name="T29" fmla="*/ 90 h 122"/>
                <a:gd name="T30" fmla="*/ 8 w 196"/>
                <a:gd name="T31" fmla="*/ 77 h 122"/>
                <a:gd name="T32" fmla="*/ 0 w 196"/>
                <a:gd name="T33" fmla="*/ 64 h 122"/>
                <a:gd name="T34" fmla="*/ 4 w 196"/>
                <a:gd name="T35" fmla="*/ 52 h 122"/>
                <a:gd name="T36" fmla="*/ 14 w 196"/>
                <a:gd name="T37" fmla="*/ 41 h 122"/>
                <a:gd name="T38" fmla="*/ 25 w 196"/>
                <a:gd name="T39" fmla="*/ 31 h 122"/>
                <a:gd name="T40" fmla="*/ 36 w 196"/>
                <a:gd name="T41" fmla="*/ 23 h 122"/>
                <a:gd name="T42" fmla="*/ 48 w 196"/>
                <a:gd name="T43" fmla="*/ 15 h 122"/>
                <a:gd name="T44" fmla="*/ 61 w 196"/>
                <a:gd name="T45" fmla="*/ 9 h 122"/>
                <a:gd name="T46" fmla="*/ 75 w 196"/>
                <a:gd name="T47" fmla="*/ 4 h 122"/>
                <a:gd name="T48" fmla="*/ 77 w 196"/>
                <a:gd name="T49" fmla="*/ 9 h 122"/>
                <a:gd name="T50" fmla="*/ 83 w 196"/>
                <a:gd name="T51" fmla="*/ 10 h 122"/>
                <a:gd name="T52" fmla="*/ 89 w 196"/>
                <a:gd name="T53" fmla="*/ 9 h 122"/>
                <a:gd name="T54" fmla="*/ 94 w 196"/>
                <a:gd name="T55" fmla="*/ 4 h 122"/>
                <a:gd name="T56" fmla="*/ 98 w 196"/>
                <a:gd name="T57" fmla="*/ 0 h 122"/>
                <a:gd name="T58" fmla="*/ 119 w 196"/>
                <a:gd name="T59" fmla="*/ 3 h 122"/>
                <a:gd name="T60" fmla="*/ 138 w 196"/>
                <a:gd name="T61" fmla="*/ 9 h 122"/>
                <a:gd name="T62" fmla="*/ 158 w 196"/>
                <a:gd name="T63" fmla="*/ 16 h 122"/>
                <a:gd name="T64" fmla="*/ 173 w 196"/>
                <a:gd name="T65" fmla="*/ 3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6" h="122">
                  <a:moveTo>
                    <a:pt x="173" y="30"/>
                  </a:moveTo>
                  <a:lnTo>
                    <a:pt x="180" y="41"/>
                  </a:lnTo>
                  <a:lnTo>
                    <a:pt x="185" y="53"/>
                  </a:lnTo>
                  <a:lnTo>
                    <a:pt x="191" y="64"/>
                  </a:lnTo>
                  <a:lnTo>
                    <a:pt x="194" y="76"/>
                  </a:lnTo>
                  <a:lnTo>
                    <a:pt x="195" y="88"/>
                  </a:lnTo>
                  <a:lnTo>
                    <a:pt x="196" y="100"/>
                  </a:lnTo>
                  <a:lnTo>
                    <a:pt x="194" y="111"/>
                  </a:lnTo>
                  <a:lnTo>
                    <a:pt x="191" y="122"/>
                  </a:lnTo>
                  <a:lnTo>
                    <a:pt x="181" y="122"/>
                  </a:lnTo>
                  <a:lnTo>
                    <a:pt x="171" y="121"/>
                  </a:lnTo>
                  <a:lnTo>
                    <a:pt x="163" y="120"/>
                  </a:lnTo>
                  <a:lnTo>
                    <a:pt x="153" y="119"/>
                  </a:lnTo>
                  <a:lnTo>
                    <a:pt x="145" y="117"/>
                  </a:lnTo>
                  <a:lnTo>
                    <a:pt x="137" y="116"/>
                  </a:lnTo>
                  <a:lnTo>
                    <a:pt x="129" y="115"/>
                  </a:lnTo>
                  <a:lnTo>
                    <a:pt x="119" y="113"/>
                  </a:lnTo>
                  <a:lnTo>
                    <a:pt x="113" y="116"/>
                  </a:lnTo>
                  <a:lnTo>
                    <a:pt x="108" y="118"/>
                  </a:lnTo>
                  <a:lnTo>
                    <a:pt x="101" y="118"/>
                  </a:lnTo>
                  <a:lnTo>
                    <a:pt x="95" y="119"/>
                  </a:lnTo>
                  <a:lnTo>
                    <a:pt x="89" y="118"/>
                  </a:lnTo>
                  <a:lnTo>
                    <a:pt x="83" y="118"/>
                  </a:lnTo>
                  <a:lnTo>
                    <a:pt x="76" y="117"/>
                  </a:lnTo>
                  <a:lnTo>
                    <a:pt x="69" y="117"/>
                  </a:lnTo>
                  <a:lnTo>
                    <a:pt x="60" y="111"/>
                  </a:lnTo>
                  <a:lnTo>
                    <a:pt x="50" y="106"/>
                  </a:lnTo>
                  <a:lnTo>
                    <a:pt x="42" y="100"/>
                  </a:lnTo>
                  <a:lnTo>
                    <a:pt x="32" y="96"/>
                  </a:lnTo>
                  <a:lnTo>
                    <a:pt x="24" y="90"/>
                  </a:lnTo>
                  <a:lnTo>
                    <a:pt x="15" y="84"/>
                  </a:lnTo>
                  <a:lnTo>
                    <a:pt x="8" y="77"/>
                  </a:lnTo>
                  <a:lnTo>
                    <a:pt x="0" y="69"/>
                  </a:lnTo>
                  <a:lnTo>
                    <a:pt x="0" y="64"/>
                  </a:lnTo>
                  <a:lnTo>
                    <a:pt x="1" y="58"/>
                  </a:lnTo>
                  <a:lnTo>
                    <a:pt x="4" y="52"/>
                  </a:lnTo>
                  <a:lnTo>
                    <a:pt x="8" y="46"/>
                  </a:lnTo>
                  <a:lnTo>
                    <a:pt x="14" y="41"/>
                  </a:lnTo>
                  <a:lnTo>
                    <a:pt x="19" y="36"/>
                  </a:lnTo>
                  <a:lnTo>
                    <a:pt x="25" y="31"/>
                  </a:lnTo>
                  <a:lnTo>
                    <a:pt x="31" y="25"/>
                  </a:lnTo>
                  <a:lnTo>
                    <a:pt x="36" y="23"/>
                  </a:lnTo>
                  <a:lnTo>
                    <a:pt x="43" y="20"/>
                  </a:lnTo>
                  <a:lnTo>
                    <a:pt x="48" y="15"/>
                  </a:lnTo>
                  <a:lnTo>
                    <a:pt x="54" y="12"/>
                  </a:lnTo>
                  <a:lnTo>
                    <a:pt x="61" y="9"/>
                  </a:lnTo>
                  <a:lnTo>
                    <a:pt x="68" y="6"/>
                  </a:lnTo>
                  <a:lnTo>
                    <a:pt x="75" y="4"/>
                  </a:lnTo>
                  <a:lnTo>
                    <a:pt x="83" y="4"/>
                  </a:lnTo>
                  <a:lnTo>
                    <a:pt x="77" y="9"/>
                  </a:lnTo>
                  <a:lnTo>
                    <a:pt x="80" y="10"/>
                  </a:lnTo>
                  <a:lnTo>
                    <a:pt x="83" y="10"/>
                  </a:lnTo>
                  <a:lnTo>
                    <a:pt x="86" y="10"/>
                  </a:lnTo>
                  <a:lnTo>
                    <a:pt x="89" y="9"/>
                  </a:lnTo>
                  <a:lnTo>
                    <a:pt x="91" y="6"/>
                  </a:lnTo>
                  <a:lnTo>
                    <a:pt x="94" y="4"/>
                  </a:lnTo>
                  <a:lnTo>
                    <a:pt x="97" y="2"/>
                  </a:lnTo>
                  <a:lnTo>
                    <a:pt x="98" y="0"/>
                  </a:lnTo>
                  <a:lnTo>
                    <a:pt x="108" y="2"/>
                  </a:lnTo>
                  <a:lnTo>
                    <a:pt x="119" y="3"/>
                  </a:lnTo>
                  <a:lnTo>
                    <a:pt x="129" y="5"/>
                  </a:lnTo>
                  <a:lnTo>
                    <a:pt x="138" y="9"/>
                  </a:lnTo>
                  <a:lnTo>
                    <a:pt x="148" y="12"/>
                  </a:lnTo>
                  <a:lnTo>
                    <a:pt x="158" y="16"/>
                  </a:lnTo>
                  <a:lnTo>
                    <a:pt x="166" y="23"/>
                  </a:lnTo>
                  <a:lnTo>
                    <a:pt x="17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7" name="Freeform 126">
              <a:extLst>
                <a:ext uri="{FF2B5EF4-FFF2-40B4-BE49-F238E27FC236}">
                  <a16:creationId xmlns:a16="http://schemas.microsoft.com/office/drawing/2014/main" id="{EBE34601-CD5C-4192-B565-6EB5050D04A2}"/>
                </a:ext>
              </a:extLst>
            </p:cNvPr>
            <p:cNvSpPr>
              <a:spLocks/>
            </p:cNvSpPr>
            <p:nvPr/>
          </p:nvSpPr>
          <p:spPr bwMode="auto">
            <a:xfrm>
              <a:off x="6059488" y="3392488"/>
              <a:ext cx="127000" cy="80963"/>
            </a:xfrm>
            <a:custGeom>
              <a:avLst/>
              <a:gdLst>
                <a:gd name="T0" fmla="*/ 79 w 80"/>
                <a:gd name="T1" fmla="*/ 14 h 51"/>
                <a:gd name="T2" fmla="*/ 80 w 80"/>
                <a:gd name="T3" fmla="*/ 17 h 51"/>
                <a:gd name="T4" fmla="*/ 80 w 80"/>
                <a:gd name="T5" fmla="*/ 22 h 51"/>
                <a:gd name="T6" fmla="*/ 79 w 80"/>
                <a:gd name="T7" fmla="*/ 25 h 51"/>
                <a:gd name="T8" fmla="*/ 76 w 80"/>
                <a:gd name="T9" fmla="*/ 27 h 51"/>
                <a:gd name="T10" fmla="*/ 72 w 80"/>
                <a:gd name="T11" fmla="*/ 29 h 51"/>
                <a:gd name="T12" fmla="*/ 69 w 80"/>
                <a:gd name="T13" fmla="*/ 32 h 51"/>
                <a:gd name="T14" fmla="*/ 65 w 80"/>
                <a:gd name="T15" fmla="*/ 34 h 51"/>
                <a:gd name="T16" fmla="*/ 61 w 80"/>
                <a:gd name="T17" fmla="*/ 35 h 51"/>
                <a:gd name="T18" fmla="*/ 57 w 80"/>
                <a:gd name="T19" fmla="*/ 34 h 51"/>
                <a:gd name="T20" fmla="*/ 53 w 80"/>
                <a:gd name="T21" fmla="*/ 34 h 51"/>
                <a:gd name="T22" fmla="*/ 48 w 80"/>
                <a:gd name="T23" fmla="*/ 34 h 51"/>
                <a:gd name="T24" fmla="*/ 46 w 80"/>
                <a:gd name="T25" fmla="*/ 35 h 51"/>
                <a:gd name="T26" fmla="*/ 40 w 80"/>
                <a:gd name="T27" fmla="*/ 39 h 51"/>
                <a:gd name="T28" fmla="*/ 35 w 80"/>
                <a:gd name="T29" fmla="*/ 44 h 51"/>
                <a:gd name="T30" fmla="*/ 29 w 80"/>
                <a:gd name="T31" fmla="*/ 47 h 51"/>
                <a:gd name="T32" fmla="*/ 24 w 80"/>
                <a:gd name="T33" fmla="*/ 50 h 51"/>
                <a:gd name="T34" fmla="*/ 21 w 80"/>
                <a:gd name="T35" fmla="*/ 51 h 51"/>
                <a:gd name="T36" fmla="*/ 18 w 80"/>
                <a:gd name="T37" fmla="*/ 51 h 51"/>
                <a:gd name="T38" fmla="*/ 15 w 80"/>
                <a:gd name="T39" fmla="*/ 51 h 51"/>
                <a:gd name="T40" fmla="*/ 11 w 80"/>
                <a:gd name="T41" fmla="*/ 49 h 51"/>
                <a:gd name="T42" fmla="*/ 8 w 80"/>
                <a:gd name="T43" fmla="*/ 46 h 51"/>
                <a:gd name="T44" fmla="*/ 6 w 80"/>
                <a:gd name="T45" fmla="*/ 43 h 51"/>
                <a:gd name="T46" fmla="*/ 4 w 80"/>
                <a:gd name="T47" fmla="*/ 38 h 51"/>
                <a:gd name="T48" fmla="*/ 1 w 80"/>
                <a:gd name="T49" fmla="*/ 34 h 51"/>
                <a:gd name="T50" fmla="*/ 1 w 80"/>
                <a:gd name="T51" fmla="*/ 30 h 51"/>
                <a:gd name="T52" fmla="*/ 0 w 80"/>
                <a:gd name="T53" fmla="*/ 26 h 51"/>
                <a:gd name="T54" fmla="*/ 1 w 80"/>
                <a:gd name="T55" fmla="*/ 22 h 51"/>
                <a:gd name="T56" fmla="*/ 3 w 80"/>
                <a:gd name="T57" fmla="*/ 17 h 51"/>
                <a:gd name="T58" fmla="*/ 6 w 80"/>
                <a:gd name="T59" fmla="*/ 14 h 51"/>
                <a:gd name="T60" fmla="*/ 10 w 80"/>
                <a:gd name="T61" fmla="*/ 11 h 51"/>
                <a:gd name="T62" fmla="*/ 14 w 80"/>
                <a:gd name="T63" fmla="*/ 7 h 51"/>
                <a:gd name="T64" fmla="*/ 18 w 80"/>
                <a:gd name="T65" fmla="*/ 5 h 51"/>
                <a:gd name="T66" fmla="*/ 29 w 80"/>
                <a:gd name="T67" fmla="*/ 1 h 51"/>
                <a:gd name="T68" fmla="*/ 40 w 80"/>
                <a:gd name="T69" fmla="*/ 0 h 51"/>
                <a:gd name="T70" fmla="*/ 51 w 80"/>
                <a:gd name="T71" fmla="*/ 1 h 51"/>
                <a:gd name="T72" fmla="*/ 61 w 80"/>
                <a:gd name="T73" fmla="*/ 3 h 51"/>
                <a:gd name="T74" fmla="*/ 66 w 80"/>
                <a:gd name="T75" fmla="*/ 5 h 51"/>
                <a:gd name="T76" fmla="*/ 71 w 80"/>
                <a:gd name="T77" fmla="*/ 7 h 51"/>
                <a:gd name="T78" fmla="*/ 76 w 80"/>
                <a:gd name="T79" fmla="*/ 11 h 51"/>
                <a:gd name="T80" fmla="*/ 79 w 80"/>
                <a:gd name="T81" fmla="*/ 1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 h="51">
                  <a:moveTo>
                    <a:pt x="79" y="14"/>
                  </a:moveTo>
                  <a:lnTo>
                    <a:pt x="80" y="17"/>
                  </a:lnTo>
                  <a:lnTo>
                    <a:pt x="80" y="22"/>
                  </a:lnTo>
                  <a:lnTo>
                    <a:pt x="79" y="25"/>
                  </a:lnTo>
                  <a:lnTo>
                    <a:pt x="76" y="27"/>
                  </a:lnTo>
                  <a:lnTo>
                    <a:pt x="72" y="29"/>
                  </a:lnTo>
                  <a:lnTo>
                    <a:pt x="69" y="32"/>
                  </a:lnTo>
                  <a:lnTo>
                    <a:pt x="65" y="34"/>
                  </a:lnTo>
                  <a:lnTo>
                    <a:pt x="61" y="35"/>
                  </a:lnTo>
                  <a:lnTo>
                    <a:pt x="57" y="34"/>
                  </a:lnTo>
                  <a:lnTo>
                    <a:pt x="53" y="34"/>
                  </a:lnTo>
                  <a:lnTo>
                    <a:pt x="48" y="34"/>
                  </a:lnTo>
                  <a:lnTo>
                    <a:pt x="46" y="35"/>
                  </a:lnTo>
                  <a:lnTo>
                    <a:pt x="40" y="39"/>
                  </a:lnTo>
                  <a:lnTo>
                    <a:pt x="35" y="44"/>
                  </a:lnTo>
                  <a:lnTo>
                    <a:pt x="29" y="47"/>
                  </a:lnTo>
                  <a:lnTo>
                    <a:pt x="24" y="50"/>
                  </a:lnTo>
                  <a:lnTo>
                    <a:pt x="21" y="51"/>
                  </a:lnTo>
                  <a:lnTo>
                    <a:pt x="18" y="51"/>
                  </a:lnTo>
                  <a:lnTo>
                    <a:pt x="15" y="51"/>
                  </a:lnTo>
                  <a:lnTo>
                    <a:pt x="11" y="49"/>
                  </a:lnTo>
                  <a:lnTo>
                    <a:pt x="8" y="46"/>
                  </a:lnTo>
                  <a:lnTo>
                    <a:pt x="6" y="43"/>
                  </a:lnTo>
                  <a:lnTo>
                    <a:pt x="4" y="38"/>
                  </a:lnTo>
                  <a:lnTo>
                    <a:pt x="1" y="34"/>
                  </a:lnTo>
                  <a:lnTo>
                    <a:pt x="1" y="30"/>
                  </a:lnTo>
                  <a:lnTo>
                    <a:pt x="0" y="26"/>
                  </a:lnTo>
                  <a:lnTo>
                    <a:pt x="1" y="22"/>
                  </a:lnTo>
                  <a:lnTo>
                    <a:pt x="3" y="17"/>
                  </a:lnTo>
                  <a:lnTo>
                    <a:pt x="6" y="14"/>
                  </a:lnTo>
                  <a:lnTo>
                    <a:pt x="10" y="11"/>
                  </a:lnTo>
                  <a:lnTo>
                    <a:pt x="14" y="7"/>
                  </a:lnTo>
                  <a:lnTo>
                    <a:pt x="18" y="5"/>
                  </a:lnTo>
                  <a:lnTo>
                    <a:pt x="29" y="1"/>
                  </a:lnTo>
                  <a:lnTo>
                    <a:pt x="40" y="0"/>
                  </a:lnTo>
                  <a:lnTo>
                    <a:pt x="51" y="1"/>
                  </a:lnTo>
                  <a:lnTo>
                    <a:pt x="61" y="3"/>
                  </a:lnTo>
                  <a:lnTo>
                    <a:pt x="66" y="5"/>
                  </a:lnTo>
                  <a:lnTo>
                    <a:pt x="71" y="7"/>
                  </a:lnTo>
                  <a:lnTo>
                    <a:pt x="76" y="11"/>
                  </a:lnTo>
                  <a:lnTo>
                    <a:pt x="79"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8" name="Freeform 127">
              <a:extLst>
                <a:ext uri="{FF2B5EF4-FFF2-40B4-BE49-F238E27FC236}">
                  <a16:creationId xmlns:a16="http://schemas.microsoft.com/office/drawing/2014/main" id="{D77DE2DA-982F-47A0-B498-B75C3B4B1CF1}"/>
                </a:ext>
              </a:extLst>
            </p:cNvPr>
            <p:cNvSpPr>
              <a:spLocks/>
            </p:cNvSpPr>
            <p:nvPr/>
          </p:nvSpPr>
          <p:spPr bwMode="auto">
            <a:xfrm>
              <a:off x="3421063" y="3419475"/>
              <a:ext cx="173038" cy="80963"/>
            </a:xfrm>
            <a:custGeom>
              <a:avLst/>
              <a:gdLst>
                <a:gd name="T0" fmla="*/ 106 w 109"/>
                <a:gd name="T1" fmla="*/ 23 h 51"/>
                <a:gd name="T2" fmla="*/ 107 w 109"/>
                <a:gd name="T3" fmla="*/ 27 h 51"/>
                <a:gd name="T4" fmla="*/ 109 w 109"/>
                <a:gd name="T5" fmla="*/ 31 h 51"/>
                <a:gd name="T6" fmla="*/ 109 w 109"/>
                <a:gd name="T7" fmla="*/ 34 h 51"/>
                <a:gd name="T8" fmla="*/ 107 w 109"/>
                <a:gd name="T9" fmla="*/ 38 h 51"/>
                <a:gd name="T10" fmla="*/ 106 w 109"/>
                <a:gd name="T11" fmla="*/ 41 h 51"/>
                <a:gd name="T12" fmla="*/ 105 w 109"/>
                <a:gd name="T13" fmla="*/ 45 h 51"/>
                <a:gd name="T14" fmla="*/ 103 w 109"/>
                <a:gd name="T15" fmla="*/ 49 h 51"/>
                <a:gd name="T16" fmla="*/ 101 w 109"/>
                <a:gd name="T17" fmla="*/ 51 h 51"/>
                <a:gd name="T18" fmla="*/ 94 w 109"/>
                <a:gd name="T19" fmla="*/ 51 h 51"/>
                <a:gd name="T20" fmla="*/ 88 w 109"/>
                <a:gd name="T21" fmla="*/ 49 h 51"/>
                <a:gd name="T22" fmla="*/ 81 w 109"/>
                <a:gd name="T23" fmla="*/ 44 h 51"/>
                <a:gd name="T24" fmla="*/ 74 w 109"/>
                <a:gd name="T25" fmla="*/ 41 h 51"/>
                <a:gd name="T26" fmla="*/ 67 w 109"/>
                <a:gd name="T27" fmla="*/ 38 h 51"/>
                <a:gd name="T28" fmla="*/ 59 w 109"/>
                <a:gd name="T29" fmla="*/ 36 h 51"/>
                <a:gd name="T30" fmla="*/ 55 w 109"/>
                <a:gd name="T31" fmla="*/ 34 h 51"/>
                <a:gd name="T32" fmla="*/ 51 w 109"/>
                <a:gd name="T33" fmla="*/ 36 h 51"/>
                <a:gd name="T34" fmla="*/ 47 w 109"/>
                <a:gd name="T35" fmla="*/ 37 h 51"/>
                <a:gd name="T36" fmla="*/ 42 w 109"/>
                <a:gd name="T37" fmla="*/ 39 h 51"/>
                <a:gd name="T38" fmla="*/ 38 w 109"/>
                <a:gd name="T39" fmla="*/ 40 h 51"/>
                <a:gd name="T40" fmla="*/ 33 w 109"/>
                <a:gd name="T41" fmla="*/ 40 h 51"/>
                <a:gd name="T42" fmla="*/ 27 w 109"/>
                <a:gd name="T43" fmla="*/ 41 h 51"/>
                <a:gd name="T44" fmla="*/ 23 w 109"/>
                <a:gd name="T45" fmla="*/ 41 h 51"/>
                <a:gd name="T46" fmla="*/ 18 w 109"/>
                <a:gd name="T47" fmla="*/ 41 h 51"/>
                <a:gd name="T48" fmla="*/ 12 w 109"/>
                <a:gd name="T49" fmla="*/ 40 h 51"/>
                <a:gd name="T50" fmla="*/ 8 w 109"/>
                <a:gd name="T51" fmla="*/ 38 h 51"/>
                <a:gd name="T52" fmla="*/ 2 w 109"/>
                <a:gd name="T53" fmla="*/ 34 h 51"/>
                <a:gd name="T54" fmla="*/ 1 w 109"/>
                <a:gd name="T55" fmla="*/ 30 h 51"/>
                <a:gd name="T56" fmla="*/ 0 w 109"/>
                <a:gd name="T57" fmla="*/ 27 h 51"/>
                <a:gd name="T58" fmla="*/ 1 w 109"/>
                <a:gd name="T59" fmla="*/ 22 h 51"/>
                <a:gd name="T60" fmla="*/ 1 w 109"/>
                <a:gd name="T61" fmla="*/ 19 h 51"/>
                <a:gd name="T62" fmla="*/ 4 w 109"/>
                <a:gd name="T63" fmla="*/ 16 h 51"/>
                <a:gd name="T64" fmla="*/ 7 w 109"/>
                <a:gd name="T65" fmla="*/ 12 h 51"/>
                <a:gd name="T66" fmla="*/ 9 w 109"/>
                <a:gd name="T67" fmla="*/ 9 h 51"/>
                <a:gd name="T68" fmla="*/ 13 w 109"/>
                <a:gd name="T69" fmla="*/ 7 h 51"/>
                <a:gd name="T70" fmla="*/ 26 w 109"/>
                <a:gd name="T71" fmla="*/ 4 h 51"/>
                <a:gd name="T72" fmla="*/ 38 w 109"/>
                <a:gd name="T73" fmla="*/ 1 h 51"/>
                <a:gd name="T74" fmla="*/ 51 w 109"/>
                <a:gd name="T75" fmla="*/ 0 h 51"/>
                <a:gd name="T76" fmla="*/ 65 w 109"/>
                <a:gd name="T77" fmla="*/ 1 h 51"/>
                <a:gd name="T78" fmla="*/ 76 w 109"/>
                <a:gd name="T79" fmla="*/ 4 h 51"/>
                <a:gd name="T80" fmla="*/ 87 w 109"/>
                <a:gd name="T81" fmla="*/ 8 h 51"/>
                <a:gd name="T82" fmla="*/ 92 w 109"/>
                <a:gd name="T83" fmla="*/ 11 h 51"/>
                <a:gd name="T84" fmla="*/ 98 w 109"/>
                <a:gd name="T85" fmla="*/ 15 h 51"/>
                <a:gd name="T86" fmla="*/ 102 w 109"/>
                <a:gd name="T87" fmla="*/ 19 h 51"/>
                <a:gd name="T88" fmla="*/ 106 w 109"/>
                <a:gd name="T89" fmla="*/ 23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9" h="51">
                  <a:moveTo>
                    <a:pt x="106" y="23"/>
                  </a:moveTo>
                  <a:lnTo>
                    <a:pt x="107" y="27"/>
                  </a:lnTo>
                  <a:lnTo>
                    <a:pt x="109" y="31"/>
                  </a:lnTo>
                  <a:lnTo>
                    <a:pt x="109" y="34"/>
                  </a:lnTo>
                  <a:lnTo>
                    <a:pt x="107" y="38"/>
                  </a:lnTo>
                  <a:lnTo>
                    <a:pt x="106" y="41"/>
                  </a:lnTo>
                  <a:lnTo>
                    <a:pt x="105" y="45"/>
                  </a:lnTo>
                  <a:lnTo>
                    <a:pt x="103" y="49"/>
                  </a:lnTo>
                  <a:lnTo>
                    <a:pt x="101" y="51"/>
                  </a:lnTo>
                  <a:lnTo>
                    <a:pt x="94" y="51"/>
                  </a:lnTo>
                  <a:lnTo>
                    <a:pt x="88" y="49"/>
                  </a:lnTo>
                  <a:lnTo>
                    <a:pt x="81" y="44"/>
                  </a:lnTo>
                  <a:lnTo>
                    <a:pt x="74" y="41"/>
                  </a:lnTo>
                  <a:lnTo>
                    <a:pt x="67" y="38"/>
                  </a:lnTo>
                  <a:lnTo>
                    <a:pt x="59" y="36"/>
                  </a:lnTo>
                  <a:lnTo>
                    <a:pt x="55" y="34"/>
                  </a:lnTo>
                  <a:lnTo>
                    <a:pt x="51" y="36"/>
                  </a:lnTo>
                  <a:lnTo>
                    <a:pt x="47" y="37"/>
                  </a:lnTo>
                  <a:lnTo>
                    <a:pt x="42" y="39"/>
                  </a:lnTo>
                  <a:lnTo>
                    <a:pt x="38" y="40"/>
                  </a:lnTo>
                  <a:lnTo>
                    <a:pt x="33" y="40"/>
                  </a:lnTo>
                  <a:lnTo>
                    <a:pt x="27" y="41"/>
                  </a:lnTo>
                  <a:lnTo>
                    <a:pt x="23" y="41"/>
                  </a:lnTo>
                  <a:lnTo>
                    <a:pt x="18" y="41"/>
                  </a:lnTo>
                  <a:lnTo>
                    <a:pt x="12" y="40"/>
                  </a:lnTo>
                  <a:lnTo>
                    <a:pt x="8" y="38"/>
                  </a:lnTo>
                  <a:lnTo>
                    <a:pt x="2" y="34"/>
                  </a:lnTo>
                  <a:lnTo>
                    <a:pt x="1" y="30"/>
                  </a:lnTo>
                  <a:lnTo>
                    <a:pt x="0" y="27"/>
                  </a:lnTo>
                  <a:lnTo>
                    <a:pt x="1" y="22"/>
                  </a:lnTo>
                  <a:lnTo>
                    <a:pt x="1" y="19"/>
                  </a:lnTo>
                  <a:lnTo>
                    <a:pt x="4" y="16"/>
                  </a:lnTo>
                  <a:lnTo>
                    <a:pt x="7" y="12"/>
                  </a:lnTo>
                  <a:lnTo>
                    <a:pt x="9" y="9"/>
                  </a:lnTo>
                  <a:lnTo>
                    <a:pt x="13" y="7"/>
                  </a:lnTo>
                  <a:lnTo>
                    <a:pt x="26" y="4"/>
                  </a:lnTo>
                  <a:lnTo>
                    <a:pt x="38" y="1"/>
                  </a:lnTo>
                  <a:lnTo>
                    <a:pt x="51" y="0"/>
                  </a:lnTo>
                  <a:lnTo>
                    <a:pt x="65" y="1"/>
                  </a:lnTo>
                  <a:lnTo>
                    <a:pt x="76" y="4"/>
                  </a:lnTo>
                  <a:lnTo>
                    <a:pt x="87" y="8"/>
                  </a:lnTo>
                  <a:lnTo>
                    <a:pt x="92" y="11"/>
                  </a:lnTo>
                  <a:lnTo>
                    <a:pt x="98" y="15"/>
                  </a:lnTo>
                  <a:lnTo>
                    <a:pt x="102" y="19"/>
                  </a:lnTo>
                  <a:lnTo>
                    <a:pt x="106"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9" name="Freeform 128">
              <a:extLst>
                <a:ext uri="{FF2B5EF4-FFF2-40B4-BE49-F238E27FC236}">
                  <a16:creationId xmlns:a16="http://schemas.microsoft.com/office/drawing/2014/main" id="{324F72F9-F69D-4598-B323-8F2C6CCD7481}"/>
                </a:ext>
              </a:extLst>
            </p:cNvPr>
            <p:cNvSpPr>
              <a:spLocks/>
            </p:cNvSpPr>
            <p:nvPr/>
          </p:nvSpPr>
          <p:spPr bwMode="auto">
            <a:xfrm>
              <a:off x="5391150" y="3416300"/>
              <a:ext cx="465138" cy="207963"/>
            </a:xfrm>
            <a:custGeom>
              <a:avLst/>
              <a:gdLst>
                <a:gd name="T0" fmla="*/ 176 w 293"/>
                <a:gd name="T1" fmla="*/ 11 h 131"/>
                <a:gd name="T2" fmla="*/ 192 w 293"/>
                <a:gd name="T3" fmla="*/ 17 h 131"/>
                <a:gd name="T4" fmla="*/ 206 w 293"/>
                <a:gd name="T5" fmla="*/ 30 h 131"/>
                <a:gd name="T6" fmla="*/ 219 w 293"/>
                <a:gd name="T7" fmla="*/ 51 h 131"/>
                <a:gd name="T8" fmla="*/ 230 w 293"/>
                <a:gd name="T9" fmla="*/ 74 h 131"/>
                <a:gd name="T10" fmla="*/ 239 w 293"/>
                <a:gd name="T11" fmla="*/ 87 h 131"/>
                <a:gd name="T12" fmla="*/ 237 w 293"/>
                <a:gd name="T13" fmla="*/ 93 h 131"/>
                <a:gd name="T14" fmla="*/ 235 w 293"/>
                <a:gd name="T15" fmla="*/ 97 h 131"/>
                <a:gd name="T16" fmla="*/ 236 w 293"/>
                <a:gd name="T17" fmla="*/ 101 h 131"/>
                <a:gd name="T18" fmla="*/ 247 w 293"/>
                <a:gd name="T19" fmla="*/ 103 h 131"/>
                <a:gd name="T20" fmla="*/ 261 w 293"/>
                <a:gd name="T21" fmla="*/ 104 h 131"/>
                <a:gd name="T22" fmla="*/ 273 w 293"/>
                <a:gd name="T23" fmla="*/ 107 h 131"/>
                <a:gd name="T24" fmla="*/ 286 w 293"/>
                <a:gd name="T25" fmla="*/ 108 h 131"/>
                <a:gd name="T26" fmla="*/ 291 w 293"/>
                <a:gd name="T27" fmla="*/ 111 h 131"/>
                <a:gd name="T28" fmla="*/ 287 w 293"/>
                <a:gd name="T29" fmla="*/ 115 h 131"/>
                <a:gd name="T30" fmla="*/ 279 w 293"/>
                <a:gd name="T31" fmla="*/ 116 h 131"/>
                <a:gd name="T32" fmla="*/ 266 w 293"/>
                <a:gd name="T33" fmla="*/ 113 h 131"/>
                <a:gd name="T34" fmla="*/ 252 w 293"/>
                <a:gd name="T35" fmla="*/ 110 h 131"/>
                <a:gd name="T36" fmla="*/ 215 w 293"/>
                <a:gd name="T37" fmla="*/ 115 h 131"/>
                <a:gd name="T38" fmla="*/ 154 w 293"/>
                <a:gd name="T39" fmla="*/ 124 h 131"/>
                <a:gd name="T40" fmla="*/ 109 w 293"/>
                <a:gd name="T41" fmla="*/ 129 h 131"/>
                <a:gd name="T42" fmla="*/ 78 w 293"/>
                <a:gd name="T43" fmla="*/ 131 h 131"/>
                <a:gd name="T44" fmla="*/ 49 w 293"/>
                <a:gd name="T45" fmla="*/ 129 h 131"/>
                <a:gd name="T46" fmla="*/ 22 w 293"/>
                <a:gd name="T47" fmla="*/ 122 h 131"/>
                <a:gd name="T48" fmla="*/ 9 w 293"/>
                <a:gd name="T49" fmla="*/ 113 h 131"/>
                <a:gd name="T50" fmla="*/ 9 w 293"/>
                <a:gd name="T51" fmla="*/ 105 h 131"/>
                <a:gd name="T52" fmla="*/ 7 w 293"/>
                <a:gd name="T53" fmla="*/ 99 h 131"/>
                <a:gd name="T54" fmla="*/ 2 w 293"/>
                <a:gd name="T55" fmla="*/ 94 h 131"/>
                <a:gd name="T56" fmla="*/ 5 w 293"/>
                <a:gd name="T57" fmla="*/ 77 h 131"/>
                <a:gd name="T58" fmla="*/ 22 w 293"/>
                <a:gd name="T59" fmla="*/ 51 h 131"/>
                <a:gd name="T60" fmla="*/ 44 w 293"/>
                <a:gd name="T61" fmla="*/ 26 h 131"/>
                <a:gd name="T62" fmla="*/ 66 w 293"/>
                <a:gd name="T63" fmla="*/ 11 h 131"/>
                <a:gd name="T64" fmla="*/ 83 w 293"/>
                <a:gd name="T65" fmla="*/ 3 h 131"/>
                <a:gd name="T66" fmla="*/ 100 w 293"/>
                <a:gd name="T67" fmla="*/ 1 h 131"/>
                <a:gd name="T68" fmla="*/ 118 w 293"/>
                <a:gd name="T69" fmla="*/ 3 h 131"/>
                <a:gd name="T70" fmla="*/ 139 w 293"/>
                <a:gd name="T71" fmla="*/ 7 h 131"/>
                <a:gd name="T72" fmla="*/ 160 w 293"/>
                <a:gd name="T73" fmla="*/ 9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3" h="131">
                  <a:moveTo>
                    <a:pt x="168" y="9"/>
                  </a:moveTo>
                  <a:lnTo>
                    <a:pt x="176" y="11"/>
                  </a:lnTo>
                  <a:lnTo>
                    <a:pt x="185" y="13"/>
                  </a:lnTo>
                  <a:lnTo>
                    <a:pt x="192" y="17"/>
                  </a:lnTo>
                  <a:lnTo>
                    <a:pt x="197" y="21"/>
                  </a:lnTo>
                  <a:lnTo>
                    <a:pt x="206" y="30"/>
                  </a:lnTo>
                  <a:lnTo>
                    <a:pt x="214" y="40"/>
                  </a:lnTo>
                  <a:lnTo>
                    <a:pt x="219" y="51"/>
                  </a:lnTo>
                  <a:lnTo>
                    <a:pt x="225" y="63"/>
                  </a:lnTo>
                  <a:lnTo>
                    <a:pt x="230" y="74"/>
                  </a:lnTo>
                  <a:lnTo>
                    <a:pt x="237" y="85"/>
                  </a:lnTo>
                  <a:lnTo>
                    <a:pt x="239" y="87"/>
                  </a:lnTo>
                  <a:lnTo>
                    <a:pt x="237" y="89"/>
                  </a:lnTo>
                  <a:lnTo>
                    <a:pt x="237" y="93"/>
                  </a:lnTo>
                  <a:lnTo>
                    <a:pt x="236" y="95"/>
                  </a:lnTo>
                  <a:lnTo>
                    <a:pt x="235" y="97"/>
                  </a:lnTo>
                  <a:lnTo>
                    <a:pt x="235" y="99"/>
                  </a:lnTo>
                  <a:lnTo>
                    <a:pt x="236" y="101"/>
                  </a:lnTo>
                  <a:lnTo>
                    <a:pt x="240" y="104"/>
                  </a:lnTo>
                  <a:lnTo>
                    <a:pt x="247" y="103"/>
                  </a:lnTo>
                  <a:lnTo>
                    <a:pt x="254" y="104"/>
                  </a:lnTo>
                  <a:lnTo>
                    <a:pt x="261" y="104"/>
                  </a:lnTo>
                  <a:lnTo>
                    <a:pt x="268" y="105"/>
                  </a:lnTo>
                  <a:lnTo>
                    <a:pt x="273" y="107"/>
                  </a:lnTo>
                  <a:lnTo>
                    <a:pt x="279" y="108"/>
                  </a:lnTo>
                  <a:lnTo>
                    <a:pt x="286" y="108"/>
                  </a:lnTo>
                  <a:lnTo>
                    <a:pt x="293" y="108"/>
                  </a:lnTo>
                  <a:lnTo>
                    <a:pt x="291" y="111"/>
                  </a:lnTo>
                  <a:lnTo>
                    <a:pt x="288" y="114"/>
                  </a:lnTo>
                  <a:lnTo>
                    <a:pt x="287" y="115"/>
                  </a:lnTo>
                  <a:lnTo>
                    <a:pt x="284" y="116"/>
                  </a:lnTo>
                  <a:lnTo>
                    <a:pt x="279" y="116"/>
                  </a:lnTo>
                  <a:lnTo>
                    <a:pt x="273" y="115"/>
                  </a:lnTo>
                  <a:lnTo>
                    <a:pt x="266" y="113"/>
                  </a:lnTo>
                  <a:lnTo>
                    <a:pt x="259" y="111"/>
                  </a:lnTo>
                  <a:lnTo>
                    <a:pt x="252" y="110"/>
                  </a:lnTo>
                  <a:lnTo>
                    <a:pt x="246" y="113"/>
                  </a:lnTo>
                  <a:lnTo>
                    <a:pt x="215" y="115"/>
                  </a:lnTo>
                  <a:lnTo>
                    <a:pt x="185" y="118"/>
                  </a:lnTo>
                  <a:lnTo>
                    <a:pt x="154" y="124"/>
                  </a:lnTo>
                  <a:lnTo>
                    <a:pt x="124" y="128"/>
                  </a:lnTo>
                  <a:lnTo>
                    <a:pt x="109" y="129"/>
                  </a:lnTo>
                  <a:lnTo>
                    <a:pt x="94" y="130"/>
                  </a:lnTo>
                  <a:lnTo>
                    <a:pt x="78" y="131"/>
                  </a:lnTo>
                  <a:lnTo>
                    <a:pt x="65" y="130"/>
                  </a:lnTo>
                  <a:lnTo>
                    <a:pt x="49" y="129"/>
                  </a:lnTo>
                  <a:lnTo>
                    <a:pt x="36" y="126"/>
                  </a:lnTo>
                  <a:lnTo>
                    <a:pt x="22" y="122"/>
                  </a:lnTo>
                  <a:lnTo>
                    <a:pt x="8" y="116"/>
                  </a:lnTo>
                  <a:lnTo>
                    <a:pt x="9" y="113"/>
                  </a:lnTo>
                  <a:lnTo>
                    <a:pt x="9" y="109"/>
                  </a:lnTo>
                  <a:lnTo>
                    <a:pt x="9" y="105"/>
                  </a:lnTo>
                  <a:lnTo>
                    <a:pt x="8" y="103"/>
                  </a:lnTo>
                  <a:lnTo>
                    <a:pt x="7" y="99"/>
                  </a:lnTo>
                  <a:lnTo>
                    <a:pt x="5" y="96"/>
                  </a:lnTo>
                  <a:lnTo>
                    <a:pt x="2" y="94"/>
                  </a:lnTo>
                  <a:lnTo>
                    <a:pt x="0" y="90"/>
                  </a:lnTo>
                  <a:lnTo>
                    <a:pt x="5" y="77"/>
                  </a:lnTo>
                  <a:lnTo>
                    <a:pt x="12" y="64"/>
                  </a:lnTo>
                  <a:lnTo>
                    <a:pt x="22" y="51"/>
                  </a:lnTo>
                  <a:lnTo>
                    <a:pt x="31" y="38"/>
                  </a:lnTo>
                  <a:lnTo>
                    <a:pt x="44" y="26"/>
                  </a:lnTo>
                  <a:lnTo>
                    <a:pt x="58" y="15"/>
                  </a:lnTo>
                  <a:lnTo>
                    <a:pt x="66" y="11"/>
                  </a:lnTo>
                  <a:lnTo>
                    <a:pt x="74" y="7"/>
                  </a:lnTo>
                  <a:lnTo>
                    <a:pt x="83" y="3"/>
                  </a:lnTo>
                  <a:lnTo>
                    <a:pt x="92" y="0"/>
                  </a:lnTo>
                  <a:lnTo>
                    <a:pt x="100" y="1"/>
                  </a:lnTo>
                  <a:lnTo>
                    <a:pt x="109" y="1"/>
                  </a:lnTo>
                  <a:lnTo>
                    <a:pt x="118" y="3"/>
                  </a:lnTo>
                  <a:lnTo>
                    <a:pt x="129" y="4"/>
                  </a:lnTo>
                  <a:lnTo>
                    <a:pt x="139" y="7"/>
                  </a:lnTo>
                  <a:lnTo>
                    <a:pt x="150" y="8"/>
                  </a:lnTo>
                  <a:lnTo>
                    <a:pt x="160" y="9"/>
                  </a:lnTo>
                  <a:lnTo>
                    <a:pt x="16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0" name="Freeform 129">
              <a:extLst>
                <a:ext uri="{FF2B5EF4-FFF2-40B4-BE49-F238E27FC236}">
                  <a16:creationId xmlns:a16="http://schemas.microsoft.com/office/drawing/2014/main" id="{4199AFC1-D400-449D-AA58-239D1A7BB6DE}"/>
                </a:ext>
              </a:extLst>
            </p:cNvPr>
            <p:cNvSpPr>
              <a:spLocks/>
            </p:cNvSpPr>
            <p:nvPr/>
          </p:nvSpPr>
          <p:spPr bwMode="auto">
            <a:xfrm>
              <a:off x="5411788" y="3436938"/>
              <a:ext cx="330200" cy="169863"/>
            </a:xfrm>
            <a:custGeom>
              <a:avLst/>
              <a:gdLst>
                <a:gd name="T0" fmla="*/ 190 w 208"/>
                <a:gd name="T1" fmla="*/ 44 h 107"/>
                <a:gd name="T2" fmla="*/ 208 w 208"/>
                <a:gd name="T3" fmla="*/ 88 h 107"/>
                <a:gd name="T4" fmla="*/ 195 w 208"/>
                <a:gd name="T5" fmla="*/ 88 h 107"/>
                <a:gd name="T6" fmla="*/ 183 w 208"/>
                <a:gd name="T7" fmla="*/ 90 h 107"/>
                <a:gd name="T8" fmla="*/ 170 w 208"/>
                <a:gd name="T9" fmla="*/ 91 h 107"/>
                <a:gd name="T10" fmla="*/ 157 w 208"/>
                <a:gd name="T11" fmla="*/ 93 h 107"/>
                <a:gd name="T12" fmla="*/ 132 w 208"/>
                <a:gd name="T13" fmla="*/ 98 h 107"/>
                <a:gd name="T14" fmla="*/ 105 w 208"/>
                <a:gd name="T15" fmla="*/ 104 h 107"/>
                <a:gd name="T16" fmla="*/ 92 w 208"/>
                <a:gd name="T17" fmla="*/ 105 h 107"/>
                <a:gd name="T18" fmla="*/ 79 w 208"/>
                <a:gd name="T19" fmla="*/ 106 h 107"/>
                <a:gd name="T20" fmla="*/ 67 w 208"/>
                <a:gd name="T21" fmla="*/ 107 h 107"/>
                <a:gd name="T22" fmla="*/ 54 w 208"/>
                <a:gd name="T23" fmla="*/ 106 h 107"/>
                <a:gd name="T24" fmla="*/ 42 w 208"/>
                <a:gd name="T25" fmla="*/ 104 h 107"/>
                <a:gd name="T26" fmla="*/ 29 w 208"/>
                <a:gd name="T27" fmla="*/ 101 h 107"/>
                <a:gd name="T28" fmla="*/ 17 w 208"/>
                <a:gd name="T29" fmla="*/ 95 h 107"/>
                <a:gd name="T30" fmla="*/ 5 w 208"/>
                <a:gd name="T31" fmla="*/ 88 h 107"/>
                <a:gd name="T32" fmla="*/ 2 w 208"/>
                <a:gd name="T33" fmla="*/ 88 h 107"/>
                <a:gd name="T34" fmla="*/ 0 w 208"/>
                <a:gd name="T35" fmla="*/ 88 h 107"/>
                <a:gd name="T36" fmla="*/ 0 w 208"/>
                <a:gd name="T37" fmla="*/ 88 h 107"/>
                <a:gd name="T38" fmla="*/ 3 w 208"/>
                <a:gd name="T39" fmla="*/ 88 h 107"/>
                <a:gd name="T40" fmla="*/ 6 w 208"/>
                <a:gd name="T41" fmla="*/ 88 h 107"/>
                <a:gd name="T42" fmla="*/ 7 w 208"/>
                <a:gd name="T43" fmla="*/ 87 h 107"/>
                <a:gd name="T44" fmla="*/ 10 w 208"/>
                <a:gd name="T45" fmla="*/ 86 h 107"/>
                <a:gd name="T46" fmla="*/ 10 w 208"/>
                <a:gd name="T47" fmla="*/ 84 h 107"/>
                <a:gd name="T48" fmla="*/ 10 w 208"/>
                <a:gd name="T49" fmla="*/ 76 h 107"/>
                <a:gd name="T50" fmla="*/ 10 w 208"/>
                <a:gd name="T51" fmla="*/ 70 h 107"/>
                <a:gd name="T52" fmla="*/ 11 w 208"/>
                <a:gd name="T53" fmla="*/ 63 h 107"/>
                <a:gd name="T54" fmla="*/ 14 w 208"/>
                <a:gd name="T55" fmla="*/ 56 h 107"/>
                <a:gd name="T56" fmla="*/ 17 w 208"/>
                <a:gd name="T57" fmla="*/ 50 h 107"/>
                <a:gd name="T58" fmla="*/ 21 w 208"/>
                <a:gd name="T59" fmla="*/ 44 h 107"/>
                <a:gd name="T60" fmla="*/ 27 w 208"/>
                <a:gd name="T61" fmla="*/ 39 h 107"/>
                <a:gd name="T62" fmla="*/ 31 w 208"/>
                <a:gd name="T63" fmla="*/ 33 h 107"/>
                <a:gd name="T64" fmla="*/ 43 w 208"/>
                <a:gd name="T65" fmla="*/ 25 h 107"/>
                <a:gd name="T66" fmla="*/ 56 w 208"/>
                <a:gd name="T67" fmla="*/ 16 h 107"/>
                <a:gd name="T68" fmla="*/ 70 w 208"/>
                <a:gd name="T69" fmla="*/ 8 h 107"/>
                <a:gd name="T70" fmla="*/ 82 w 208"/>
                <a:gd name="T71" fmla="*/ 0 h 107"/>
                <a:gd name="T72" fmla="*/ 97 w 208"/>
                <a:gd name="T73" fmla="*/ 2 h 107"/>
                <a:gd name="T74" fmla="*/ 112 w 208"/>
                <a:gd name="T75" fmla="*/ 5 h 107"/>
                <a:gd name="T76" fmla="*/ 128 w 208"/>
                <a:gd name="T77" fmla="*/ 8 h 107"/>
                <a:gd name="T78" fmla="*/ 143 w 208"/>
                <a:gd name="T79" fmla="*/ 11 h 107"/>
                <a:gd name="T80" fmla="*/ 157 w 208"/>
                <a:gd name="T81" fmla="*/ 17 h 107"/>
                <a:gd name="T82" fmla="*/ 169 w 208"/>
                <a:gd name="T83" fmla="*/ 25 h 107"/>
                <a:gd name="T84" fmla="*/ 175 w 208"/>
                <a:gd name="T85" fmla="*/ 29 h 107"/>
                <a:gd name="T86" fmla="*/ 180 w 208"/>
                <a:gd name="T87" fmla="*/ 33 h 107"/>
                <a:gd name="T88" fmla="*/ 186 w 208"/>
                <a:gd name="T89" fmla="*/ 39 h 107"/>
                <a:gd name="T90" fmla="*/ 190 w 208"/>
                <a:gd name="T91" fmla="*/ 44 h 1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8" h="107">
                  <a:moveTo>
                    <a:pt x="190" y="44"/>
                  </a:moveTo>
                  <a:lnTo>
                    <a:pt x="208" y="88"/>
                  </a:lnTo>
                  <a:lnTo>
                    <a:pt x="195" y="88"/>
                  </a:lnTo>
                  <a:lnTo>
                    <a:pt x="183" y="90"/>
                  </a:lnTo>
                  <a:lnTo>
                    <a:pt x="170" y="91"/>
                  </a:lnTo>
                  <a:lnTo>
                    <a:pt x="157" y="93"/>
                  </a:lnTo>
                  <a:lnTo>
                    <a:pt x="132" y="98"/>
                  </a:lnTo>
                  <a:lnTo>
                    <a:pt x="105" y="104"/>
                  </a:lnTo>
                  <a:lnTo>
                    <a:pt x="92" y="105"/>
                  </a:lnTo>
                  <a:lnTo>
                    <a:pt x="79" y="106"/>
                  </a:lnTo>
                  <a:lnTo>
                    <a:pt x="67" y="107"/>
                  </a:lnTo>
                  <a:lnTo>
                    <a:pt x="54" y="106"/>
                  </a:lnTo>
                  <a:lnTo>
                    <a:pt x="42" y="104"/>
                  </a:lnTo>
                  <a:lnTo>
                    <a:pt x="29" y="101"/>
                  </a:lnTo>
                  <a:lnTo>
                    <a:pt x="17" y="95"/>
                  </a:lnTo>
                  <a:lnTo>
                    <a:pt x="5" y="88"/>
                  </a:lnTo>
                  <a:lnTo>
                    <a:pt x="2" y="88"/>
                  </a:lnTo>
                  <a:lnTo>
                    <a:pt x="0" y="88"/>
                  </a:lnTo>
                  <a:lnTo>
                    <a:pt x="3" y="88"/>
                  </a:lnTo>
                  <a:lnTo>
                    <a:pt x="6" y="88"/>
                  </a:lnTo>
                  <a:lnTo>
                    <a:pt x="7" y="87"/>
                  </a:lnTo>
                  <a:lnTo>
                    <a:pt x="10" y="86"/>
                  </a:lnTo>
                  <a:lnTo>
                    <a:pt x="10" y="84"/>
                  </a:lnTo>
                  <a:lnTo>
                    <a:pt x="10" y="76"/>
                  </a:lnTo>
                  <a:lnTo>
                    <a:pt x="10" y="70"/>
                  </a:lnTo>
                  <a:lnTo>
                    <a:pt x="11" y="63"/>
                  </a:lnTo>
                  <a:lnTo>
                    <a:pt x="14" y="56"/>
                  </a:lnTo>
                  <a:lnTo>
                    <a:pt x="17" y="50"/>
                  </a:lnTo>
                  <a:lnTo>
                    <a:pt x="21" y="44"/>
                  </a:lnTo>
                  <a:lnTo>
                    <a:pt x="27" y="39"/>
                  </a:lnTo>
                  <a:lnTo>
                    <a:pt x="31" y="33"/>
                  </a:lnTo>
                  <a:lnTo>
                    <a:pt x="43" y="25"/>
                  </a:lnTo>
                  <a:lnTo>
                    <a:pt x="56" y="16"/>
                  </a:lnTo>
                  <a:lnTo>
                    <a:pt x="70" y="8"/>
                  </a:lnTo>
                  <a:lnTo>
                    <a:pt x="82" y="0"/>
                  </a:lnTo>
                  <a:lnTo>
                    <a:pt x="97" y="2"/>
                  </a:lnTo>
                  <a:lnTo>
                    <a:pt x="112" y="5"/>
                  </a:lnTo>
                  <a:lnTo>
                    <a:pt x="128" y="8"/>
                  </a:lnTo>
                  <a:lnTo>
                    <a:pt x="143" y="11"/>
                  </a:lnTo>
                  <a:lnTo>
                    <a:pt x="157" y="17"/>
                  </a:lnTo>
                  <a:lnTo>
                    <a:pt x="169" y="25"/>
                  </a:lnTo>
                  <a:lnTo>
                    <a:pt x="175" y="29"/>
                  </a:lnTo>
                  <a:lnTo>
                    <a:pt x="180" y="33"/>
                  </a:lnTo>
                  <a:lnTo>
                    <a:pt x="186" y="39"/>
                  </a:lnTo>
                  <a:lnTo>
                    <a:pt x="190"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1" name="Freeform 130">
              <a:extLst>
                <a:ext uri="{FF2B5EF4-FFF2-40B4-BE49-F238E27FC236}">
                  <a16:creationId xmlns:a16="http://schemas.microsoft.com/office/drawing/2014/main" id="{F47BC81A-8D2C-4398-901F-21CFD8BF9409}"/>
                </a:ext>
              </a:extLst>
            </p:cNvPr>
            <p:cNvSpPr>
              <a:spLocks/>
            </p:cNvSpPr>
            <p:nvPr/>
          </p:nvSpPr>
          <p:spPr bwMode="auto">
            <a:xfrm>
              <a:off x="3911600" y="3451225"/>
              <a:ext cx="452438" cy="206375"/>
            </a:xfrm>
            <a:custGeom>
              <a:avLst/>
              <a:gdLst>
                <a:gd name="T0" fmla="*/ 252 w 285"/>
                <a:gd name="T1" fmla="*/ 56 h 130"/>
                <a:gd name="T2" fmla="*/ 259 w 285"/>
                <a:gd name="T3" fmla="*/ 74 h 130"/>
                <a:gd name="T4" fmla="*/ 266 w 285"/>
                <a:gd name="T5" fmla="*/ 93 h 130"/>
                <a:gd name="T6" fmla="*/ 277 w 285"/>
                <a:gd name="T7" fmla="*/ 109 h 130"/>
                <a:gd name="T8" fmla="*/ 285 w 285"/>
                <a:gd name="T9" fmla="*/ 119 h 130"/>
                <a:gd name="T10" fmla="*/ 283 w 285"/>
                <a:gd name="T11" fmla="*/ 122 h 130"/>
                <a:gd name="T12" fmla="*/ 281 w 285"/>
                <a:gd name="T13" fmla="*/ 126 h 130"/>
                <a:gd name="T14" fmla="*/ 278 w 285"/>
                <a:gd name="T15" fmla="*/ 129 h 130"/>
                <a:gd name="T16" fmla="*/ 270 w 285"/>
                <a:gd name="T17" fmla="*/ 126 h 130"/>
                <a:gd name="T18" fmla="*/ 257 w 285"/>
                <a:gd name="T19" fmla="*/ 121 h 130"/>
                <a:gd name="T20" fmla="*/ 242 w 285"/>
                <a:gd name="T21" fmla="*/ 120 h 130"/>
                <a:gd name="T22" fmla="*/ 225 w 285"/>
                <a:gd name="T23" fmla="*/ 120 h 130"/>
                <a:gd name="T24" fmla="*/ 214 w 285"/>
                <a:gd name="T25" fmla="*/ 124 h 130"/>
                <a:gd name="T26" fmla="*/ 206 w 285"/>
                <a:gd name="T27" fmla="*/ 125 h 130"/>
                <a:gd name="T28" fmla="*/ 195 w 285"/>
                <a:gd name="T29" fmla="*/ 122 h 130"/>
                <a:gd name="T30" fmla="*/ 180 w 285"/>
                <a:gd name="T31" fmla="*/ 117 h 130"/>
                <a:gd name="T32" fmla="*/ 165 w 285"/>
                <a:gd name="T33" fmla="*/ 109 h 130"/>
                <a:gd name="T34" fmla="*/ 154 w 285"/>
                <a:gd name="T35" fmla="*/ 106 h 130"/>
                <a:gd name="T36" fmla="*/ 147 w 285"/>
                <a:gd name="T37" fmla="*/ 107 h 130"/>
                <a:gd name="T38" fmla="*/ 140 w 285"/>
                <a:gd name="T39" fmla="*/ 107 h 130"/>
                <a:gd name="T40" fmla="*/ 133 w 285"/>
                <a:gd name="T41" fmla="*/ 105 h 130"/>
                <a:gd name="T42" fmla="*/ 118 w 285"/>
                <a:gd name="T43" fmla="*/ 103 h 130"/>
                <a:gd name="T44" fmla="*/ 90 w 285"/>
                <a:gd name="T45" fmla="*/ 100 h 130"/>
                <a:gd name="T46" fmla="*/ 64 w 285"/>
                <a:gd name="T47" fmla="*/ 98 h 130"/>
                <a:gd name="T48" fmla="*/ 38 w 285"/>
                <a:gd name="T49" fmla="*/ 98 h 130"/>
                <a:gd name="T50" fmla="*/ 21 w 285"/>
                <a:gd name="T51" fmla="*/ 99 h 130"/>
                <a:gd name="T52" fmla="*/ 17 w 285"/>
                <a:gd name="T53" fmla="*/ 104 h 130"/>
                <a:gd name="T54" fmla="*/ 13 w 285"/>
                <a:gd name="T55" fmla="*/ 106 h 130"/>
                <a:gd name="T56" fmla="*/ 8 w 285"/>
                <a:gd name="T57" fmla="*/ 107 h 130"/>
                <a:gd name="T58" fmla="*/ 0 w 285"/>
                <a:gd name="T59" fmla="*/ 103 h 130"/>
                <a:gd name="T60" fmla="*/ 6 w 285"/>
                <a:gd name="T61" fmla="*/ 97 h 130"/>
                <a:gd name="T62" fmla="*/ 13 w 285"/>
                <a:gd name="T63" fmla="*/ 95 h 130"/>
                <a:gd name="T64" fmla="*/ 21 w 285"/>
                <a:gd name="T65" fmla="*/ 93 h 130"/>
                <a:gd name="T66" fmla="*/ 26 w 285"/>
                <a:gd name="T67" fmla="*/ 86 h 130"/>
                <a:gd name="T68" fmla="*/ 29 w 285"/>
                <a:gd name="T69" fmla="*/ 67 h 130"/>
                <a:gd name="T70" fmla="*/ 55 w 285"/>
                <a:gd name="T71" fmla="*/ 41 h 130"/>
                <a:gd name="T72" fmla="*/ 87 w 285"/>
                <a:gd name="T73" fmla="*/ 20 h 130"/>
                <a:gd name="T74" fmla="*/ 125 w 285"/>
                <a:gd name="T75" fmla="*/ 4 h 130"/>
                <a:gd name="T76" fmla="*/ 159 w 285"/>
                <a:gd name="T77" fmla="*/ 2 h 130"/>
                <a:gd name="T78" fmla="*/ 188 w 285"/>
                <a:gd name="T79" fmla="*/ 10 h 130"/>
                <a:gd name="T80" fmla="*/ 214 w 285"/>
                <a:gd name="T81" fmla="*/ 21 h 130"/>
                <a:gd name="T82" fmla="*/ 238 w 285"/>
                <a:gd name="T83" fmla="*/ 38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5" h="130">
                  <a:moveTo>
                    <a:pt x="248" y="47"/>
                  </a:moveTo>
                  <a:lnTo>
                    <a:pt x="252" y="56"/>
                  </a:lnTo>
                  <a:lnTo>
                    <a:pt x="256" y="65"/>
                  </a:lnTo>
                  <a:lnTo>
                    <a:pt x="259" y="74"/>
                  </a:lnTo>
                  <a:lnTo>
                    <a:pt x="261" y="83"/>
                  </a:lnTo>
                  <a:lnTo>
                    <a:pt x="266" y="93"/>
                  </a:lnTo>
                  <a:lnTo>
                    <a:pt x="270" y="102"/>
                  </a:lnTo>
                  <a:lnTo>
                    <a:pt x="277" y="109"/>
                  </a:lnTo>
                  <a:lnTo>
                    <a:pt x="285" y="117"/>
                  </a:lnTo>
                  <a:lnTo>
                    <a:pt x="285" y="119"/>
                  </a:lnTo>
                  <a:lnTo>
                    <a:pt x="285" y="121"/>
                  </a:lnTo>
                  <a:lnTo>
                    <a:pt x="283" y="122"/>
                  </a:lnTo>
                  <a:lnTo>
                    <a:pt x="282" y="125"/>
                  </a:lnTo>
                  <a:lnTo>
                    <a:pt x="281" y="126"/>
                  </a:lnTo>
                  <a:lnTo>
                    <a:pt x="279" y="127"/>
                  </a:lnTo>
                  <a:lnTo>
                    <a:pt x="278" y="129"/>
                  </a:lnTo>
                  <a:lnTo>
                    <a:pt x="277" y="130"/>
                  </a:lnTo>
                  <a:lnTo>
                    <a:pt x="270" y="126"/>
                  </a:lnTo>
                  <a:lnTo>
                    <a:pt x="264" y="122"/>
                  </a:lnTo>
                  <a:lnTo>
                    <a:pt x="257" y="121"/>
                  </a:lnTo>
                  <a:lnTo>
                    <a:pt x="249" y="120"/>
                  </a:lnTo>
                  <a:lnTo>
                    <a:pt x="242" y="120"/>
                  </a:lnTo>
                  <a:lnTo>
                    <a:pt x="234" y="120"/>
                  </a:lnTo>
                  <a:lnTo>
                    <a:pt x="225" y="120"/>
                  </a:lnTo>
                  <a:lnTo>
                    <a:pt x="219" y="121"/>
                  </a:lnTo>
                  <a:lnTo>
                    <a:pt x="214" y="124"/>
                  </a:lnTo>
                  <a:lnTo>
                    <a:pt x="210" y="124"/>
                  </a:lnTo>
                  <a:lnTo>
                    <a:pt x="206" y="125"/>
                  </a:lnTo>
                  <a:lnTo>
                    <a:pt x="202" y="125"/>
                  </a:lnTo>
                  <a:lnTo>
                    <a:pt x="195" y="122"/>
                  </a:lnTo>
                  <a:lnTo>
                    <a:pt x="188" y="120"/>
                  </a:lnTo>
                  <a:lnTo>
                    <a:pt x="180" y="117"/>
                  </a:lnTo>
                  <a:lnTo>
                    <a:pt x="173" y="113"/>
                  </a:lnTo>
                  <a:lnTo>
                    <a:pt x="165" y="109"/>
                  </a:lnTo>
                  <a:lnTo>
                    <a:pt x="158" y="107"/>
                  </a:lnTo>
                  <a:lnTo>
                    <a:pt x="154" y="106"/>
                  </a:lnTo>
                  <a:lnTo>
                    <a:pt x="151" y="107"/>
                  </a:lnTo>
                  <a:lnTo>
                    <a:pt x="147" y="107"/>
                  </a:lnTo>
                  <a:lnTo>
                    <a:pt x="143" y="107"/>
                  </a:lnTo>
                  <a:lnTo>
                    <a:pt x="140" y="107"/>
                  </a:lnTo>
                  <a:lnTo>
                    <a:pt x="136" y="106"/>
                  </a:lnTo>
                  <a:lnTo>
                    <a:pt x="133" y="105"/>
                  </a:lnTo>
                  <a:lnTo>
                    <a:pt x="131" y="103"/>
                  </a:lnTo>
                  <a:lnTo>
                    <a:pt x="118" y="103"/>
                  </a:lnTo>
                  <a:lnTo>
                    <a:pt x="104" y="102"/>
                  </a:lnTo>
                  <a:lnTo>
                    <a:pt x="90" y="100"/>
                  </a:lnTo>
                  <a:lnTo>
                    <a:pt x="78" y="99"/>
                  </a:lnTo>
                  <a:lnTo>
                    <a:pt x="64" y="98"/>
                  </a:lnTo>
                  <a:lnTo>
                    <a:pt x="51" y="98"/>
                  </a:lnTo>
                  <a:lnTo>
                    <a:pt x="38" y="98"/>
                  </a:lnTo>
                  <a:lnTo>
                    <a:pt x="24" y="98"/>
                  </a:lnTo>
                  <a:lnTo>
                    <a:pt x="21" y="99"/>
                  </a:lnTo>
                  <a:lnTo>
                    <a:pt x="20" y="102"/>
                  </a:lnTo>
                  <a:lnTo>
                    <a:pt x="17" y="104"/>
                  </a:lnTo>
                  <a:lnTo>
                    <a:pt x="15" y="105"/>
                  </a:lnTo>
                  <a:lnTo>
                    <a:pt x="13" y="106"/>
                  </a:lnTo>
                  <a:lnTo>
                    <a:pt x="11" y="107"/>
                  </a:lnTo>
                  <a:lnTo>
                    <a:pt x="8" y="107"/>
                  </a:lnTo>
                  <a:lnTo>
                    <a:pt x="4" y="107"/>
                  </a:lnTo>
                  <a:lnTo>
                    <a:pt x="0" y="103"/>
                  </a:lnTo>
                  <a:lnTo>
                    <a:pt x="2" y="99"/>
                  </a:lnTo>
                  <a:lnTo>
                    <a:pt x="6" y="97"/>
                  </a:lnTo>
                  <a:lnTo>
                    <a:pt x="10" y="96"/>
                  </a:lnTo>
                  <a:lnTo>
                    <a:pt x="13" y="95"/>
                  </a:lnTo>
                  <a:lnTo>
                    <a:pt x="17" y="94"/>
                  </a:lnTo>
                  <a:lnTo>
                    <a:pt x="21" y="93"/>
                  </a:lnTo>
                  <a:lnTo>
                    <a:pt x="24" y="91"/>
                  </a:lnTo>
                  <a:lnTo>
                    <a:pt x="26" y="86"/>
                  </a:lnTo>
                  <a:lnTo>
                    <a:pt x="21" y="82"/>
                  </a:lnTo>
                  <a:lnTo>
                    <a:pt x="29" y="67"/>
                  </a:lnTo>
                  <a:lnTo>
                    <a:pt x="42" y="53"/>
                  </a:lnTo>
                  <a:lnTo>
                    <a:pt x="55" y="41"/>
                  </a:lnTo>
                  <a:lnTo>
                    <a:pt x="71" y="30"/>
                  </a:lnTo>
                  <a:lnTo>
                    <a:pt x="87" y="20"/>
                  </a:lnTo>
                  <a:lnTo>
                    <a:pt x="105" y="12"/>
                  </a:lnTo>
                  <a:lnTo>
                    <a:pt x="125" y="4"/>
                  </a:lnTo>
                  <a:lnTo>
                    <a:pt x="144" y="0"/>
                  </a:lnTo>
                  <a:lnTo>
                    <a:pt x="159" y="2"/>
                  </a:lnTo>
                  <a:lnTo>
                    <a:pt x="174" y="6"/>
                  </a:lnTo>
                  <a:lnTo>
                    <a:pt x="188" y="10"/>
                  </a:lnTo>
                  <a:lnTo>
                    <a:pt x="202" y="14"/>
                  </a:lnTo>
                  <a:lnTo>
                    <a:pt x="214" y="21"/>
                  </a:lnTo>
                  <a:lnTo>
                    <a:pt x="227" y="29"/>
                  </a:lnTo>
                  <a:lnTo>
                    <a:pt x="238" y="38"/>
                  </a:lnTo>
                  <a:lnTo>
                    <a:pt x="24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2" name="Freeform 131">
              <a:extLst>
                <a:ext uri="{FF2B5EF4-FFF2-40B4-BE49-F238E27FC236}">
                  <a16:creationId xmlns:a16="http://schemas.microsoft.com/office/drawing/2014/main" id="{66777B55-6BEE-4A86-8481-62BB17FC471B}"/>
                </a:ext>
              </a:extLst>
            </p:cNvPr>
            <p:cNvSpPr>
              <a:spLocks/>
            </p:cNvSpPr>
            <p:nvPr/>
          </p:nvSpPr>
          <p:spPr bwMode="auto">
            <a:xfrm>
              <a:off x="4686300" y="3467100"/>
              <a:ext cx="527050" cy="203200"/>
            </a:xfrm>
            <a:custGeom>
              <a:avLst/>
              <a:gdLst>
                <a:gd name="T0" fmla="*/ 247 w 332"/>
                <a:gd name="T1" fmla="*/ 64 h 128"/>
                <a:gd name="T2" fmla="*/ 253 w 332"/>
                <a:gd name="T3" fmla="*/ 76 h 128"/>
                <a:gd name="T4" fmla="*/ 258 w 332"/>
                <a:gd name="T5" fmla="*/ 87 h 128"/>
                <a:gd name="T6" fmla="*/ 265 w 332"/>
                <a:gd name="T7" fmla="*/ 93 h 128"/>
                <a:gd name="T8" fmla="*/ 272 w 332"/>
                <a:gd name="T9" fmla="*/ 93 h 128"/>
                <a:gd name="T10" fmla="*/ 282 w 332"/>
                <a:gd name="T11" fmla="*/ 90 h 128"/>
                <a:gd name="T12" fmla="*/ 296 w 332"/>
                <a:gd name="T13" fmla="*/ 89 h 128"/>
                <a:gd name="T14" fmla="*/ 310 w 332"/>
                <a:gd name="T15" fmla="*/ 90 h 128"/>
                <a:gd name="T16" fmla="*/ 325 w 332"/>
                <a:gd name="T17" fmla="*/ 92 h 128"/>
                <a:gd name="T18" fmla="*/ 332 w 332"/>
                <a:gd name="T19" fmla="*/ 94 h 128"/>
                <a:gd name="T20" fmla="*/ 329 w 332"/>
                <a:gd name="T21" fmla="*/ 98 h 128"/>
                <a:gd name="T22" fmla="*/ 321 w 332"/>
                <a:gd name="T23" fmla="*/ 100 h 128"/>
                <a:gd name="T24" fmla="*/ 315 w 332"/>
                <a:gd name="T25" fmla="*/ 105 h 128"/>
                <a:gd name="T26" fmla="*/ 311 w 332"/>
                <a:gd name="T27" fmla="*/ 107 h 128"/>
                <a:gd name="T28" fmla="*/ 303 w 332"/>
                <a:gd name="T29" fmla="*/ 105 h 128"/>
                <a:gd name="T30" fmla="*/ 293 w 332"/>
                <a:gd name="T31" fmla="*/ 104 h 128"/>
                <a:gd name="T32" fmla="*/ 282 w 332"/>
                <a:gd name="T33" fmla="*/ 104 h 128"/>
                <a:gd name="T34" fmla="*/ 268 w 332"/>
                <a:gd name="T35" fmla="*/ 110 h 128"/>
                <a:gd name="T36" fmla="*/ 247 w 332"/>
                <a:gd name="T37" fmla="*/ 114 h 128"/>
                <a:gd name="T38" fmla="*/ 225 w 332"/>
                <a:gd name="T39" fmla="*/ 116 h 128"/>
                <a:gd name="T40" fmla="*/ 206 w 332"/>
                <a:gd name="T41" fmla="*/ 120 h 128"/>
                <a:gd name="T42" fmla="*/ 178 w 332"/>
                <a:gd name="T43" fmla="*/ 125 h 128"/>
                <a:gd name="T44" fmla="*/ 138 w 332"/>
                <a:gd name="T45" fmla="*/ 127 h 128"/>
                <a:gd name="T46" fmla="*/ 100 w 332"/>
                <a:gd name="T47" fmla="*/ 127 h 128"/>
                <a:gd name="T48" fmla="*/ 72 w 332"/>
                <a:gd name="T49" fmla="*/ 122 h 128"/>
                <a:gd name="T50" fmla="*/ 54 w 332"/>
                <a:gd name="T51" fmla="*/ 116 h 128"/>
                <a:gd name="T52" fmla="*/ 40 w 332"/>
                <a:gd name="T53" fmla="*/ 109 h 128"/>
                <a:gd name="T54" fmla="*/ 28 w 332"/>
                <a:gd name="T55" fmla="*/ 108 h 128"/>
                <a:gd name="T56" fmla="*/ 15 w 332"/>
                <a:gd name="T57" fmla="*/ 108 h 128"/>
                <a:gd name="T58" fmla="*/ 4 w 332"/>
                <a:gd name="T59" fmla="*/ 104 h 128"/>
                <a:gd name="T60" fmla="*/ 0 w 332"/>
                <a:gd name="T61" fmla="*/ 93 h 128"/>
                <a:gd name="T62" fmla="*/ 1 w 332"/>
                <a:gd name="T63" fmla="*/ 82 h 128"/>
                <a:gd name="T64" fmla="*/ 8 w 332"/>
                <a:gd name="T65" fmla="*/ 66 h 128"/>
                <a:gd name="T66" fmla="*/ 25 w 332"/>
                <a:gd name="T67" fmla="*/ 49 h 128"/>
                <a:gd name="T68" fmla="*/ 46 w 332"/>
                <a:gd name="T69" fmla="*/ 32 h 128"/>
                <a:gd name="T70" fmla="*/ 62 w 332"/>
                <a:gd name="T71" fmla="*/ 24 h 128"/>
                <a:gd name="T72" fmla="*/ 72 w 332"/>
                <a:gd name="T73" fmla="*/ 20 h 128"/>
                <a:gd name="T74" fmla="*/ 77 w 332"/>
                <a:gd name="T75" fmla="*/ 13 h 128"/>
                <a:gd name="T76" fmla="*/ 83 w 332"/>
                <a:gd name="T77" fmla="*/ 8 h 128"/>
                <a:gd name="T78" fmla="*/ 105 w 332"/>
                <a:gd name="T79" fmla="*/ 3 h 128"/>
                <a:gd name="T80" fmla="*/ 138 w 332"/>
                <a:gd name="T81" fmla="*/ 0 h 128"/>
                <a:gd name="T82" fmla="*/ 163 w 332"/>
                <a:gd name="T83" fmla="*/ 1 h 128"/>
                <a:gd name="T84" fmla="*/ 180 w 332"/>
                <a:gd name="T85" fmla="*/ 4 h 128"/>
                <a:gd name="T86" fmla="*/ 195 w 332"/>
                <a:gd name="T87" fmla="*/ 10 h 128"/>
                <a:gd name="T88" fmla="*/ 209 w 332"/>
                <a:gd name="T89" fmla="*/ 18 h 128"/>
                <a:gd name="T90" fmla="*/ 243 w 332"/>
                <a:gd name="T91" fmla="*/ 58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2" h="128">
                  <a:moveTo>
                    <a:pt x="243" y="58"/>
                  </a:moveTo>
                  <a:lnTo>
                    <a:pt x="247" y="64"/>
                  </a:lnTo>
                  <a:lnTo>
                    <a:pt x="250" y="69"/>
                  </a:lnTo>
                  <a:lnTo>
                    <a:pt x="253" y="76"/>
                  </a:lnTo>
                  <a:lnTo>
                    <a:pt x="256" y="82"/>
                  </a:lnTo>
                  <a:lnTo>
                    <a:pt x="258" y="87"/>
                  </a:lnTo>
                  <a:lnTo>
                    <a:pt x="263" y="90"/>
                  </a:lnTo>
                  <a:lnTo>
                    <a:pt x="265" y="93"/>
                  </a:lnTo>
                  <a:lnTo>
                    <a:pt x="268" y="93"/>
                  </a:lnTo>
                  <a:lnTo>
                    <a:pt x="272" y="93"/>
                  </a:lnTo>
                  <a:lnTo>
                    <a:pt x="275" y="93"/>
                  </a:lnTo>
                  <a:lnTo>
                    <a:pt x="282" y="90"/>
                  </a:lnTo>
                  <a:lnTo>
                    <a:pt x="287" y="90"/>
                  </a:lnTo>
                  <a:lnTo>
                    <a:pt x="296" y="89"/>
                  </a:lnTo>
                  <a:lnTo>
                    <a:pt x="303" y="90"/>
                  </a:lnTo>
                  <a:lnTo>
                    <a:pt x="310" y="90"/>
                  </a:lnTo>
                  <a:lnTo>
                    <a:pt x="318" y="90"/>
                  </a:lnTo>
                  <a:lnTo>
                    <a:pt x="325" y="92"/>
                  </a:lnTo>
                  <a:lnTo>
                    <a:pt x="330" y="90"/>
                  </a:lnTo>
                  <a:lnTo>
                    <a:pt x="332" y="94"/>
                  </a:lnTo>
                  <a:lnTo>
                    <a:pt x="332" y="97"/>
                  </a:lnTo>
                  <a:lnTo>
                    <a:pt x="329" y="98"/>
                  </a:lnTo>
                  <a:lnTo>
                    <a:pt x="325" y="99"/>
                  </a:lnTo>
                  <a:lnTo>
                    <a:pt x="321" y="100"/>
                  </a:lnTo>
                  <a:lnTo>
                    <a:pt x="318" y="103"/>
                  </a:lnTo>
                  <a:lnTo>
                    <a:pt x="315" y="105"/>
                  </a:lnTo>
                  <a:lnTo>
                    <a:pt x="315" y="107"/>
                  </a:lnTo>
                  <a:lnTo>
                    <a:pt x="311" y="107"/>
                  </a:lnTo>
                  <a:lnTo>
                    <a:pt x="307" y="106"/>
                  </a:lnTo>
                  <a:lnTo>
                    <a:pt x="303" y="105"/>
                  </a:lnTo>
                  <a:lnTo>
                    <a:pt x="297" y="104"/>
                  </a:lnTo>
                  <a:lnTo>
                    <a:pt x="293" y="104"/>
                  </a:lnTo>
                  <a:lnTo>
                    <a:pt x="287" y="104"/>
                  </a:lnTo>
                  <a:lnTo>
                    <a:pt x="282" y="104"/>
                  </a:lnTo>
                  <a:lnTo>
                    <a:pt x="278" y="106"/>
                  </a:lnTo>
                  <a:lnTo>
                    <a:pt x="268" y="110"/>
                  </a:lnTo>
                  <a:lnTo>
                    <a:pt x="257" y="112"/>
                  </a:lnTo>
                  <a:lnTo>
                    <a:pt x="247" y="114"/>
                  </a:lnTo>
                  <a:lnTo>
                    <a:pt x="236" y="115"/>
                  </a:lnTo>
                  <a:lnTo>
                    <a:pt x="225" y="116"/>
                  </a:lnTo>
                  <a:lnTo>
                    <a:pt x="216" y="117"/>
                  </a:lnTo>
                  <a:lnTo>
                    <a:pt x="206" y="120"/>
                  </a:lnTo>
                  <a:lnTo>
                    <a:pt x="196" y="125"/>
                  </a:lnTo>
                  <a:lnTo>
                    <a:pt x="178" y="125"/>
                  </a:lnTo>
                  <a:lnTo>
                    <a:pt x="159" y="126"/>
                  </a:lnTo>
                  <a:lnTo>
                    <a:pt x="138" y="127"/>
                  </a:lnTo>
                  <a:lnTo>
                    <a:pt x="119" y="128"/>
                  </a:lnTo>
                  <a:lnTo>
                    <a:pt x="100" y="127"/>
                  </a:lnTo>
                  <a:lnTo>
                    <a:pt x="80" y="125"/>
                  </a:lnTo>
                  <a:lnTo>
                    <a:pt x="72" y="122"/>
                  </a:lnTo>
                  <a:lnTo>
                    <a:pt x="62" y="119"/>
                  </a:lnTo>
                  <a:lnTo>
                    <a:pt x="54" y="116"/>
                  </a:lnTo>
                  <a:lnTo>
                    <a:pt x="46" y="111"/>
                  </a:lnTo>
                  <a:lnTo>
                    <a:pt x="40" y="109"/>
                  </a:lnTo>
                  <a:lnTo>
                    <a:pt x="33" y="108"/>
                  </a:lnTo>
                  <a:lnTo>
                    <a:pt x="28" y="108"/>
                  </a:lnTo>
                  <a:lnTo>
                    <a:pt x="21" y="108"/>
                  </a:lnTo>
                  <a:lnTo>
                    <a:pt x="15" y="108"/>
                  </a:lnTo>
                  <a:lnTo>
                    <a:pt x="10" y="107"/>
                  </a:lnTo>
                  <a:lnTo>
                    <a:pt x="4" y="104"/>
                  </a:lnTo>
                  <a:lnTo>
                    <a:pt x="1" y="99"/>
                  </a:lnTo>
                  <a:lnTo>
                    <a:pt x="0" y="93"/>
                  </a:lnTo>
                  <a:lnTo>
                    <a:pt x="1" y="87"/>
                  </a:lnTo>
                  <a:lnTo>
                    <a:pt x="1" y="82"/>
                  </a:lnTo>
                  <a:lnTo>
                    <a:pt x="3" y="76"/>
                  </a:lnTo>
                  <a:lnTo>
                    <a:pt x="8" y="66"/>
                  </a:lnTo>
                  <a:lnTo>
                    <a:pt x="17" y="57"/>
                  </a:lnTo>
                  <a:lnTo>
                    <a:pt x="25" y="49"/>
                  </a:lnTo>
                  <a:lnTo>
                    <a:pt x="36" y="40"/>
                  </a:lnTo>
                  <a:lnTo>
                    <a:pt x="46" y="32"/>
                  </a:lnTo>
                  <a:lnTo>
                    <a:pt x="57" y="23"/>
                  </a:lnTo>
                  <a:lnTo>
                    <a:pt x="62" y="24"/>
                  </a:lnTo>
                  <a:lnTo>
                    <a:pt x="68" y="23"/>
                  </a:lnTo>
                  <a:lnTo>
                    <a:pt x="72" y="20"/>
                  </a:lnTo>
                  <a:lnTo>
                    <a:pt x="75" y="17"/>
                  </a:lnTo>
                  <a:lnTo>
                    <a:pt x="77" y="13"/>
                  </a:lnTo>
                  <a:lnTo>
                    <a:pt x="80" y="10"/>
                  </a:lnTo>
                  <a:lnTo>
                    <a:pt x="83" y="8"/>
                  </a:lnTo>
                  <a:lnTo>
                    <a:pt x="88" y="7"/>
                  </a:lnTo>
                  <a:lnTo>
                    <a:pt x="105" y="3"/>
                  </a:lnTo>
                  <a:lnTo>
                    <a:pt x="122" y="1"/>
                  </a:lnTo>
                  <a:lnTo>
                    <a:pt x="138" y="0"/>
                  </a:lnTo>
                  <a:lnTo>
                    <a:pt x="156" y="0"/>
                  </a:lnTo>
                  <a:lnTo>
                    <a:pt x="163" y="1"/>
                  </a:lnTo>
                  <a:lnTo>
                    <a:pt x="171" y="2"/>
                  </a:lnTo>
                  <a:lnTo>
                    <a:pt x="180" y="4"/>
                  </a:lnTo>
                  <a:lnTo>
                    <a:pt x="188" y="7"/>
                  </a:lnTo>
                  <a:lnTo>
                    <a:pt x="195" y="10"/>
                  </a:lnTo>
                  <a:lnTo>
                    <a:pt x="202" y="13"/>
                  </a:lnTo>
                  <a:lnTo>
                    <a:pt x="209" y="18"/>
                  </a:lnTo>
                  <a:lnTo>
                    <a:pt x="216" y="23"/>
                  </a:lnTo>
                  <a:lnTo>
                    <a:pt x="243"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3" name="Freeform 132">
              <a:extLst>
                <a:ext uri="{FF2B5EF4-FFF2-40B4-BE49-F238E27FC236}">
                  <a16:creationId xmlns:a16="http://schemas.microsoft.com/office/drawing/2014/main" id="{9D78A142-E9D0-41FE-A3E6-5FBFBB04EF3C}"/>
                </a:ext>
              </a:extLst>
            </p:cNvPr>
            <p:cNvSpPr>
              <a:spLocks/>
            </p:cNvSpPr>
            <p:nvPr/>
          </p:nvSpPr>
          <p:spPr bwMode="auto">
            <a:xfrm>
              <a:off x="5483225" y="3467100"/>
              <a:ext cx="150813" cy="92075"/>
            </a:xfrm>
            <a:custGeom>
              <a:avLst/>
              <a:gdLst>
                <a:gd name="T0" fmla="*/ 81 w 95"/>
                <a:gd name="T1" fmla="*/ 11 h 58"/>
                <a:gd name="T2" fmla="*/ 84 w 95"/>
                <a:gd name="T3" fmla="*/ 13 h 58"/>
                <a:gd name="T4" fmla="*/ 87 w 95"/>
                <a:gd name="T5" fmla="*/ 17 h 58"/>
                <a:gd name="T6" fmla="*/ 88 w 95"/>
                <a:gd name="T7" fmla="*/ 19 h 58"/>
                <a:gd name="T8" fmla="*/ 91 w 95"/>
                <a:gd name="T9" fmla="*/ 22 h 58"/>
                <a:gd name="T10" fmla="*/ 92 w 95"/>
                <a:gd name="T11" fmla="*/ 24 h 58"/>
                <a:gd name="T12" fmla="*/ 94 w 95"/>
                <a:gd name="T13" fmla="*/ 28 h 58"/>
                <a:gd name="T14" fmla="*/ 94 w 95"/>
                <a:gd name="T15" fmla="*/ 31 h 58"/>
                <a:gd name="T16" fmla="*/ 95 w 95"/>
                <a:gd name="T17" fmla="*/ 34 h 58"/>
                <a:gd name="T18" fmla="*/ 92 w 95"/>
                <a:gd name="T19" fmla="*/ 37 h 58"/>
                <a:gd name="T20" fmla="*/ 89 w 95"/>
                <a:gd name="T21" fmla="*/ 40 h 58"/>
                <a:gd name="T22" fmla="*/ 85 w 95"/>
                <a:gd name="T23" fmla="*/ 41 h 58"/>
                <a:gd name="T24" fmla="*/ 83 w 95"/>
                <a:gd name="T25" fmla="*/ 42 h 58"/>
                <a:gd name="T26" fmla="*/ 77 w 95"/>
                <a:gd name="T27" fmla="*/ 42 h 58"/>
                <a:gd name="T28" fmla="*/ 70 w 95"/>
                <a:gd name="T29" fmla="*/ 41 h 58"/>
                <a:gd name="T30" fmla="*/ 63 w 95"/>
                <a:gd name="T31" fmla="*/ 39 h 58"/>
                <a:gd name="T32" fmla="*/ 55 w 95"/>
                <a:gd name="T33" fmla="*/ 36 h 58"/>
                <a:gd name="T34" fmla="*/ 48 w 95"/>
                <a:gd name="T35" fmla="*/ 36 h 58"/>
                <a:gd name="T36" fmla="*/ 42 w 95"/>
                <a:gd name="T37" fmla="*/ 37 h 58"/>
                <a:gd name="T38" fmla="*/ 37 w 95"/>
                <a:gd name="T39" fmla="*/ 41 h 58"/>
                <a:gd name="T40" fmla="*/ 34 w 95"/>
                <a:gd name="T41" fmla="*/ 45 h 58"/>
                <a:gd name="T42" fmla="*/ 30 w 95"/>
                <a:gd name="T43" fmla="*/ 49 h 58"/>
                <a:gd name="T44" fmla="*/ 27 w 95"/>
                <a:gd name="T45" fmla="*/ 52 h 58"/>
                <a:gd name="T46" fmla="*/ 23 w 95"/>
                <a:gd name="T47" fmla="*/ 55 h 58"/>
                <a:gd name="T48" fmla="*/ 19 w 95"/>
                <a:gd name="T49" fmla="*/ 57 h 58"/>
                <a:gd name="T50" fmla="*/ 15 w 95"/>
                <a:gd name="T51" fmla="*/ 58 h 58"/>
                <a:gd name="T52" fmla="*/ 8 w 95"/>
                <a:gd name="T53" fmla="*/ 58 h 58"/>
                <a:gd name="T54" fmla="*/ 5 w 95"/>
                <a:gd name="T55" fmla="*/ 55 h 58"/>
                <a:gd name="T56" fmla="*/ 4 w 95"/>
                <a:gd name="T57" fmla="*/ 52 h 58"/>
                <a:gd name="T58" fmla="*/ 2 w 95"/>
                <a:gd name="T59" fmla="*/ 47 h 58"/>
                <a:gd name="T60" fmla="*/ 1 w 95"/>
                <a:gd name="T61" fmla="*/ 44 h 58"/>
                <a:gd name="T62" fmla="*/ 0 w 95"/>
                <a:gd name="T63" fmla="*/ 40 h 58"/>
                <a:gd name="T64" fmla="*/ 0 w 95"/>
                <a:gd name="T65" fmla="*/ 35 h 58"/>
                <a:gd name="T66" fmla="*/ 1 w 95"/>
                <a:gd name="T67" fmla="*/ 32 h 58"/>
                <a:gd name="T68" fmla="*/ 2 w 95"/>
                <a:gd name="T69" fmla="*/ 28 h 58"/>
                <a:gd name="T70" fmla="*/ 7 w 95"/>
                <a:gd name="T71" fmla="*/ 24 h 58"/>
                <a:gd name="T72" fmla="*/ 11 w 95"/>
                <a:gd name="T73" fmla="*/ 20 h 58"/>
                <a:gd name="T74" fmla="*/ 13 w 95"/>
                <a:gd name="T75" fmla="*/ 15 h 58"/>
                <a:gd name="T76" fmla="*/ 18 w 95"/>
                <a:gd name="T77" fmla="*/ 12 h 58"/>
                <a:gd name="T78" fmla="*/ 22 w 95"/>
                <a:gd name="T79" fmla="*/ 8 h 58"/>
                <a:gd name="T80" fmla="*/ 26 w 95"/>
                <a:gd name="T81" fmla="*/ 4 h 58"/>
                <a:gd name="T82" fmla="*/ 31 w 95"/>
                <a:gd name="T83" fmla="*/ 2 h 58"/>
                <a:gd name="T84" fmla="*/ 37 w 95"/>
                <a:gd name="T85" fmla="*/ 0 h 58"/>
                <a:gd name="T86" fmla="*/ 44 w 95"/>
                <a:gd name="T87" fmla="*/ 0 h 58"/>
                <a:gd name="T88" fmla="*/ 49 w 95"/>
                <a:gd name="T89" fmla="*/ 0 h 58"/>
                <a:gd name="T90" fmla="*/ 56 w 95"/>
                <a:gd name="T91" fmla="*/ 0 h 58"/>
                <a:gd name="T92" fmla="*/ 62 w 95"/>
                <a:gd name="T93" fmla="*/ 2 h 58"/>
                <a:gd name="T94" fmla="*/ 66 w 95"/>
                <a:gd name="T95" fmla="*/ 3 h 58"/>
                <a:gd name="T96" fmla="*/ 71 w 95"/>
                <a:gd name="T97" fmla="*/ 6 h 58"/>
                <a:gd name="T98" fmla="*/ 77 w 95"/>
                <a:gd name="T99" fmla="*/ 8 h 58"/>
                <a:gd name="T100" fmla="*/ 81 w 95"/>
                <a:gd name="T101" fmla="*/ 11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 h="58">
                  <a:moveTo>
                    <a:pt x="81" y="11"/>
                  </a:moveTo>
                  <a:lnTo>
                    <a:pt x="84" y="13"/>
                  </a:lnTo>
                  <a:lnTo>
                    <a:pt x="87" y="17"/>
                  </a:lnTo>
                  <a:lnTo>
                    <a:pt x="88" y="19"/>
                  </a:lnTo>
                  <a:lnTo>
                    <a:pt x="91" y="22"/>
                  </a:lnTo>
                  <a:lnTo>
                    <a:pt x="92" y="24"/>
                  </a:lnTo>
                  <a:lnTo>
                    <a:pt x="94" y="28"/>
                  </a:lnTo>
                  <a:lnTo>
                    <a:pt x="94" y="31"/>
                  </a:lnTo>
                  <a:lnTo>
                    <a:pt x="95" y="34"/>
                  </a:lnTo>
                  <a:lnTo>
                    <a:pt x="92" y="37"/>
                  </a:lnTo>
                  <a:lnTo>
                    <a:pt x="89" y="40"/>
                  </a:lnTo>
                  <a:lnTo>
                    <a:pt x="85" y="41"/>
                  </a:lnTo>
                  <a:lnTo>
                    <a:pt x="83" y="42"/>
                  </a:lnTo>
                  <a:lnTo>
                    <a:pt x="77" y="42"/>
                  </a:lnTo>
                  <a:lnTo>
                    <a:pt x="70" y="41"/>
                  </a:lnTo>
                  <a:lnTo>
                    <a:pt x="63" y="39"/>
                  </a:lnTo>
                  <a:lnTo>
                    <a:pt x="55" y="36"/>
                  </a:lnTo>
                  <a:lnTo>
                    <a:pt x="48" y="36"/>
                  </a:lnTo>
                  <a:lnTo>
                    <a:pt x="42" y="37"/>
                  </a:lnTo>
                  <a:lnTo>
                    <a:pt x="37" y="41"/>
                  </a:lnTo>
                  <a:lnTo>
                    <a:pt x="34" y="45"/>
                  </a:lnTo>
                  <a:lnTo>
                    <a:pt x="30" y="49"/>
                  </a:lnTo>
                  <a:lnTo>
                    <a:pt x="27" y="52"/>
                  </a:lnTo>
                  <a:lnTo>
                    <a:pt x="23" y="55"/>
                  </a:lnTo>
                  <a:lnTo>
                    <a:pt x="19" y="57"/>
                  </a:lnTo>
                  <a:lnTo>
                    <a:pt x="15" y="58"/>
                  </a:lnTo>
                  <a:lnTo>
                    <a:pt x="8" y="58"/>
                  </a:lnTo>
                  <a:lnTo>
                    <a:pt x="5" y="55"/>
                  </a:lnTo>
                  <a:lnTo>
                    <a:pt x="4" y="52"/>
                  </a:lnTo>
                  <a:lnTo>
                    <a:pt x="2" y="47"/>
                  </a:lnTo>
                  <a:lnTo>
                    <a:pt x="1" y="44"/>
                  </a:lnTo>
                  <a:lnTo>
                    <a:pt x="0" y="40"/>
                  </a:lnTo>
                  <a:lnTo>
                    <a:pt x="0" y="35"/>
                  </a:lnTo>
                  <a:lnTo>
                    <a:pt x="1" y="32"/>
                  </a:lnTo>
                  <a:lnTo>
                    <a:pt x="2" y="28"/>
                  </a:lnTo>
                  <a:lnTo>
                    <a:pt x="7" y="24"/>
                  </a:lnTo>
                  <a:lnTo>
                    <a:pt x="11" y="20"/>
                  </a:lnTo>
                  <a:lnTo>
                    <a:pt x="13" y="15"/>
                  </a:lnTo>
                  <a:lnTo>
                    <a:pt x="18" y="12"/>
                  </a:lnTo>
                  <a:lnTo>
                    <a:pt x="22" y="8"/>
                  </a:lnTo>
                  <a:lnTo>
                    <a:pt x="26" y="4"/>
                  </a:lnTo>
                  <a:lnTo>
                    <a:pt x="31" y="2"/>
                  </a:lnTo>
                  <a:lnTo>
                    <a:pt x="37" y="0"/>
                  </a:lnTo>
                  <a:lnTo>
                    <a:pt x="44" y="0"/>
                  </a:lnTo>
                  <a:lnTo>
                    <a:pt x="49" y="0"/>
                  </a:lnTo>
                  <a:lnTo>
                    <a:pt x="56" y="0"/>
                  </a:lnTo>
                  <a:lnTo>
                    <a:pt x="62" y="2"/>
                  </a:lnTo>
                  <a:lnTo>
                    <a:pt x="66" y="3"/>
                  </a:lnTo>
                  <a:lnTo>
                    <a:pt x="71" y="6"/>
                  </a:lnTo>
                  <a:lnTo>
                    <a:pt x="77" y="8"/>
                  </a:lnTo>
                  <a:lnTo>
                    <a:pt x="81"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4" name="Freeform 133">
              <a:extLst>
                <a:ext uri="{FF2B5EF4-FFF2-40B4-BE49-F238E27FC236}">
                  <a16:creationId xmlns:a16="http://schemas.microsoft.com/office/drawing/2014/main" id="{EC6C82A3-9C37-483F-8921-913DEEA5E7E2}"/>
                </a:ext>
              </a:extLst>
            </p:cNvPr>
            <p:cNvSpPr>
              <a:spLocks/>
            </p:cNvSpPr>
            <p:nvPr/>
          </p:nvSpPr>
          <p:spPr bwMode="auto">
            <a:xfrm>
              <a:off x="3990975" y="3479800"/>
              <a:ext cx="314325" cy="138113"/>
            </a:xfrm>
            <a:custGeom>
              <a:avLst/>
              <a:gdLst>
                <a:gd name="T0" fmla="*/ 169 w 198"/>
                <a:gd name="T1" fmla="*/ 28 h 87"/>
                <a:gd name="T2" fmla="*/ 173 w 198"/>
                <a:gd name="T3" fmla="*/ 35 h 87"/>
                <a:gd name="T4" fmla="*/ 178 w 198"/>
                <a:gd name="T5" fmla="*/ 42 h 87"/>
                <a:gd name="T6" fmla="*/ 182 w 198"/>
                <a:gd name="T7" fmla="*/ 49 h 87"/>
                <a:gd name="T8" fmla="*/ 187 w 198"/>
                <a:gd name="T9" fmla="*/ 56 h 87"/>
                <a:gd name="T10" fmla="*/ 191 w 198"/>
                <a:gd name="T11" fmla="*/ 64 h 87"/>
                <a:gd name="T12" fmla="*/ 193 w 198"/>
                <a:gd name="T13" fmla="*/ 71 h 87"/>
                <a:gd name="T14" fmla="*/ 196 w 198"/>
                <a:gd name="T15" fmla="*/ 79 h 87"/>
                <a:gd name="T16" fmla="*/ 198 w 198"/>
                <a:gd name="T17" fmla="*/ 87 h 87"/>
                <a:gd name="T18" fmla="*/ 189 w 198"/>
                <a:gd name="T19" fmla="*/ 87 h 87"/>
                <a:gd name="T20" fmla="*/ 181 w 198"/>
                <a:gd name="T21" fmla="*/ 87 h 87"/>
                <a:gd name="T22" fmla="*/ 171 w 198"/>
                <a:gd name="T23" fmla="*/ 87 h 87"/>
                <a:gd name="T24" fmla="*/ 163 w 198"/>
                <a:gd name="T25" fmla="*/ 87 h 87"/>
                <a:gd name="T26" fmla="*/ 153 w 198"/>
                <a:gd name="T27" fmla="*/ 87 h 87"/>
                <a:gd name="T28" fmla="*/ 145 w 198"/>
                <a:gd name="T29" fmla="*/ 86 h 87"/>
                <a:gd name="T30" fmla="*/ 137 w 198"/>
                <a:gd name="T31" fmla="*/ 84 h 87"/>
                <a:gd name="T32" fmla="*/ 128 w 198"/>
                <a:gd name="T33" fmla="*/ 78 h 87"/>
                <a:gd name="T34" fmla="*/ 116 w 198"/>
                <a:gd name="T35" fmla="*/ 76 h 87"/>
                <a:gd name="T36" fmla="*/ 102 w 198"/>
                <a:gd name="T37" fmla="*/ 75 h 87"/>
                <a:gd name="T38" fmla="*/ 88 w 198"/>
                <a:gd name="T39" fmla="*/ 73 h 87"/>
                <a:gd name="T40" fmla="*/ 73 w 198"/>
                <a:gd name="T41" fmla="*/ 71 h 87"/>
                <a:gd name="T42" fmla="*/ 59 w 198"/>
                <a:gd name="T43" fmla="*/ 70 h 87"/>
                <a:gd name="T44" fmla="*/ 44 w 198"/>
                <a:gd name="T45" fmla="*/ 69 h 87"/>
                <a:gd name="T46" fmla="*/ 29 w 198"/>
                <a:gd name="T47" fmla="*/ 68 h 87"/>
                <a:gd name="T48" fmla="*/ 15 w 198"/>
                <a:gd name="T49" fmla="*/ 68 h 87"/>
                <a:gd name="T50" fmla="*/ 14 w 198"/>
                <a:gd name="T51" fmla="*/ 67 h 87"/>
                <a:gd name="T52" fmla="*/ 11 w 198"/>
                <a:gd name="T53" fmla="*/ 66 h 87"/>
                <a:gd name="T54" fmla="*/ 10 w 198"/>
                <a:gd name="T55" fmla="*/ 66 h 87"/>
                <a:gd name="T56" fmla="*/ 7 w 198"/>
                <a:gd name="T57" fmla="*/ 66 h 87"/>
                <a:gd name="T58" fmla="*/ 5 w 198"/>
                <a:gd name="T59" fmla="*/ 66 h 87"/>
                <a:gd name="T60" fmla="*/ 3 w 198"/>
                <a:gd name="T61" fmla="*/ 66 h 87"/>
                <a:gd name="T62" fmla="*/ 1 w 198"/>
                <a:gd name="T63" fmla="*/ 65 h 87"/>
                <a:gd name="T64" fmla="*/ 0 w 198"/>
                <a:gd name="T65" fmla="*/ 64 h 87"/>
                <a:gd name="T66" fmla="*/ 0 w 198"/>
                <a:gd name="T67" fmla="*/ 59 h 87"/>
                <a:gd name="T68" fmla="*/ 3 w 198"/>
                <a:gd name="T69" fmla="*/ 54 h 87"/>
                <a:gd name="T70" fmla="*/ 5 w 198"/>
                <a:gd name="T71" fmla="*/ 49 h 87"/>
                <a:gd name="T72" fmla="*/ 8 w 198"/>
                <a:gd name="T73" fmla="*/ 44 h 87"/>
                <a:gd name="T74" fmla="*/ 15 w 198"/>
                <a:gd name="T75" fmla="*/ 35 h 87"/>
                <a:gd name="T76" fmla="*/ 26 w 198"/>
                <a:gd name="T77" fmla="*/ 27 h 87"/>
                <a:gd name="T78" fmla="*/ 37 w 198"/>
                <a:gd name="T79" fmla="*/ 21 h 87"/>
                <a:gd name="T80" fmla="*/ 48 w 198"/>
                <a:gd name="T81" fmla="*/ 14 h 87"/>
                <a:gd name="T82" fmla="*/ 61 w 198"/>
                <a:gd name="T83" fmla="*/ 9 h 87"/>
                <a:gd name="T84" fmla="*/ 73 w 198"/>
                <a:gd name="T85" fmla="*/ 5 h 87"/>
                <a:gd name="T86" fmla="*/ 70 w 198"/>
                <a:gd name="T87" fmla="*/ 3 h 87"/>
                <a:gd name="T88" fmla="*/ 84 w 198"/>
                <a:gd name="T89" fmla="*/ 0 h 87"/>
                <a:gd name="T90" fmla="*/ 98 w 198"/>
                <a:gd name="T91" fmla="*/ 0 h 87"/>
                <a:gd name="T92" fmla="*/ 110 w 198"/>
                <a:gd name="T93" fmla="*/ 1 h 87"/>
                <a:gd name="T94" fmla="*/ 124 w 198"/>
                <a:gd name="T95" fmla="*/ 3 h 87"/>
                <a:gd name="T96" fmla="*/ 137 w 198"/>
                <a:gd name="T97" fmla="*/ 7 h 87"/>
                <a:gd name="T98" fmla="*/ 148 w 198"/>
                <a:gd name="T99" fmla="*/ 13 h 87"/>
                <a:gd name="T100" fmla="*/ 159 w 198"/>
                <a:gd name="T101" fmla="*/ 20 h 87"/>
                <a:gd name="T102" fmla="*/ 169 w 198"/>
                <a:gd name="T103" fmla="*/ 28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8" h="87">
                  <a:moveTo>
                    <a:pt x="169" y="28"/>
                  </a:moveTo>
                  <a:lnTo>
                    <a:pt x="173" y="35"/>
                  </a:lnTo>
                  <a:lnTo>
                    <a:pt x="178" y="42"/>
                  </a:lnTo>
                  <a:lnTo>
                    <a:pt x="182" y="49"/>
                  </a:lnTo>
                  <a:lnTo>
                    <a:pt x="187" y="56"/>
                  </a:lnTo>
                  <a:lnTo>
                    <a:pt x="191" y="64"/>
                  </a:lnTo>
                  <a:lnTo>
                    <a:pt x="193" y="71"/>
                  </a:lnTo>
                  <a:lnTo>
                    <a:pt x="196" y="79"/>
                  </a:lnTo>
                  <a:lnTo>
                    <a:pt x="198" y="87"/>
                  </a:lnTo>
                  <a:lnTo>
                    <a:pt x="189" y="87"/>
                  </a:lnTo>
                  <a:lnTo>
                    <a:pt x="181" y="87"/>
                  </a:lnTo>
                  <a:lnTo>
                    <a:pt x="171" y="87"/>
                  </a:lnTo>
                  <a:lnTo>
                    <a:pt x="163" y="87"/>
                  </a:lnTo>
                  <a:lnTo>
                    <a:pt x="153" y="87"/>
                  </a:lnTo>
                  <a:lnTo>
                    <a:pt x="145" y="86"/>
                  </a:lnTo>
                  <a:lnTo>
                    <a:pt x="137" y="84"/>
                  </a:lnTo>
                  <a:lnTo>
                    <a:pt x="128" y="78"/>
                  </a:lnTo>
                  <a:lnTo>
                    <a:pt x="116" y="76"/>
                  </a:lnTo>
                  <a:lnTo>
                    <a:pt x="102" y="75"/>
                  </a:lnTo>
                  <a:lnTo>
                    <a:pt x="88" y="73"/>
                  </a:lnTo>
                  <a:lnTo>
                    <a:pt x="73" y="71"/>
                  </a:lnTo>
                  <a:lnTo>
                    <a:pt x="59" y="70"/>
                  </a:lnTo>
                  <a:lnTo>
                    <a:pt x="44" y="69"/>
                  </a:lnTo>
                  <a:lnTo>
                    <a:pt x="29" y="68"/>
                  </a:lnTo>
                  <a:lnTo>
                    <a:pt x="15" y="68"/>
                  </a:lnTo>
                  <a:lnTo>
                    <a:pt x="14" y="67"/>
                  </a:lnTo>
                  <a:lnTo>
                    <a:pt x="11" y="66"/>
                  </a:lnTo>
                  <a:lnTo>
                    <a:pt x="10" y="66"/>
                  </a:lnTo>
                  <a:lnTo>
                    <a:pt x="7" y="66"/>
                  </a:lnTo>
                  <a:lnTo>
                    <a:pt x="5" y="66"/>
                  </a:lnTo>
                  <a:lnTo>
                    <a:pt x="3" y="66"/>
                  </a:lnTo>
                  <a:lnTo>
                    <a:pt x="1" y="65"/>
                  </a:lnTo>
                  <a:lnTo>
                    <a:pt x="0" y="64"/>
                  </a:lnTo>
                  <a:lnTo>
                    <a:pt x="0" y="59"/>
                  </a:lnTo>
                  <a:lnTo>
                    <a:pt x="3" y="54"/>
                  </a:lnTo>
                  <a:lnTo>
                    <a:pt x="5" y="49"/>
                  </a:lnTo>
                  <a:lnTo>
                    <a:pt x="8" y="44"/>
                  </a:lnTo>
                  <a:lnTo>
                    <a:pt x="15" y="35"/>
                  </a:lnTo>
                  <a:lnTo>
                    <a:pt x="26" y="27"/>
                  </a:lnTo>
                  <a:lnTo>
                    <a:pt x="37" y="21"/>
                  </a:lnTo>
                  <a:lnTo>
                    <a:pt x="48" y="14"/>
                  </a:lnTo>
                  <a:lnTo>
                    <a:pt x="61" y="9"/>
                  </a:lnTo>
                  <a:lnTo>
                    <a:pt x="73" y="5"/>
                  </a:lnTo>
                  <a:lnTo>
                    <a:pt x="70" y="3"/>
                  </a:lnTo>
                  <a:lnTo>
                    <a:pt x="84" y="0"/>
                  </a:lnTo>
                  <a:lnTo>
                    <a:pt x="98" y="0"/>
                  </a:lnTo>
                  <a:lnTo>
                    <a:pt x="110" y="1"/>
                  </a:lnTo>
                  <a:lnTo>
                    <a:pt x="124" y="3"/>
                  </a:lnTo>
                  <a:lnTo>
                    <a:pt x="137" y="7"/>
                  </a:lnTo>
                  <a:lnTo>
                    <a:pt x="148" y="13"/>
                  </a:lnTo>
                  <a:lnTo>
                    <a:pt x="159" y="20"/>
                  </a:lnTo>
                  <a:lnTo>
                    <a:pt x="169"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5" name="Freeform 134">
              <a:extLst>
                <a:ext uri="{FF2B5EF4-FFF2-40B4-BE49-F238E27FC236}">
                  <a16:creationId xmlns:a16="http://schemas.microsoft.com/office/drawing/2014/main" id="{5A208E09-8EB4-47D5-B739-929D3D5F914A}"/>
                </a:ext>
              </a:extLst>
            </p:cNvPr>
            <p:cNvSpPr>
              <a:spLocks/>
            </p:cNvSpPr>
            <p:nvPr/>
          </p:nvSpPr>
          <p:spPr bwMode="auto">
            <a:xfrm>
              <a:off x="4722813" y="3489325"/>
              <a:ext cx="349250" cy="161925"/>
            </a:xfrm>
            <a:custGeom>
              <a:avLst/>
              <a:gdLst>
                <a:gd name="T0" fmla="*/ 220 w 220"/>
                <a:gd name="T1" fmla="*/ 85 h 102"/>
                <a:gd name="T2" fmla="*/ 197 w 220"/>
                <a:gd name="T3" fmla="*/ 92 h 102"/>
                <a:gd name="T4" fmla="*/ 172 w 220"/>
                <a:gd name="T5" fmla="*/ 97 h 102"/>
                <a:gd name="T6" fmla="*/ 146 w 220"/>
                <a:gd name="T7" fmla="*/ 101 h 102"/>
                <a:gd name="T8" fmla="*/ 118 w 220"/>
                <a:gd name="T9" fmla="*/ 102 h 102"/>
                <a:gd name="T10" fmla="*/ 104 w 220"/>
                <a:gd name="T11" fmla="*/ 102 h 102"/>
                <a:gd name="T12" fmla="*/ 92 w 220"/>
                <a:gd name="T13" fmla="*/ 101 h 102"/>
                <a:gd name="T14" fmla="*/ 78 w 220"/>
                <a:gd name="T15" fmla="*/ 100 h 102"/>
                <a:gd name="T16" fmla="*/ 65 w 220"/>
                <a:gd name="T17" fmla="*/ 97 h 102"/>
                <a:gd name="T18" fmla="*/ 53 w 220"/>
                <a:gd name="T19" fmla="*/ 94 h 102"/>
                <a:gd name="T20" fmla="*/ 41 w 220"/>
                <a:gd name="T21" fmla="*/ 91 h 102"/>
                <a:gd name="T22" fmla="*/ 30 w 220"/>
                <a:gd name="T23" fmla="*/ 86 h 102"/>
                <a:gd name="T24" fmla="*/ 18 w 220"/>
                <a:gd name="T25" fmla="*/ 81 h 102"/>
                <a:gd name="T26" fmla="*/ 2 w 220"/>
                <a:gd name="T27" fmla="*/ 83 h 102"/>
                <a:gd name="T28" fmla="*/ 0 w 220"/>
                <a:gd name="T29" fmla="*/ 76 h 102"/>
                <a:gd name="T30" fmla="*/ 0 w 220"/>
                <a:gd name="T31" fmla="*/ 70 h 102"/>
                <a:gd name="T32" fmla="*/ 3 w 220"/>
                <a:gd name="T33" fmla="*/ 62 h 102"/>
                <a:gd name="T34" fmla="*/ 6 w 220"/>
                <a:gd name="T35" fmla="*/ 55 h 102"/>
                <a:gd name="T36" fmla="*/ 12 w 220"/>
                <a:gd name="T37" fmla="*/ 49 h 102"/>
                <a:gd name="T38" fmla="*/ 16 w 220"/>
                <a:gd name="T39" fmla="*/ 42 h 102"/>
                <a:gd name="T40" fmla="*/ 21 w 220"/>
                <a:gd name="T41" fmla="*/ 36 h 102"/>
                <a:gd name="T42" fmla="*/ 27 w 220"/>
                <a:gd name="T43" fmla="*/ 30 h 102"/>
                <a:gd name="T44" fmla="*/ 32 w 220"/>
                <a:gd name="T45" fmla="*/ 26 h 102"/>
                <a:gd name="T46" fmla="*/ 39 w 220"/>
                <a:gd name="T47" fmla="*/ 22 h 102"/>
                <a:gd name="T48" fmla="*/ 46 w 220"/>
                <a:gd name="T49" fmla="*/ 19 h 102"/>
                <a:gd name="T50" fmla="*/ 53 w 220"/>
                <a:gd name="T51" fmla="*/ 17 h 102"/>
                <a:gd name="T52" fmla="*/ 60 w 220"/>
                <a:gd name="T53" fmla="*/ 15 h 102"/>
                <a:gd name="T54" fmla="*/ 67 w 220"/>
                <a:gd name="T55" fmla="*/ 11 h 102"/>
                <a:gd name="T56" fmla="*/ 72 w 220"/>
                <a:gd name="T57" fmla="*/ 8 h 102"/>
                <a:gd name="T58" fmla="*/ 75 w 220"/>
                <a:gd name="T59" fmla="*/ 4 h 102"/>
                <a:gd name="T60" fmla="*/ 90 w 220"/>
                <a:gd name="T61" fmla="*/ 3 h 102"/>
                <a:gd name="T62" fmla="*/ 104 w 220"/>
                <a:gd name="T63" fmla="*/ 1 h 102"/>
                <a:gd name="T64" fmla="*/ 119 w 220"/>
                <a:gd name="T65" fmla="*/ 0 h 102"/>
                <a:gd name="T66" fmla="*/ 132 w 220"/>
                <a:gd name="T67" fmla="*/ 1 h 102"/>
                <a:gd name="T68" fmla="*/ 146 w 220"/>
                <a:gd name="T69" fmla="*/ 4 h 102"/>
                <a:gd name="T70" fmla="*/ 157 w 220"/>
                <a:gd name="T71" fmla="*/ 8 h 102"/>
                <a:gd name="T72" fmla="*/ 164 w 220"/>
                <a:gd name="T73" fmla="*/ 10 h 102"/>
                <a:gd name="T74" fmla="*/ 169 w 220"/>
                <a:gd name="T75" fmla="*/ 15 h 102"/>
                <a:gd name="T76" fmla="*/ 173 w 220"/>
                <a:gd name="T77" fmla="*/ 19 h 102"/>
                <a:gd name="T78" fmla="*/ 179 w 220"/>
                <a:gd name="T79" fmla="*/ 23 h 102"/>
                <a:gd name="T80" fmla="*/ 186 w 220"/>
                <a:gd name="T81" fmla="*/ 30 h 102"/>
                <a:gd name="T82" fmla="*/ 193 w 220"/>
                <a:gd name="T83" fmla="*/ 38 h 102"/>
                <a:gd name="T84" fmla="*/ 198 w 220"/>
                <a:gd name="T85" fmla="*/ 44 h 102"/>
                <a:gd name="T86" fmla="*/ 204 w 220"/>
                <a:gd name="T87" fmla="*/ 52 h 102"/>
                <a:gd name="T88" fmla="*/ 209 w 220"/>
                <a:gd name="T89" fmla="*/ 60 h 102"/>
                <a:gd name="T90" fmla="*/ 213 w 220"/>
                <a:gd name="T91" fmla="*/ 69 h 102"/>
                <a:gd name="T92" fmla="*/ 217 w 220"/>
                <a:gd name="T93" fmla="*/ 76 h 102"/>
                <a:gd name="T94" fmla="*/ 220 w 220"/>
                <a:gd name="T95" fmla="*/ 85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0" h="102">
                  <a:moveTo>
                    <a:pt x="220" y="85"/>
                  </a:moveTo>
                  <a:lnTo>
                    <a:pt x="197" y="92"/>
                  </a:lnTo>
                  <a:lnTo>
                    <a:pt x="172" y="97"/>
                  </a:lnTo>
                  <a:lnTo>
                    <a:pt x="146" y="101"/>
                  </a:lnTo>
                  <a:lnTo>
                    <a:pt x="118" y="102"/>
                  </a:lnTo>
                  <a:lnTo>
                    <a:pt x="104" y="102"/>
                  </a:lnTo>
                  <a:lnTo>
                    <a:pt x="92" y="101"/>
                  </a:lnTo>
                  <a:lnTo>
                    <a:pt x="78" y="100"/>
                  </a:lnTo>
                  <a:lnTo>
                    <a:pt x="65" y="97"/>
                  </a:lnTo>
                  <a:lnTo>
                    <a:pt x="53" y="94"/>
                  </a:lnTo>
                  <a:lnTo>
                    <a:pt x="41" y="91"/>
                  </a:lnTo>
                  <a:lnTo>
                    <a:pt x="30" y="86"/>
                  </a:lnTo>
                  <a:lnTo>
                    <a:pt x="18" y="81"/>
                  </a:lnTo>
                  <a:lnTo>
                    <a:pt x="2" y="83"/>
                  </a:lnTo>
                  <a:lnTo>
                    <a:pt x="0" y="76"/>
                  </a:lnTo>
                  <a:lnTo>
                    <a:pt x="0" y="70"/>
                  </a:lnTo>
                  <a:lnTo>
                    <a:pt x="3" y="62"/>
                  </a:lnTo>
                  <a:lnTo>
                    <a:pt x="6" y="55"/>
                  </a:lnTo>
                  <a:lnTo>
                    <a:pt x="12" y="49"/>
                  </a:lnTo>
                  <a:lnTo>
                    <a:pt x="16" y="42"/>
                  </a:lnTo>
                  <a:lnTo>
                    <a:pt x="21" y="36"/>
                  </a:lnTo>
                  <a:lnTo>
                    <a:pt x="27" y="30"/>
                  </a:lnTo>
                  <a:lnTo>
                    <a:pt x="32" y="26"/>
                  </a:lnTo>
                  <a:lnTo>
                    <a:pt x="39" y="22"/>
                  </a:lnTo>
                  <a:lnTo>
                    <a:pt x="46" y="19"/>
                  </a:lnTo>
                  <a:lnTo>
                    <a:pt x="53" y="17"/>
                  </a:lnTo>
                  <a:lnTo>
                    <a:pt x="60" y="15"/>
                  </a:lnTo>
                  <a:lnTo>
                    <a:pt x="67" y="11"/>
                  </a:lnTo>
                  <a:lnTo>
                    <a:pt x="72" y="8"/>
                  </a:lnTo>
                  <a:lnTo>
                    <a:pt x="75" y="4"/>
                  </a:lnTo>
                  <a:lnTo>
                    <a:pt x="90" y="3"/>
                  </a:lnTo>
                  <a:lnTo>
                    <a:pt x="104" y="1"/>
                  </a:lnTo>
                  <a:lnTo>
                    <a:pt x="119" y="0"/>
                  </a:lnTo>
                  <a:lnTo>
                    <a:pt x="132" y="1"/>
                  </a:lnTo>
                  <a:lnTo>
                    <a:pt x="146" y="4"/>
                  </a:lnTo>
                  <a:lnTo>
                    <a:pt x="157" y="8"/>
                  </a:lnTo>
                  <a:lnTo>
                    <a:pt x="164" y="10"/>
                  </a:lnTo>
                  <a:lnTo>
                    <a:pt x="169" y="15"/>
                  </a:lnTo>
                  <a:lnTo>
                    <a:pt x="173" y="19"/>
                  </a:lnTo>
                  <a:lnTo>
                    <a:pt x="179" y="23"/>
                  </a:lnTo>
                  <a:lnTo>
                    <a:pt x="186" y="30"/>
                  </a:lnTo>
                  <a:lnTo>
                    <a:pt x="193" y="38"/>
                  </a:lnTo>
                  <a:lnTo>
                    <a:pt x="198" y="44"/>
                  </a:lnTo>
                  <a:lnTo>
                    <a:pt x="204" y="52"/>
                  </a:lnTo>
                  <a:lnTo>
                    <a:pt x="209" y="60"/>
                  </a:lnTo>
                  <a:lnTo>
                    <a:pt x="213" y="69"/>
                  </a:lnTo>
                  <a:lnTo>
                    <a:pt x="217" y="76"/>
                  </a:lnTo>
                  <a:lnTo>
                    <a:pt x="220" y="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6" name="Freeform 135">
              <a:extLst>
                <a:ext uri="{FF2B5EF4-FFF2-40B4-BE49-F238E27FC236}">
                  <a16:creationId xmlns:a16="http://schemas.microsoft.com/office/drawing/2014/main" id="{25E055B2-ACE8-4432-BCDA-A0929E25C306}"/>
                </a:ext>
              </a:extLst>
            </p:cNvPr>
            <p:cNvSpPr>
              <a:spLocks/>
            </p:cNvSpPr>
            <p:nvPr/>
          </p:nvSpPr>
          <p:spPr bwMode="auto">
            <a:xfrm>
              <a:off x="4073525" y="3502025"/>
              <a:ext cx="142875" cy="73025"/>
            </a:xfrm>
            <a:custGeom>
              <a:avLst/>
              <a:gdLst>
                <a:gd name="T0" fmla="*/ 76 w 90"/>
                <a:gd name="T1" fmla="*/ 15 h 46"/>
                <a:gd name="T2" fmla="*/ 79 w 90"/>
                <a:gd name="T3" fmla="*/ 19 h 46"/>
                <a:gd name="T4" fmla="*/ 82 w 90"/>
                <a:gd name="T5" fmla="*/ 22 h 46"/>
                <a:gd name="T6" fmla="*/ 85 w 90"/>
                <a:gd name="T7" fmla="*/ 25 h 46"/>
                <a:gd name="T8" fmla="*/ 88 w 90"/>
                <a:gd name="T9" fmla="*/ 29 h 46"/>
                <a:gd name="T10" fmla="*/ 89 w 90"/>
                <a:gd name="T11" fmla="*/ 32 h 46"/>
                <a:gd name="T12" fmla="*/ 90 w 90"/>
                <a:gd name="T13" fmla="*/ 35 h 46"/>
                <a:gd name="T14" fmla="*/ 90 w 90"/>
                <a:gd name="T15" fmla="*/ 39 h 46"/>
                <a:gd name="T16" fmla="*/ 90 w 90"/>
                <a:gd name="T17" fmla="*/ 43 h 46"/>
                <a:gd name="T18" fmla="*/ 85 w 90"/>
                <a:gd name="T19" fmla="*/ 46 h 46"/>
                <a:gd name="T20" fmla="*/ 79 w 90"/>
                <a:gd name="T21" fmla="*/ 46 h 46"/>
                <a:gd name="T22" fmla="*/ 75 w 90"/>
                <a:gd name="T23" fmla="*/ 45 h 46"/>
                <a:gd name="T24" fmla="*/ 70 w 90"/>
                <a:gd name="T25" fmla="*/ 43 h 46"/>
                <a:gd name="T26" fmla="*/ 64 w 90"/>
                <a:gd name="T27" fmla="*/ 40 h 46"/>
                <a:gd name="T28" fmla="*/ 58 w 90"/>
                <a:gd name="T29" fmla="*/ 38 h 46"/>
                <a:gd name="T30" fmla="*/ 53 w 90"/>
                <a:gd name="T31" fmla="*/ 35 h 46"/>
                <a:gd name="T32" fmla="*/ 47 w 90"/>
                <a:gd name="T33" fmla="*/ 35 h 46"/>
                <a:gd name="T34" fmla="*/ 42 w 90"/>
                <a:gd name="T35" fmla="*/ 36 h 46"/>
                <a:gd name="T36" fmla="*/ 36 w 90"/>
                <a:gd name="T37" fmla="*/ 38 h 46"/>
                <a:gd name="T38" fmla="*/ 31 w 90"/>
                <a:gd name="T39" fmla="*/ 38 h 46"/>
                <a:gd name="T40" fmla="*/ 25 w 90"/>
                <a:gd name="T41" fmla="*/ 36 h 46"/>
                <a:gd name="T42" fmla="*/ 21 w 90"/>
                <a:gd name="T43" fmla="*/ 35 h 46"/>
                <a:gd name="T44" fmla="*/ 16 w 90"/>
                <a:gd name="T45" fmla="*/ 34 h 46"/>
                <a:gd name="T46" fmla="*/ 10 w 90"/>
                <a:gd name="T47" fmla="*/ 32 h 46"/>
                <a:gd name="T48" fmla="*/ 6 w 90"/>
                <a:gd name="T49" fmla="*/ 31 h 46"/>
                <a:gd name="T50" fmla="*/ 5 w 90"/>
                <a:gd name="T51" fmla="*/ 29 h 46"/>
                <a:gd name="T52" fmla="*/ 3 w 90"/>
                <a:gd name="T53" fmla="*/ 27 h 46"/>
                <a:gd name="T54" fmla="*/ 2 w 90"/>
                <a:gd name="T55" fmla="*/ 24 h 46"/>
                <a:gd name="T56" fmla="*/ 0 w 90"/>
                <a:gd name="T57" fmla="*/ 22 h 46"/>
                <a:gd name="T58" fmla="*/ 0 w 90"/>
                <a:gd name="T59" fmla="*/ 20 h 46"/>
                <a:gd name="T60" fmla="*/ 0 w 90"/>
                <a:gd name="T61" fmla="*/ 17 h 46"/>
                <a:gd name="T62" fmla="*/ 0 w 90"/>
                <a:gd name="T63" fmla="*/ 14 h 46"/>
                <a:gd name="T64" fmla="*/ 3 w 90"/>
                <a:gd name="T65" fmla="*/ 12 h 46"/>
                <a:gd name="T66" fmla="*/ 10 w 90"/>
                <a:gd name="T67" fmla="*/ 7 h 46"/>
                <a:gd name="T68" fmla="*/ 20 w 90"/>
                <a:gd name="T69" fmla="*/ 3 h 46"/>
                <a:gd name="T70" fmla="*/ 29 w 90"/>
                <a:gd name="T71" fmla="*/ 1 h 46"/>
                <a:gd name="T72" fmla="*/ 41 w 90"/>
                <a:gd name="T73" fmla="*/ 0 h 46"/>
                <a:gd name="T74" fmla="*/ 52 w 90"/>
                <a:gd name="T75" fmla="*/ 2 h 46"/>
                <a:gd name="T76" fmla="*/ 61 w 90"/>
                <a:gd name="T77" fmla="*/ 4 h 46"/>
                <a:gd name="T78" fmla="*/ 65 w 90"/>
                <a:gd name="T79" fmla="*/ 7 h 46"/>
                <a:gd name="T80" fmla="*/ 70 w 90"/>
                <a:gd name="T81" fmla="*/ 9 h 46"/>
                <a:gd name="T82" fmla="*/ 74 w 90"/>
                <a:gd name="T83" fmla="*/ 12 h 46"/>
                <a:gd name="T84" fmla="*/ 76 w 90"/>
                <a:gd name="T85" fmla="*/ 15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0" h="46">
                  <a:moveTo>
                    <a:pt x="76" y="15"/>
                  </a:moveTo>
                  <a:lnTo>
                    <a:pt x="79" y="19"/>
                  </a:lnTo>
                  <a:lnTo>
                    <a:pt x="82" y="22"/>
                  </a:lnTo>
                  <a:lnTo>
                    <a:pt x="85" y="25"/>
                  </a:lnTo>
                  <a:lnTo>
                    <a:pt x="88" y="29"/>
                  </a:lnTo>
                  <a:lnTo>
                    <a:pt x="89" y="32"/>
                  </a:lnTo>
                  <a:lnTo>
                    <a:pt x="90" y="35"/>
                  </a:lnTo>
                  <a:lnTo>
                    <a:pt x="90" y="39"/>
                  </a:lnTo>
                  <a:lnTo>
                    <a:pt x="90" y="43"/>
                  </a:lnTo>
                  <a:lnTo>
                    <a:pt x="85" y="46"/>
                  </a:lnTo>
                  <a:lnTo>
                    <a:pt x="79" y="46"/>
                  </a:lnTo>
                  <a:lnTo>
                    <a:pt x="75" y="45"/>
                  </a:lnTo>
                  <a:lnTo>
                    <a:pt x="70" y="43"/>
                  </a:lnTo>
                  <a:lnTo>
                    <a:pt x="64" y="40"/>
                  </a:lnTo>
                  <a:lnTo>
                    <a:pt x="58" y="38"/>
                  </a:lnTo>
                  <a:lnTo>
                    <a:pt x="53" y="35"/>
                  </a:lnTo>
                  <a:lnTo>
                    <a:pt x="47" y="35"/>
                  </a:lnTo>
                  <a:lnTo>
                    <a:pt x="42" y="36"/>
                  </a:lnTo>
                  <a:lnTo>
                    <a:pt x="36" y="38"/>
                  </a:lnTo>
                  <a:lnTo>
                    <a:pt x="31" y="38"/>
                  </a:lnTo>
                  <a:lnTo>
                    <a:pt x="25" y="36"/>
                  </a:lnTo>
                  <a:lnTo>
                    <a:pt x="21" y="35"/>
                  </a:lnTo>
                  <a:lnTo>
                    <a:pt x="16" y="34"/>
                  </a:lnTo>
                  <a:lnTo>
                    <a:pt x="10" y="32"/>
                  </a:lnTo>
                  <a:lnTo>
                    <a:pt x="6" y="31"/>
                  </a:lnTo>
                  <a:lnTo>
                    <a:pt x="5" y="29"/>
                  </a:lnTo>
                  <a:lnTo>
                    <a:pt x="3" y="27"/>
                  </a:lnTo>
                  <a:lnTo>
                    <a:pt x="2" y="24"/>
                  </a:lnTo>
                  <a:lnTo>
                    <a:pt x="0" y="22"/>
                  </a:lnTo>
                  <a:lnTo>
                    <a:pt x="0" y="20"/>
                  </a:lnTo>
                  <a:lnTo>
                    <a:pt x="0" y="17"/>
                  </a:lnTo>
                  <a:lnTo>
                    <a:pt x="0" y="14"/>
                  </a:lnTo>
                  <a:lnTo>
                    <a:pt x="3" y="12"/>
                  </a:lnTo>
                  <a:lnTo>
                    <a:pt x="10" y="7"/>
                  </a:lnTo>
                  <a:lnTo>
                    <a:pt x="20" y="3"/>
                  </a:lnTo>
                  <a:lnTo>
                    <a:pt x="29" y="1"/>
                  </a:lnTo>
                  <a:lnTo>
                    <a:pt x="41" y="0"/>
                  </a:lnTo>
                  <a:lnTo>
                    <a:pt x="52" y="2"/>
                  </a:lnTo>
                  <a:lnTo>
                    <a:pt x="61" y="4"/>
                  </a:lnTo>
                  <a:lnTo>
                    <a:pt x="65" y="7"/>
                  </a:lnTo>
                  <a:lnTo>
                    <a:pt x="70" y="9"/>
                  </a:lnTo>
                  <a:lnTo>
                    <a:pt x="74" y="12"/>
                  </a:lnTo>
                  <a:lnTo>
                    <a:pt x="7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7" name="Freeform 136">
              <a:extLst>
                <a:ext uri="{FF2B5EF4-FFF2-40B4-BE49-F238E27FC236}">
                  <a16:creationId xmlns:a16="http://schemas.microsoft.com/office/drawing/2014/main" id="{6B74BCCB-9ADB-4F3C-B7AF-85446CABCC2D}"/>
                </a:ext>
              </a:extLst>
            </p:cNvPr>
            <p:cNvSpPr>
              <a:spLocks/>
            </p:cNvSpPr>
            <p:nvPr/>
          </p:nvSpPr>
          <p:spPr bwMode="auto">
            <a:xfrm>
              <a:off x="4811713" y="3521075"/>
              <a:ext cx="160338" cy="69850"/>
            </a:xfrm>
            <a:custGeom>
              <a:avLst/>
              <a:gdLst>
                <a:gd name="T0" fmla="*/ 99 w 101"/>
                <a:gd name="T1" fmla="*/ 38 h 44"/>
                <a:gd name="T2" fmla="*/ 97 w 101"/>
                <a:gd name="T3" fmla="*/ 41 h 44"/>
                <a:gd name="T4" fmla="*/ 94 w 101"/>
                <a:gd name="T5" fmla="*/ 43 h 44"/>
                <a:gd name="T6" fmla="*/ 91 w 101"/>
                <a:gd name="T7" fmla="*/ 43 h 44"/>
                <a:gd name="T8" fmla="*/ 87 w 101"/>
                <a:gd name="T9" fmla="*/ 44 h 44"/>
                <a:gd name="T10" fmla="*/ 84 w 101"/>
                <a:gd name="T11" fmla="*/ 44 h 44"/>
                <a:gd name="T12" fmla="*/ 81 w 101"/>
                <a:gd name="T13" fmla="*/ 44 h 44"/>
                <a:gd name="T14" fmla="*/ 79 w 101"/>
                <a:gd name="T15" fmla="*/ 43 h 44"/>
                <a:gd name="T16" fmla="*/ 74 w 101"/>
                <a:gd name="T17" fmla="*/ 44 h 44"/>
                <a:gd name="T18" fmla="*/ 70 w 101"/>
                <a:gd name="T19" fmla="*/ 41 h 44"/>
                <a:gd name="T20" fmla="*/ 65 w 101"/>
                <a:gd name="T21" fmla="*/ 39 h 44"/>
                <a:gd name="T22" fmla="*/ 58 w 101"/>
                <a:gd name="T23" fmla="*/ 39 h 44"/>
                <a:gd name="T24" fmla="*/ 51 w 101"/>
                <a:gd name="T25" fmla="*/ 39 h 44"/>
                <a:gd name="T26" fmla="*/ 36 w 101"/>
                <a:gd name="T27" fmla="*/ 41 h 44"/>
                <a:gd name="T28" fmla="*/ 22 w 101"/>
                <a:gd name="T29" fmla="*/ 43 h 44"/>
                <a:gd name="T30" fmla="*/ 15 w 101"/>
                <a:gd name="T31" fmla="*/ 44 h 44"/>
                <a:gd name="T32" fmla="*/ 9 w 101"/>
                <a:gd name="T33" fmla="*/ 44 h 44"/>
                <a:gd name="T34" fmla="*/ 5 w 101"/>
                <a:gd name="T35" fmla="*/ 43 h 44"/>
                <a:gd name="T36" fmla="*/ 3 w 101"/>
                <a:gd name="T37" fmla="*/ 42 h 44"/>
                <a:gd name="T38" fmla="*/ 0 w 101"/>
                <a:gd name="T39" fmla="*/ 39 h 44"/>
                <a:gd name="T40" fmla="*/ 0 w 101"/>
                <a:gd name="T41" fmla="*/ 34 h 44"/>
                <a:gd name="T42" fmla="*/ 1 w 101"/>
                <a:gd name="T43" fmla="*/ 28 h 44"/>
                <a:gd name="T44" fmla="*/ 4 w 101"/>
                <a:gd name="T45" fmla="*/ 19 h 44"/>
                <a:gd name="T46" fmla="*/ 11 w 101"/>
                <a:gd name="T47" fmla="*/ 15 h 44"/>
                <a:gd name="T48" fmla="*/ 18 w 101"/>
                <a:gd name="T49" fmla="*/ 11 h 44"/>
                <a:gd name="T50" fmla="*/ 23 w 101"/>
                <a:gd name="T51" fmla="*/ 8 h 44"/>
                <a:gd name="T52" fmla="*/ 30 w 101"/>
                <a:gd name="T53" fmla="*/ 7 h 44"/>
                <a:gd name="T54" fmla="*/ 37 w 101"/>
                <a:gd name="T55" fmla="*/ 5 h 44"/>
                <a:gd name="T56" fmla="*/ 44 w 101"/>
                <a:gd name="T57" fmla="*/ 3 h 44"/>
                <a:gd name="T58" fmla="*/ 51 w 101"/>
                <a:gd name="T59" fmla="*/ 1 h 44"/>
                <a:gd name="T60" fmla="*/ 59 w 101"/>
                <a:gd name="T61" fmla="*/ 0 h 44"/>
                <a:gd name="T62" fmla="*/ 65 w 101"/>
                <a:gd name="T63" fmla="*/ 5 h 44"/>
                <a:gd name="T64" fmla="*/ 73 w 101"/>
                <a:gd name="T65" fmla="*/ 8 h 44"/>
                <a:gd name="T66" fmla="*/ 80 w 101"/>
                <a:gd name="T67" fmla="*/ 11 h 44"/>
                <a:gd name="T68" fmla="*/ 88 w 101"/>
                <a:gd name="T69" fmla="*/ 15 h 44"/>
                <a:gd name="T70" fmla="*/ 95 w 101"/>
                <a:gd name="T71" fmla="*/ 18 h 44"/>
                <a:gd name="T72" fmla="*/ 99 w 101"/>
                <a:gd name="T73" fmla="*/ 23 h 44"/>
                <a:gd name="T74" fmla="*/ 101 w 101"/>
                <a:gd name="T75" fmla="*/ 26 h 44"/>
                <a:gd name="T76" fmla="*/ 101 w 101"/>
                <a:gd name="T77" fmla="*/ 29 h 44"/>
                <a:gd name="T78" fmla="*/ 101 w 101"/>
                <a:gd name="T79" fmla="*/ 33 h 44"/>
                <a:gd name="T80" fmla="*/ 99 w 101"/>
                <a:gd name="T81" fmla="*/ 38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1" h="44">
                  <a:moveTo>
                    <a:pt x="99" y="38"/>
                  </a:moveTo>
                  <a:lnTo>
                    <a:pt x="97" y="41"/>
                  </a:lnTo>
                  <a:lnTo>
                    <a:pt x="94" y="43"/>
                  </a:lnTo>
                  <a:lnTo>
                    <a:pt x="91" y="43"/>
                  </a:lnTo>
                  <a:lnTo>
                    <a:pt x="87" y="44"/>
                  </a:lnTo>
                  <a:lnTo>
                    <a:pt x="84" y="44"/>
                  </a:lnTo>
                  <a:lnTo>
                    <a:pt x="81" y="44"/>
                  </a:lnTo>
                  <a:lnTo>
                    <a:pt x="79" y="43"/>
                  </a:lnTo>
                  <a:lnTo>
                    <a:pt x="74" y="44"/>
                  </a:lnTo>
                  <a:lnTo>
                    <a:pt x="70" y="41"/>
                  </a:lnTo>
                  <a:lnTo>
                    <a:pt x="65" y="39"/>
                  </a:lnTo>
                  <a:lnTo>
                    <a:pt x="58" y="39"/>
                  </a:lnTo>
                  <a:lnTo>
                    <a:pt x="51" y="39"/>
                  </a:lnTo>
                  <a:lnTo>
                    <a:pt x="36" y="41"/>
                  </a:lnTo>
                  <a:lnTo>
                    <a:pt x="22" y="43"/>
                  </a:lnTo>
                  <a:lnTo>
                    <a:pt x="15" y="44"/>
                  </a:lnTo>
                  <a:lnTo>
                    <a:pt x="9" y="44"/>
                  </a:lnTo>
                  <a:lnTo>
                    <a:pt x="5" y="43"/>
                  </a:lnTo>
                  <a:lnTo>
                    <a:pt x="3" y="42"/>
                  </a:lnTo>
                  <a:lnTo>
                    <a:pt x="0" y="39"/>
                  </a:lnTo>
                  <a:lnTo>
                    <a:pt x="0" y="34"/>
                  </a:lnTo>
                  <a:lnTo>
                    <a:pt x="1" y="28"/>
                  </a:lnTo>
                  <a:lnTo>
                    <a:pt x="4" y="19"/>
                  </a:lnTo>
                  <a:lnTo>
                    <a:pt x="11" y="15"/>
                  </a:lnTo>
                  <a:lnTo>
                    <a:pt x="18" y="11"/>
                  </a:lnTo>
                  <a:lnTo>
                    <a:pt x="23" y="8"/>
                  </a:lnTo>
                  <a:lnTo>
                    <a:pt x="30" y="7"/>
                  </a:lnTo>
                  <a:lnTo>
                    <a:pt x="37" y="5"/>
                  </a:lnTo>
                  <a:lnTo>
                    <a:pt x="44" y="3"/>
                  </a:lnTo>
                  <a:lnTo>
                    <a:pt x="51" y="1"/>
                  </a:lnTo>
                  <a:lnTo>
                    <a:pt x="59" y="0"/>
                  </a:lnTo>
                  <a:lnTo>
                    <a:pt x="65" y="5"/>
                  </a:lnTo>
                  <a:lnTo>
                    <a:pt x="73" y="8"/>
                  </a:lnTo>
                  <a:lnTo>
                    <a:pt x="80" y="11"/>
                  </a:lnTo>
                  <a:lnTo>
                    <a:pt x="88" y="15"/>
                  </a:lnTo>
                  <a:lnTo>
                    <a:pt x="95" y="18"/>
                  </a:lnTo>
                  <a:lnTo>
                    <a:pt x="99" y="23"/>
                  </a:lnTo>
                  <a:lnTo>
                    <a:pt x="101" y="26"/>
                  </a:lnTo>
                  <a:lnTo>
                    <a:pt x="101" y="29"/>
                  </a:lnTo>
                  <a:lnTo>
                    <a:pt x="101" y="33"/>
                  </a:lnTo>
                  <a:lnTo>
                    <a:pt x="9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8" name="Freeform 137">
              <a:extLst>
                <a:ext uri="{FF2B5EF4-FFF2-40B4-BE49-F238E27FC236}">
                  <a16:creationId xmlns:a16="http://schemas.microsoft.com/office/drawing/2014/main" id="{4934E0C8-B846-48F7-B624-1D3BCFC20513}"/>
                </a:ext>
              </a:extLst>
            </p:cNvPr>
            <p:cNvSpPr>
              <a:spLocks/>
            </p:cNvSpPr>
            <p:nvPr/>
          </p:nvSpPr>
          <p:spPr bwMode="auto">
            <a:xfrm>
              <a:off x="2376488" y="3565525"/>
              <a:ext cx="4486275" cy="1177925"/>
            </a:xfrm>
            <a:custGeom>
              <a:avLst/>
              <a:gdLst>
                <a:gd name="T0" fmla="*/ 269 w 2826"/>
                <a:gd name="T1" fmla="*/ 80 h 742"/>
                <a:gd name="T2" fmla="*/ 484 w 2826"/>
                <a:gd name="T3" fmla="*/ 76 h 742"/>
                <a:gd name="T4" fmla="*/ 623 w 2826"/>
                <a:gd name="T5" fmla="*/ 118 h 742"/>
                <a:gd name="T6" fmla="*/ 864 w 2826"/>
                <a:gd name="T7" fmla="*/ 155 h 742"/>
                <a:gd name="T8" fmla="*/ 1090 w 2826"/>
                <a:gd name="T9" fmla="*/ 156 h 742"/>
                <a:gd name="T10" fmla="*/ 1328 w 2826"/>
                <a:gd name="T11" fmla="*/ 153 h 742"/>
                <a:gd name="T12" fmla="*/ 1466 w 2826"/>
                <a:gd name="T13" fmla="*/ 100 h 742"/>
                <a:gd name="T14" fmla="*/ 1650 w 2826"/>
                <a:gd name="T15" fmla="*/ 148 h 742"/>
                <a:gd name="T16" fmla="*/ 2017 w 2826"/>
                <a:gd name="T17" fmla="*/ 132 h 742"/>
                <a:gd name="T18" fmla="*/ 2241 w 2826"/>
                <a:gd name="T19" fmla="*/ 77 h 742"/>
                <a:gd name="T20" fmla="*/ 2518 w 2826"/>
                <a:gd name="T21" fmla="*/ 82 h 742"/>
                <a:gd name="T22" fmla="*/ 2656 w 2826"/>
                <a:gd name="T23" fmla="*/ 14 h 742"/>
                <a:gd name="T24" fmla="*/ 2823 w 2826"/>
                <a:gd name="T25" fmla="*/ 32 h 742"/>
                <a:gd name="T26" fmla="*/ 2816 w 2826"/>
                <a:gd name="T27" fmla="*/ 202 h 742"/>
                <a:gd name="T28" fmla="*/ 2804 w 2826"/>
                <a:gd name="T29" fmla="*/ 409 h 742"/>
                <a:gd name="T30" fmla="*/ 2740 w 2826"/>
                <a:gd name="T31" fmla="*/ 483 h 742"/>
                <a:gd name="T32" fmla="*/ 2098 w 2826"/>
                <a:gd name="T33" fmla="*/ 684 h 742"/>
                <a:gd name="T34" fmla="*/ 1601 w 2826"/>
                <a:gd name="T35" fmla="*/ 739 h 742"/>
                <a:gd name="T36" fmla="*/ 977 w 2826"/>
                <a:gd name="T37" fmla="*/ 723 h 742"/>
                <a:gd name="T38" fmla="*/ 605 w 2826"/>
                <a:gd name="T39" fmla="*/ 675 h 742"/>
                <a:gd name="T40" fmla="*/ 381 w 2826"/>
                <a:gd name="T41" fmla="*/ 624 h 742"/>
                <a:gd name="T42" fmla="*/ 189 w 2826"/>
                <a:gd name="T43" fmla="*/ 559 h 742"/>
                <a:gd name="T44" fmla="*/ 92 w 2826"/>
                <a:gd name="T45" fmla="*/ 516 h 742"/>
                <a:gd name="T46" fmla="*/ 5 w 2826"/>
                <a:gd name="T47" fmla="*/ 224 h 742"/>
                <a:gd name="T48" fmla="*/ 57 w 2826"/>
                <a:gd name="T49" fmla="*/ 106 h 742"/>
                <a:gd name="T50" fmla="*/ 218 w 2826"/>
                <a:gd name="T51" fmla="*/ 154 h 742"/>
                <a:gd name="T52" fmla="*/ 455 w 2826"/>
                <a:gd name="T53" fmla="*/ 188 h 742"/>
                <a:gd name="T54" fmla="*/ 714 w 2826"/>
                <a:gd name="T55" fmla="*/ 239 h 742"/>
                <a:gd name="T56" fmla="*/ 1038 w 2826"/>
                <a:gd name="T57" fmla="*/ 272 h 742"/>
                <a:gd name="T58" fmla="*/ 1245 w 2826"/>
                <a:gd name="T59" fmla="*/ 272 h 742"/>
                <a:gd name="T60" fmla="*/ 1371 w 2826"/>
                <a:gd name="T61" fmla="*/ 267 h 742"/>
                <a:gd name="T62" fmla="*/ 1525 w 2826"/>
                <a:gd name="T63" fmla="*/ 264 h 742"/>
                <a:gd name="T64" fmla="*/ 1682 w 2826"/>
                <a:gd name="T65" fmla="*/ 260 h 742"/>
                <a:gd name="T66" fmla="*/ 1936 w 2826"/>
                <a:gd name="T67" fmla="*/ 251 h 742"/>
                <a:gd name="T68" fmla="*/ 2102 w 2826"/>
                <a:gd name="T69" fmla="*/ 239 h 742"/>
                <a:gd name="T70" fmla="*/ 2227 w 2826"/>
                <a:gd name="T71" fmla="*/ 207 h 742"/>
                <a:gd name="T72" fmla="*/ 2337 w 2826"/>
                <a:gd name="T73" fmla="*/ 209 h 742"/>
                <a:gd name="T74" fmla="*/ 2454 w 2826"/>
                <a:gd name="T75" fmla="*/ 172 h 742"/>
                <a:gd name="T76" fmla="*/ 2686 w 2826"/>
                <a:gd name="T77" fmla="*/ 114 h 742"/>
                <a:gd name="T78" fmla="*/ 2811 w 2826"/>
                <a:gd name="T79" fmla="*/ 66 h 742"/>
                <a:gd name="T80" fmla="*/ 2758 w 2826"/>
                <a:gd name="T81" fmla="*/ 57 h 742"/>
                <a:gd name="T82" fmla="*/ 2637 w 2826"/>
                <a:gd name="T83" fmla="*/ 116 h 742"/>
                <a:gd name="T84" fmla="*/ 2518 w 2826"/>
                <a:gd name="T85" fmla="*/ 140 h 742"/>
                <a:gd name="T86" fmla="*/ 2473 w 2826"/>
                <a:gd name="T87" fmla="*/ 151 h 742"/>
                <a:gd name="T88" fmla="*/ 2393 w 2826"/>
                <a:gd name="T89" fmla="*/ 166 h 742"/>
                <a:gd name="T90" fmla="*/ 2350 w 2826"/>
                <a:gd name="T91" fmla="*/ 191 h 742"/>
                <a:gd name="T92" fmla="*/ 2287 w 2826"/>
                <a:gd name="T93" fmla="*/ 192 h 742"/>
                <a:gd name="T94" fmla="*/ 2208 w 2826"/>
                <a:gd name="T95" fmla="*/ 197 h 742"/>
                <a:gd name="T96" fmla="*/ 2157 w 2826"/>
                <a:gd name="T97" fmla="*/ 210 h 742"/>
                <a:gd name="T98" fmla="*/ 2106 w 2826"/>
                <a:gd name="T99" fmla="*/ 221 h 742"/>
                <a:gd name="T100" fmla="*/ 1923 w 2826"/>
                <a:gd name="T101" fmla="*/ 237 h 742"/>
                <a:gd name="T102" fmla="*/ 1702 w 2826"/>
                <a:gd name="T103" fmla="*/ 250 h 742"/>
                <a:gd name="T104" fmla="*/ 1538 w 2826"/>
                <a:gd name="T105" fmla="*/ 247 h 742"/>
                <a:gd name="T106" fmla="*/ 1361 w 2826"/>
                <a:gd name="T107" fmla="*/ 249 h 742"/>
                <a:gd name="T108" fmla="*/ 1241 w 2826"/>
                <a:gd name="T109" fmla="*/ 247 h 742"/>
                <a:gd name="T110" fmla="*/ 1140 w 2826"/>
                <a:gd name="T111" fmla="*/ 266 h 742"/>
                <a:gd name="T112" fmla="*/ 879 w 2826"/>
                <a:gd name="T113" fmla="*/ 255 h 742"/>
                <a:gd name="T114" fmla="*/ 608 w 2826"/>
                <a:gd name="T115" fmla="*/ 206 h 742"/>
                <a:gd name="T116" fmla="*/ 432 w 2826"/>
                <a:gd name="T117" fmla="*/ 167 h 742"/>
                <a:gd name="T118" fmla="*/ 206 w 2826"/>
                <a:gd name="T119" fmla="*/ 129 h 742"/>
                <a:gd name="T120" fmla="*/ 50 w 2826"/>
                <a:gd name="T121" fmla="*/ 77 h 742"/>
                <a:gd name="T122" fmla="*/ 0 w 2826"/>
                <a:gd name="T123" fmla="*/ 48 h 742"/>
                <a:gd name="T124" fmla="*/ 5 w 2826"/>
                <a:gd name="T125" fmla="*/ 19 h 7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26" h="742">
                  <a:moveTo>
                    <a:pt x="157" y="5"/>
                  </a:moveTo>
                  <a:lnTo>
                    <a:pt x="159" y="10"/>
                  </a:lnTo>
                  <a:lnTo>
                    <a:pt x="162" y="11"/>
                  </a:lnTo>
                  <a:lnTo>
                    <a:pt x="164" y="12"/>
                  </a:lnTo>
                  <a:lnTo>
                    <a:pt x="168" y="11"/>
                  </a:lnTo>
                  <a:lnTo>
                    <a:pt x="171" y="11"/>
                  </a:lnTo>
                  <a:lnTo>
                    <a:pt x="175" y="10"/>
                  </a:lnTo>
                  <a:lnTo>
                    <a:pt x="178" y="10"/>
                  </a:lnTo>
                  <a:lnTo>
                    <a:pt x="181" y="12"/>
                  </a:lnTo>
                  <a:lnTo>
                    <a:pt x="195" y="26"/>
                  </a:lnTo>
                  <a:lnTo>
                    <a:pt x="209" y="42"/>
                  </a:lnTo>
                  <a:lnTo>
                    <a:pt x="225" y="55"/>
                  </a:lnTo>
                  <a:lnTo>
                    <a:pt x="242" y="66"/>
                  </a:lnTo>
                  <a:lnTo>
                    <a:pt x="250" y="71"/>
                  </a:lnTo>
                  <a:lnTo>
                    <a:pt x="260" y="76"/>
                  </a:lnTo>
                  <a:lnTo>
                    <a:pt x="269" y="80"/>
                  </a:lnTo>
                  <a:lnTo>
                    <a:pt x="280" y="84"/>
                  </a:lnTo>
                  <a:lnTo>
                    <a:pt x="290" y="87"/>
                  </a:lnTo>
                  <a:lnTo>
                    <a:pt x="301" y="89"/>
                  </a:lnTo>
                  <a:lnTo>
                    <a:pt x="312" y="91"/>
                  </a:lnTo>
                  <a:lnTo>
                    <a:pt x="323" y="91"/>
                  </a:lnTo>
                  <a:lnTo>
                    <a:pt x="336" y="95"/>
                  </a:lnTo>
                  <a:lnTo>
                    <a:pt x="347" y="97"/>
                  </a:lnTo>
                  <a:lnTo>
                    <a:pt x="359" y="98"/>
                  </a:lnTo>
                  <a:lnTo>
                    <a:pt x="370" y="98"/>
                  </a:lnTo>
                  <a:lnTo>
                    <a:pt x="381" y="98"/>
                  </a:lnTo>
                  <a:lnTo>
                    <a:pt x="394" y="98"/>
                  </a:lnTo>
                  <a:lnTo>
                    <a:pt x="405" y="96"/>
                  </a:lnTo>
                  <a:lnTo>
                    <a:pt x="416" y="95"/>
                  </a:lnTo>
                  <a:lnTo>
                    <a:pt x="438" y="89"/>
                  </a:lnTo>
                  <a:lnTo>
                    <a:pt x="460" y="84"/>
                  </a:lnTo>
                  <a:lnTo>
                    <a:pt x="484" y="76"/>
                  </a:lnTo>
                  <a:lnTo>
                    <a:pt x="506" y="69"/>
                  </a:lnTo>
                  <a:lnTo>
                    <a:pt x="513" y="69"/>
                  </a:lnTo>
                  <a:lnTo>
                    <a:pt x="521" y="69"/>
                  </a:lnTo>
                  <a:lnTo>
                    <a:pt x="531" y="68"/>
                  </a:lnTo>
                  <a:lnTo>
                    <a:pt x="539" y="68"/>
                  </a:lnTo>
                  <a:lnTo>
                    <a:pt x="548" y="68"/>
                  </a:lnTo>
                  <a:lnTo>
                    <a:pt x="555" y="69"/>
                  </a:lnTo>
                  <a:lnTo>
                    <a:pt x="560" y="70"/>
                  </a:lnTo>
                  <a:lnTo>
                    <a:pt x="562" y="73"/>
                  </a:lnTo>
                  <a:lnTo>
                    <a:pt x="566" y="75"/>
                  </a:lnTo>
                  <a:lnTo>
                    <a:pt x="568" y="77"/>
                  </a:lnTo>
                  <a:lnTo>
                    <a:pt x="579" y="82"/>
                  </a:lnTo>
                  <a:lnTo>
                    <a:pt x="587" y="88"/>
                  </a:lnTo>
                  <a:lnTo>
                    <a:pt x="597" y="95"/>
                  </a:lnTo>
                  <a:lnTo>
                    <a:pt x="607" y="102"/>
                  </a:lnTo>
                  <a:lnTo>
                    <a:pt x="623" y="118"/>
                  </a:lnTo>
                  <a:lnTo>
                    <a:pt x="641" y="133"/>
                  </a:lnTo>
                  <a:lnTo>
                    <a:pt x="659" y="148"/>
                  </a:lnTo>
                  <a:lnTo>
                    <a:pt x="678" y="161"/>
                  </a:lnTo>
                  <a:lnTo>
                    <a:pt x="689" y="166"/>
                  </a:lnTo>
                  <a:lnTo>
                    <a:pt x="700" y="171"/>
                  </a:lnTo>
                  <a:lnTo>
                    <a:pt x="712" y="174"/>
                  </a:lnTo>
                  <a:lnTo>
                    <a:pt x="724" y="176"/>
                  </a:lnTo>
                  <a:lnTo>
                    <a:pt x="738" y="180"/>
                  </a:lnTo>
                  <a:lnTo>
                    <a:pt x="752" y="181"/>
                  </a:lnTo>
                  <a:lnTo>
                    <a:pt x="767" y="180"/>
                  </a:lnTo>
                  <a:lnTo>
                    <a:pt x="781" y="177"/>
                  </a:lnTo>
                  <a:lnTo>
                    <a:pt x="796" y="175"/>
                  </a:lnTo>
                  <a:lnTo>
                    <a:pt x="810" y="172"/>
                  </a:lnTo>
                  <a:lnTo>
                    <a:pt x="823" y="169"/>
                  </a:lnTo>
                  <a:lnTo>
                    <a:pt x="837" y="165"/>
                  </a:lnTo>
                  <a:lnTo>
                    <a:pt x="864" y="155"/>
                  </a:lnTo>
                  <a:lnTo>
                    <a:pt x="891" y="145"/>
                  </a:lnTo>
                  <a:lnTo>
                    <a:pt x="905" y="141"/>
                  </a:lnTo>
                  <a:lnTo>
                    <a:pt x="920" y="137"/>
                  </a:lnTo>
                  <a:lnTo>
                    <a:pt x="934" y="132"/>
                  </a:lnTo>
                  <a:lnTo>
                    <a:pt x="949" y="130"/>
                  </a:lnTo>
                  <a:lnTo>
                    <a:pt x="964" y="127"/>
                  </a:lnTo>
                  <a:lnTo>
                    <a:pt x="980" y="125"/>
                  </a:lnTo>
                  <a:lnTo>
                    <a:pt x="995" y="125"/>
                  </a:lnTo>
                  <a:lnTo>
                    <a:pt x="1009" y="127"/>
                  </a:lnTo>
                  <a:lnTo>
                    <a:pt x="1024" y="129"/>
                  </a:lnTo>
                  <a:lnTo>
                    <a:pt x="1038" y="132"/>
                  </a:lnTo>
                  <a:lnTo>
                    <a:pt x="1051" y="138"/>
                  </a:lnTo>
                  <a:lnTo>
                    <a:pt x="1064" y="144"/>
                  </a:lnTo>
                  <a:lnTo>
                    <a:pt x="1072" y="149"/>
                  </a:lnTo>
                  <a:lnTo>
                    <a:pt x="1081" y="153"/>
                  </a:lnTo>
                  <a:lnTo>
                    <a:pt x="1090" y="156"/>
                  </a:lnTo>
                  <a:lnTo>
                    <a:pt x="1100" y="160"/>
                  </a:lnTo>
                  <a:lnTo>
                    <a:pt x="1121" y="165"/>
                  </a:lnTo>
                  <a:lnTo>
                    <a:pt x="1141" y="169"/>
                  </a:lnTo>
                  <a:lnTo>
                    <a:pt x="1163" y="171"/>
                  </a:lnTo>
                  <a:lnTo>
                    <a:pt x="1184" y="173"/>
                  </a:lnTo>
                  <a:lnTo>
                    <a:pt x="1205" y="176"/>
                  </a:lnTo>
                  <a:lnTo>
                    <a:pt x="1224" y="180"/>
                  </a:lnTo>
                  <a:lnTo>
                    <a:pt x="1239" y="177"/>
                  </a:lnTo>
                  <a:lnTo>
                    <a:pt x="1253" y="175"/>
                  </a:lnTo>
                  <a:lnTo>
                    <a:pt x="1268" y="174"/>
                  </a:lnTo>
                  <a:lnTo>
                    <a:pt x="1284" y="171"/>
                  </a:lnTo>
                  <a:lnTo>
                    <a:pt x="1297" y="169"/>
                  </a:lnTo>
                  <a:lnTo>
                    <a:pt x="1310" y="163"/>
                  </a:lnTo>
                  <a:lnTo>
                    <a:pt x="1317" y="161"/>
                  </a:lnTo>
                  <a:lnTo>
                    <a:pt x="1322" y="157"/>
                  </a:lnTo>
                  <a:lnTo>
                    <a:pt x="1328" y="153"/>
                  </a:lnTo>
                  <a:lnTo>
                    <a:pt x="1332" y="149"/>
                  </a:lnTo>
                  <a:lnTo>
                    <a:pt x="1340" y="146"/>
                  </a:lnTo>
                  <a:lnTo>
                    <a:pt x="1347" y="144"/>
                  </a:lnTo>
                  <a:lnTo>
                    <a:pt x="1354" y="141"/>
                  </a:lnTo>
                  <a:lnTo>
                    <a:pt x="1360" y="137"/>
                  </a:lnTo>
                  <a:lnTo>
                    <a:pt x="1367" y="132"/>
                  </a:lnTo>
                  <a:lnTo>
                    <a:pt x="1372" y="128"/>
                  </a:lnTo>
                  <a:lnTo>
                    <a:pt x="1379" y="124"/>
                  </a:lnTo>
                  <a:lnTo>
                    <a:pt x="1386" y="121"/>
                  </a:lnTo>
                  <a:lnTo>
                    <a:pt x="1397" y="117"/>
                  </a:lnTo>
                  <a:lnTo>
                    <a:pt x="1408" y="112"/>
                  </a:lnTo>
                  <a:lnTo>
                    <a:pt x="1419" y="108"/>
                  </a:lnTo>
                  <a:lnTo>
                    <a:pt x="1432" y="106"/>
                  </a:lnTo>
                  <a:lnTo>
                    <a:pt x="1443" y="102"/>
                  </a:lnTo>
                  <a:lnTo>
                    <a:pt x="1454" y="101"/>
                  </a:lnTo>
                  <a:lnTo>
                    <a:pt x="1466" y="100"/>
                  </a:lnTo>
                  <a:lnTo>
                    <a:pt x="1477" y="99"/>
                  </a:lnTo>
                  <a:lnTo>
                    <a:pt x="1490" y="99"/>
                  </a:lnTo>
                  <a:lnTo>
                    <a:pt x="1502" y="99"/>
                  </a:lnTo>
                  <a:lnTo>
                    <a:pt x="1513" y="100"/>
                  </a:lnTo>
                  <a:lnTo>
                    <a:pt x="1525" y="102"/>
                  </a:lnTo>
                  <a:lnTo>
                    <a:pt x="1537" y="105"/>
                  </a:lnTo>
                  <a:lnTo>
                    <a:pt x="1549" y="107"/>
                  </a:lnTo>
                  <a:lnTo>
                    <a:pt x="1560" y="111"/>
                  </a:lnTo>
                  <a:lnTo>
                    <a:pt x="1572" y="114"/>
                  </a:lnTo>
                  <a:lnTo>
                    <a:pt x="1582" y="122"/>
                  </a:lnTo>
                  <a:lnTo>
                    <a:pt x="1592" y="130"/>
                  </a:lnTo>
                  <a:lnTo>
                    <a:pt x="1603" y="135"/>
                  </a:lnTo>
                  <a:lnTo>
                    <a:pt x="1614" y="140"/>
                  </a:lnTo>
                  <a:lnTo>
                    <a:pt x="1626" y="143"/>
                  </a:lnTo>
                  <a:lnTo>
                    <a:pt x="1639" y="146"/>
                  </a:lnTo>
                  <a:lnTo>
                    <a:pt x="1650" y="148"/>
                  </a:lnTo>
                  <a:lnTo>
                    <a:pt x="1664" y="150"/>
                  </a:lnTo>
                  <a:lnTo>
                    <a:pt x="1689" y="151"/>
                  </a:lnTo>
                  <a:lnTo>
                    <a:pt x="1715" y="150"/>
                  </a:lnTo>
                  <a:lnTo>
                    <a:pt x="1740" y="150"/>
                  </a:lnTo>
                  <a:lnTo>
                    <a:pt x="1765" y="149"/>
                  </a:lnTo>
                  <a:lnTo>
                    <a:pt x="1781" y="139"/>
                  </a:lnTo>
                  <a:lnTo>
                    <a:pt x="1799" y="132"/>
                  </a:lnTo>
                  <a:lnTo>
                    <a:pt x="1817" y="127"/>
                  </a:lnTo>
                  <a:lnTo>
                    <a:pt x="1836" y="123"/>
                  </a:lnTo>
                  <a:lnTo>
                    <a:pt x="1854" y="121"/>
                  </a:lnTo>
                  <a:lnTo>
                    <a:pt x="1875" y="120"/>
                  </a:lnTo>
                  <a:lnTo>
                    <a:pt x="1894" y="121"/>
                  </a:lnTo>
                  <a:lnTo>
                    <a:pt x="1915" y="122"/>
                  </a:lnTo>
                  <a:lnTo>
                    <a:pt x="1957" y="125"/>
                  </a:lnTo>
                  <a:lnTo>
                    <a:pt x="1997" y="130"/>
                  </a:lnTo>
                  <a:lnTo>
                    <a:pt x="2017" y="132"/>
                  </a:lnTo>
                  <a:lnTo>
                    <a:pt x="2037" y="133"/>
                  </a:lnTo>
                  <a:lnTo>
                    <a:pt x="2056" y="134"/>
                  </a:lnTo>
                  <a:lnTo>
                    <a:pt x="2075" y="133"/>
                  </a:lnTo>
                  <a:lnTo>
                    <a:pt x="2082" y="132"/>
                  </a:lnTo>
                  <a:lnTo>
                    <a:pt x="2089" y="131"/>
                  </a:lnTo>
                  <a:lnTo>
                    <a:pt x="2096" y="129"/>
                  </a:lnTo>
                  <a:lnTo>
                    <a:pt x="2105" y="127"/>
                  </a:lnTo>
                  <a:lnTo>
                    <a:pt x="2111" y="125"/>
                  </a:lnTo>
                  <a:lnTo>
                    <a:pt x="2118" y="125"/>
                  </a:lnTo>
                  <a:lnTo>
                    <a:pt x="2125" y="125"/>
                  </a:lnTo>
                  <a:lnTo>
                    <a:pt x="2131" y="128"/>
                  </a:lnTo>
                  <a:lnTo>
                    <a:pt x="2160" y="112"/>
                  </a:lnTo>
                  <a:lnTo>
                    <a:pt x="2192" y="97"/>
                  </a:lnTo>
                  <a:lnTo>
                    <a:pt x="2208" y="90"/>
                  </a:lnTo>
                  <a:lnTo>
                    <a:pt x="2225" y="84"/>
                  </a:lnTo>
                  <a:lnTo>
                    <a:pt x="2241" y="77"/>
                  </a:lnTo>
                  <a:lnTo>
                    <a:pt x="2258" y="73"/>
                  </a:lnTo>
                  <a:lnTo>
                    <a:pt x="2276" y="68"/>
                  </a:lnTo>
                  <a:lnTo>
                    <a:pt x="2294" y="64"/>
                  </a:lnTo>
                  <a:lnTo>
                    <a:pt x="2312" y="62"/>
                  </a:lnTo>
                  <a:lnTo>
                    <a:pt x="2331" y="60"/>
                  </a:lnTo>
                  <a:lnTo>
                    <a:pt x="2349" y="59"/>
                  </a:lnTo>
                  <a:lnTo>
                    <a:pt x="2368" y="60"/>
                  </a:lnTo>
                  <a:lnTo>
                    <a:pt x="2388" y="63"/>
                  </a:lnTo>
                  <a:lnTo>
                    <a:pt x="2407" y="66"/>
                  </a:lnTo>
                  <a:lnTo>
                    <a:pt x="2425" y="71"/>
                  </a:lnTo>
                  <a:lnTo>
                    <a:pt x="2444" y="76"/>
                  </a:lnTo>
                  <a:lnTo>
                    <a:pt x="2464" y="80"/>
                  </a:lnTo>
                  <a:lnTo>
                    <a:pt x="2486" y="82"/>
                  </a:lnTo>
                  <a:lnTo>
                    <a:pt x="2496" y="84"/>
                  </a:lnTo>
                  <a:lnTo>
                    <a:pt x="2507" y="82"/>
                  </a:lnTo>
                  <a:lnTo>
                    <a:pt x="2518" y="82"/>
                  </a:lnTo>
                  <a:lnTo>
                    <a:pt x="2527" y="80"/>
                  </a:lnTo>
                  <a:lnTo>
                    <a:pt x="2537" y="78"/>
                  </a:lnTo>
                  <a:lnTo>
                    <a:pt x="2547" y="75"/>
                  </a:lnTo>
                  <a:lnTo>
                    <a:pt x="2556" y="69"/>
                  </a:lnTo>
                  <a:lnTo>
                    <a:pt x="2566" y="64"/>
                  </a:lnTo>
                  <a:lnTo>
                    <a:pt x="2576" y="59"/>
                  </a:lnTo>
                  <a:lnTo>
                    <a:pt x="2587" y="53"/>
                  </a:lnTo>
                  <a:lnTo>
                    <a:pt x="2596" y="47"/>
                  </a:lnTo>
                  <a:lnTo>
                    <a:pt x="2605" y="41"/>
                  </a:lnTo>
                  <a:lnTo>
                    <a:pt x="2614" y="34"/>
                  </a:lnTo>
                  <a:lnTo>
                    <a:pt x="2624" y="26"/>
                  </a:lnTo>
                  <a:lnTo>
                    <a:pt x="2634" y="21"/>
                  </a:lnTo>
                  <a:lnTo>
                    <a:pt x="2645" y="14"/>
                  </a:lnTo>
                  <a:lnTo>
                    <a:pt x="2649" y="15"/>
                  </a:lnTo>
                  <a:lnTo>
                    <a:pt x="2652" y="14"/>
                  </a:lnTo>
                  <a:lnTo>
                    <a:pt x="2656" y="14"/>
                  </a:lnTo>
                  <a:lnTo>
                    <a:pt x="2659" y="12"/>
                  </a:lnTo>
                  <a:lnTo>
                    <a:pt x="2661" y="11"/>
                  </a:lnTo>
                  <a:lnTo>
                    <a:pt x="2664" y="10"/>
                  </a:lnTo>
                  <a:lnTo>
                    <a:pt x="2667" y="9"/>
                  </a:lnTo>
                  <a:lnTo>
                    <a:pt x="2671" y="7"/>
                  </a:lnTo>
                  <a:lnTo>
                    <a:pt x="2690" y="4"/>
                  </a:lnTo>
                  <a:lnTo>
                    <a:pt x="2711" y="3"/>
                  </a:lnTo>
                  <a:lnTo>
                    <a:pt x="2731" y="4"/>
                  </a:lnTo>
                  <a:lnTo>
                    <a:pt x="2748" y="5"/>
                  </a:lnTo>
                  <a:lnTo>
                    <a:pt x="2768" y="7"/>
                  </a:lnTo>
                  <a:lnTo>
                    <a:pt x="2786" y="9"/>
                  </a:lnTo>
                  <a:lnTo>
                    <a:pt x="2805" y="10"/>
                  </a:lnTo>
                  <a:lnTo>
                    <a:pt x="2823" y="10"/>
                  </a:lnTo>
                  <a:lnTo>
                    <a:pt x="2824" y="17"/>
                  </a:lnTo>
                  <a:lnTo>
                    <a:pt x="2824" y="24"/>
                  </a:lnTo>
                  <a:lnTo>
                    <a:pt x="2823" y="32"/>
                  </a:lnTo>
                  <a:lnTo>
                    <a:pt x="2822" y="39"/>
                  </a:lnTo>
                  <a:lnTo>
                    <a:pt x="2822" y="47"/>
                  </a:lnTo>
                  <a:lnTo>
                    <a:pt x="2822" y="55"/>
                  </a:lnTo>
                  <a:lnTo>
                    <a:pt x="2823" y="62"/>
                  </a:lnTo>
                  <a:lnTo>
                    <a:pt x="2826" y="69"/>
                  </a:lnTo>
                  <a:lnTo>
                    <a:pt x="2826" y="81"/>
                  </a:lnTo>
                  <a:lnTo>
                    <a:pt x="2824" y="94"/>
                  </a:lnTo>
                  <a:lnTo>
                    <a:pt x="2823" y="107"/>
                  </a:lnTo>
                  <a:lnTo>
                    <a:pt x="2820" y="119"/>
                  </a:lnTo>
                  <a:lnTo>
                    <a:pt x="2819" y="131"/>
                  </a:lnTo>
                  <a:lnTo>
                    <a:pt x="2818" y="143"/>
                  </a:lnTo>
                  <a:lnTo>
                    <a:pt x="2819" y="155"/>
                  </a:lnTo>
                  <a:lnTo>
                    <a:pt x="2822" y="167"/>
                  </a:lnTo>
                  <a:lnTo>
                    <a:pt x="2819" y="178"/>
                  </a:lnTo>
                  <a:lnTo>
                    <a:pt x="2818" y="191"/>
                  </a:lnTo>
                  <a:lnTo>
                    <a:pt x="2816" y="202"/>
                  </a:lnTo>
                  <a:lnTo>
                    <a:pt x="2816" y="214"/>
                  </a:lnTo>
                  <a:lnTo>
                    <a:pt x="2816" y="226"/>
                  </a:lnTo>
                  <a:lnTo>
                    <a:pt x="2816" y="238"/>
                  </a:lnTo>
                  <a:lnTo>
                    <a:pt x="2816" y="251"/>
                  </a:lnTo>
                  <a:lnTo>
                    <a:pt x="2815" y="264"/>
                  </a:lnTo>
                  <a:lnTo>
                    <a:pt x="2815" y="280"/>
                  </a:lnTo>
                  <a:lnTo>
                    <a:pt x="2815" y="298"/>
                  </a:lnTo>
                  <a:lnTo>
                    <a:pt x="2812" y="314"/>
                  </a:lnTo>
                  <a:lnTo>
                    <a:pt x="2811" y="331"/>
                  </a:lnTo>
                  <a:lnTo>
                    <a:pt x="2808" y="347"/>
                  </a:lnTo>
                  <a:lnTo>
                    <a:pt x="2807" y="365"/>
                  </a:lnTo>
                  <a:lnTo>
                    <a:pt x="2807" y="380"/>
                  </a:lnTo>
                  <a:lnTo>
                    <a:pt x="2808" y="397"/>
                  </a:lnTo>
                  <a:lnTo>
                    <a:pt x="2807" y="400"/>
                  </a:lnTo>
                  <a:lnTo>
                    <a:pt x="2805" y="405"/>
                  </a:lnTo>
                  <a:lnTo>
                    <a:pt x="2804" y="409"/>
                  </a:lnTo>
                  <a:lnTo>
                    <a:pt x="2802" y="413"/>
                  </a:lnTo>
                  <a:lnTo>
                    <a:pt x="2801" y="418"/>
                  </a:lnTo>
                  <a:lnTo>
                    <a:pt x="2798" y="422"/>
                  </a:lnTo>
                  <a:lnTo>
                    <a:pt x="2795" y="427"/>
                  </a:lnTo>
                  <a:lnTo>
                    <a:pt x="2791" y="430"/>
                  </a:lnTo>
                  <a:lnTo>
                    <a:pt x="2797" y="433"/>
                  </a:lnTo>
                  <a:lnTo>
                    <a:pt x="2798" y="435"/>
                  </a:lnTo>
                  <a:lnTo>
                    <a:pt x="2797" y="438"/>
                  </a:lnTo>
                  <a:lnTo>
                    <a:pt x="2794" y="440"/>
                  </a:lnTo>
                  <a:lnTo>
                    <a:pt x="2791" y="441"/>
                  </a:lnTo>
                  <a:lnTo>
                    <a:pt x="2789" y="443"/>
                  </a:lnTo>
                  <a:lnTo>
                    <a:pt x="2786" y="446"/>
                  </a:lnTo>
                  <a:lnTo>
                    <a:pt x="2787" y="449"/>
                  </a:lnTo>
                  <a:lnTo>
                    <a:pt x="2772" y="461"/>
                  </a:lnTo>
                  <a:lnTo>
                    <a:pt x="2757" y="472"/>
                  </a:lnTo>
                  <a:lnTo>
                    <a:pt x="2740" y="483"/>
                  </a:lnTo>
                  <a:lnTo>
                    <a:pt x="2724" y="492"/>
                  </a:lnTo>
                  <a:lnTo>
                    <a:pt x="2688" y="509"/>
                  </a:lnTo>
                  <a:lnTo>
                    <a:pt x="2652" y="525"/>
                  </a:lnTo>
                  <a:lnTo>
                    <a:pt x="2614" y="539"/>
                  </a:lnTo>
                  <a:lnTo>
                    <a:pt x="2577" y="553"/>
                  </a:lnTo>
                  <a:lnTo>
                    <a:pt x="2541" y="569"/>
                  </a:lnTo>
                  <a:lnTo>
                    <a:pt x="2507" y="585"/>
                  </a:lnTo>
                  <a:lnTo>
                    <a:pt x="2461" y="598"/>
                  </a:lnTo>
                  <a:lnTo>
                    <a:pt x="2415" y="610"/>
                  </a:lnTo>
                  <a:lnTo>
                    <a:pt x="2368" y="622"/>
                  </a:lnTo>
                  <a:lnTo>
                    <a:pt x="2323" y="633"/>
                  </a:lnTo>
                  <a:lnTo>
                    <a:pt x="2276" y="645"/>
                  </a:lnTo>
                  <a:lnTo>
                    <a:pt x="2229" y="656"/>
                  </a:lnTo>
                  <a:lnTo>
                    <a:pt x="2183" y="667"/>
                  </a:lnTo>
                  <a:lnTo>
                    <a:pt x="2136" y="678"/>
                  </a:lnTo>
                  <a:lnTo>
                    <a:pt x="2098" y="684"/>
                  </a:lnTo>
                  <a:lnTo>
                    <a:pt x="2060" y="690"/>
                  </a:lnTo>
                  <a:lnTo>
                    <a:pt x="2022" y="697"/>
                  </a:lnTo>
                  <a:lnTo>
                    <a:pt x="1983" y="703"/>
                  </a:lnTo>
                  <a:lnTo>
                    <a:pt x="1946" y="710"/>
                  </a:lnTo>
                  <a:lnTo>
                    <a:pt x="1907" y="716"/>
                  </a:lnTo>
                  <a:lnTo>
                    <a:pt x="1870" y="721"/>
                  </a:lnTo>
                  <a:lnTo>
                    <a:pt x="1834" y="724"/>
                  </a:lnTo>
                  <a:lnTo>
                    <a:pt x="1814" y="728"/>
                  </a:lnTo>
                  <a:lnTo>
                    <a:pt x="1795" y="730"/>
                  </a:lnTo>
                  <a:lnTo>
                    <a:pt x="1774" y="731"/>
                  </a:lnTo>
                  <a:lnTo>
                    <a:pt x="1753" y="732"/>
                  </a:lnTo>
                  <a:lnTo>
                    <a:pt x="1731" y="732"/>
                  </a:lnTo>
                  <a:lnTo>
                    <a:pt x="1711" y="733"/>
                  </a:lnTo>
                  <a:lnTo>
                    <a:pt x="1689" y="734"/>
                  </a:lnTo>
                  <a:lnTo>
                    <a:pt x="1668" y="737"/>
                  </a:lnTo>
                  <a:lnTo>
                    <a:pt x="1601" y="739"/>
                  </a:lnTo>
                  <a:lnTo>
                    <a:pt x="1537" y="741"/>
                  </a:lnTo>
                  <a:lnTo>
                    <a:pt x="1470" y="742"/>
                  </a:lnTo>
                  <a:lnTo>
                    <a:pt x="1404" y="742"/>
                  </a:lnTo>
                  <a:lnTo>
                    <a:pt x="1338" y="742"/>
                  </a:lnTo>
                  <a:lnTo>
                    <a:pt x="1270" y="741"/>
                  </a:lnTo>
                  <a:lnTo>
                    <a:pt x="1202" y="739"/>
                  </a:lnTo>
                  <a:lnTo>
                    <a:pt x="1134" y="737"/>
                  </a:lnTo>
                  <a:lnTo>
                    <a:pt x="1121" y="735"/>
                  </a:lnTo>
                  <a:lnTo>
                    <a:pt x="1105" y="734"/>
                  </a:lnTo>
                  <a:lnTo>
                    <a:pt x="1090" y="732"/>
                  </a:lnTo>
                  <a:lnTo>
                    <a:pt x="1075" y="730"/>
                  </a:lnTo>
                  <a:lnTo>
                    <a:pt x="1060" y="729"/>
                  </a:lnTo>
                  <a:lnTo>
                    <a:pt x="1045" y="727"/>
                  </a:lnTo>
                  <a:lnTo>
                    <a:pt x="1029" y="727"/>
                  </a:lnTo>
                  <a:lnTo>
                    <a:pt x="1014" y="727"/>
                  </a:lnTo>
                  <a:lnTo>
                    <a:pt x="977" y="723"/>
                  </a:lnTo>
                  <a:lnTo>
                    <a:pt x="941" y="719"/>
                  </a:lnTo>
                  <a:lnTo>
                    <a:pt x="906" y="717"/>
                  </a:lnTo>
                  <a:lnTo>
                    <a:pt x="872" y="713"/>
                  </a:lnTo>
                  <a:lnTo>
                    <a:pt x="837" y="709"/>
                  </a:lnTo>
                  <a:lnTo>
                    <a:pt x="803" y="705"/>
                  </a:lnTo>
                  <a:lnTo>
                    <a:pt x="768" y="699"/>
                  </a:lnTo>
                  <a:lnTo>
                    <a:pt x="732" y="691"/>
                  </a:lnTo>
                  <a:lnTo>
                    <a:pt x="720" y="690"/>
                  </a:lnTo>
                  <a:lnTo>
                    <a:pt x="706" y="689"/>
                  </a:lnTo>
                  <a:lnTo>
                    <a:pt x="694" y="688"/>
                  </a:lnTo>
                  <a:lnTo>
                    <a:pt x="680" y="687"/>
                  </a:lnTo>
                  <a:lnTo>
                    <a:pt x="667" y="686"/>
                  </a:lnTo>
                  <a:lnTo>
                    <a:pt x="654" y="682"/>
                  </a:lnTo>
                  <a:lnTo>
                    <a:pt x="641" y="680"/>
                  </a:lnTo>
                  <a:lnTo>
                    <a:pt x="630" y="676"/>
                  </a:lnTo>
                  <a:lnTo>
                    <a:pt x="605" y="675"/>
                  </a:lnTo>
                  <a:lnTo>
                    <a:pt x="580" y="670"/>
                  </a:lnTo>
                  <a:lnTo>
                    <a:pt x="557" y="666"/>
                  </a:lnTo>
                  <a:lnTo>
                    <a:pt x="533" y="660"/>
                  </a:lnTo>
                  <a:lnTo>
                    <a:pt x="510" y="654"/>
                  </a:lnTo>
                  <a:lnTo>
                    <a:pt x="485" y="648"/>
                  </a:lnTo>
                  <a:lnTo>
                    <a:pt x="461" y="643"/>
                  </a:lnTo>
                  <a:lnTo>
                    <a:pt x="437" y="638"/>
                  </a:lnTo>
                  <a:lnTo>
                    <a:pt x="431" y="637"/>
                  </a:lnTo>
                  <a:lnTo>
                    <a:pt x="424" y="635"/>
                  </a:lnTo>
                  <a:lnTo>
                    <a:pt x="419" y="633"/>
                  </a:lnTo>
                  <a:lnTo>
                    <a:pt x="413" y="632"/>
                  </a:lnTo>
                  <a:lnTo>
                    <a:pt x="406" y="630"/>
                  </a:lnTo>
                  <a:lnTo>
                    <a:pt x="401" y="628"/>
                  </a:lnTo>
                  <a:lnTo>
                    <a:pt x="394" y="626"/>
                  </a:lnTo>
                  <a:lnTo>
                    <a:pt x="387" y="625"/>
                  </a:lnTo>
                  <a:lnTo>
                    <a:pt x="381" y="624"/>
                  </a:lnTo>
                  <a:lnTo>
                    <a:pt x="376" y="622"/>
                  </a:lnTo>
                  <a:lnTo>
                    <a:pt x="372" y="620"/>
                  </a:lnTo>
                  <a:lnTo>
                    <a:pt x="366" y="617"/>
                  </a:lnTo>
                  <a:lnTo>
                    <a:pt x="361" y="616"/>
                  </a:lnTo>
                  <a:lnTo>
                    <a:pt x="355" y="614"/>
                  </a:lnTo>
                  <a:lnTo>
                    <a:pt x="349" y="614"/>
                  </a:lnTo>
                  <a:lnTo>
                    <a:pt x="345" y="613"/>
                  </a:lnTo>
                  <a:lnTo>
                    <a:pt x="327" y="609"/>
                  </a:lnTo>
                  <a:lnTo>
                    <a:pt x="309" y="603"/>
                  </a:lnTo>
                  <a:lnTo>
                    <a:pt x="293" y="598"/>
                  </a:lnTo>
                  <a:lnTo>
                    <a:pt x="276" y="592"/>
                  </a:lnTo>
                  <a:lnTo>
                    <a:pt x="260" y="585"/>
                  </a:lnTo>
                  <a:lnTo>
                    <a:pt x="242" y="580"/>
                  </a:lnTo>
                  <a:lnTo>
                    <a:pt x="225" y="574"/>
                  </a:lnTo>
                  <a:lnTo>
                    <a:pt x="207" y="569"/>
                  </a:lnTo>
                  <a:lnTo>
                    <a:pt x="189" y="559"/>
                  </a:lnTo>
                  <a:lnTo>
                    <a:pt x="184" y="559"/>
                  </a:lnTo>
                  <a:lnTo>
                    <a:pt x="180" y="558"/>
                  </a:lnTo>
                  <a:lnTo>
                    <a:pt x="174" y="556"/>
                  </a:lnTo>
                  <a:lnTo>
                    <a:pt x="170" y="553"/>
                  </a:lnTo>
                  <a:lnTo>
                    <a:pt x="164" y="551"/>
                  </a:lnTo>
                  <a:lnTo>
                    <a:pt x="160" y="548"/>
                  </a:lnTo>
                  <a:lnTo>
                    <a:pt x="155" y="546"/>
                  </a:lnTo>
                  <a:lnTo>
                    <a:pt x="150" y="543"/>
                  </a:lnTo>
                  <a:lnTo>
                    <a:pt x="142" y="540"/>
                  </a:lnTo>
                  <a:lnTo>
                    <a:pt x="135" y="536"/>
                  </a:lnTo>
                  <a:lnTo>
                    <a:pt x="128" y="531"/>
                  </a:lnTo>
                  <a:lnTo>
                    <a:pt x="121" y="527"/>
                  </a:lnTo>
                  <a:lnTo>
                    <a:pt x="115" y="524"/>
                  </a:lnTo>
                  <a:lnTo>
                    <a:pt x="108" y="520"/>
                  </a:lnTo>
                  <a:lnTo>
                    <a:pt x="101" y="518"/>
                  </a:lnTo>
                  <a:lnTo>
                    <a:pt x="92" y="516"/>
                  </a:lnTo>
                  <a:lnTo>
                    <a:pt x="81" y="510"/>
                  </a:lnTo>
                  <a:lnTo>
                    <a:pt x="69" y="504"/>
                  </a:lnTo>
                  <a:lnTo>
                    <a:pt x="58" y="496"/>
                  </a:lnTo>
                  <a:lnTo>
                    <a:pt x="45" y="488"/>
                  </a:lnTo>
                  <a:lnTo>
                    <a:pt x="34" y="480"/>
                  </a:lnTo>
                  <a:lnTo>
                    <a:pt x="25" y="471"/>
                  </a:lnTo>
                  <a:lnTo>
                    <a:pt x="16" y="462"/>
                  </a:lnTo>
                  <a:lnTo>
                    <a:pt x="10" y="453"/>
                  </a:lnTo>
                  <a:lnTo>
                    <a:pt x="7" y="435"/>
                  </a:lnTo>
                  <a:lnTo>
                    <a:pt x="5" y="417"/>
                  </a:lnTo>
                  <a:lnTo>
                    <a:pt x="4" y="398"/>
                  </a:lnTo>
                  <a:lnTo>
                    <a:pt x="3" y="379"/>
                  </a:lnTo>
                  <a:lnTo>
                    <a:pt x="3" y="341"/>
                  </a:lnTo>
                  <a:lnTo>
                    <a:pt x="3" y="302"/>
                  </a:lnTo>
                  <a:lnTo>
                    <a:pt x="4" y="263"/>
                  </a:lnTo>
                  <a:lnTo>
                    <a:pt x="5" y="224"/>
                  </a:lnTo>
                  <a:lnTo>
                    <a:pt x="5" y="186"/>
                  </a:lnTo>
                  <a:lnTo>
                    <a:pt x="3" y="149"/>
                  </a:lnTo>
                  <a:lnTo>
                    <a:pt x="7" y="140"/>
                  </a:lnTo>
                  <a:lnTo>
                    <a:pt x="8" y="132"/>
                  </a:lnTo>
                  <a:lnTo>
                    <a:pt x="7" y="123"/>
                  </a:lnTo>
                  <a:lnTo>
                    <a:pt x="7" y="116"/>
                  </a:lnTo>
                  <a:lnTo>
                    <a:pt x="4" y="108"/>
                  </a:lnTo>
                  <a:lnTo>
                    <a:pt x="3" y="100"/>
                  </a:lnTo>
                  <a:lnTo>
                    <a:pt x="3" y="92"/>
                  </a:lnTo>
                  <a:lnTo>
                    <a:pt x="5" y="84"/>
                  </a:lnTo>
                  <a:lnTo>
                    <a:pt x="14" y="84"/>
                  </a:lnTo>
                  <a:lnTo>
                    <a:pt x="22" y="85"/>
                  </a:lnTo>
                  <a:lnTo>
                    <a:pt x="29" y="87"/>
                  </a:lnTo>
                  <a:lnTo>
                    <a:pt x="36" y="90"/>
                  </a:lnTo>
                  <a:lnTo>
                    <a:pt x="47" y="97"/>
                  </a:lnTo>
                  <a:lnTo>
                    <a:pt x="57" y="106"/>
                  </a:lnTo>
                  <a:lnTo>
                    <a:pt x="68" y="114"/>
                  </a:lnTo>
                  <a:lnTo>
                    <a:pt x="79" y="122"/>
                  </a:lnTo>
                  <a:lnTo>
                    <a:pt x="84" y="124"/>
                  </a:lnTo>
                  <a:lnTo>
                    <a:pt x="91" y="127"/>
                  </a:lnTo>
                  <a:lnTo>
                    <a:pt x="99" y="129"/>
                  </a:lnTo>
                  <a:lnTo>
                    <a:pt x="108" y="130"/>
                  </a:lnTo>
                  <a:lnTo>
                    <a:pt x="115" y="128"/>
                  </a:lnTo>
                  <a:lnTo>
                    <a:pt x="121" y="125"/>
                  </a:lnTo>
                  <a:lnTo>
                    <a:pt x="130" y="125"/>
                  </a:lnTo>
                  <a:lnTo>
                    <a:pt x="137" y="127"/>
                  </a:lnTo>
                  <a:lnTo>
                    <a:pt x="150" y="129"/>
                  </a:lnTo>
                  <a:lnTo>
                    <a:pt x="163" y="134"/>
                  </a:lnTo>
                  <a:lnTo>
                    <a:pt x="177" y="140"/>
                  </a:lnTo>
                  <a:lnTo>
                    <a:pt x="191" y="146"/>
                  </a:lnTo>
                  <a:lnTo>
                    <a:pt x="204" y="151"/>
                  </a:lnTo>
                  <a:lnTo>
                    <a:pt x="218" y="154"/>
                  </a:lnTo>
                  <a:lnTo>
                    <a:pt x="229" y="152"/>
                  </a:lnTo>
                  <a:lnTo>
                    <a:pt x="239" y="151"/>
                  </a:lnTo>
                  <a:lnTo>
                    <a:pt x="250" y="151"/>
                  </a:lnTo>
                  <a:lnTo>
                    <a:pt x="260" y="151"/>
                  </a:lnTo>
                  <a:lnTo>
                    <a:pt x="279" y="154"/>
                  </a:lnTo>
                  <a:lnTo>
                    <a:pt x="297" y="160"/>
                  </a:lnTo>
                  <a:lnTo>
                    <a:pt x="316" y="166"/>
                  </a:lnTo>
                  <a:lnTo>
                    <a:pt x="334" y="173"/>
                  </a:lnTo>
                  <a:lnTo>
                    <a:pt x="352" y="180"/>
                  </a:lnTo>
                  <a:lnTo>
                    <a:pt x="372" y="184"/>
                  </a:lnTo>
                  <a:lnTo>
                    <a:pt x="384" y="185"/>
                  </a:lnTo>
                  <a:lnTo>
                    <a:pt x="398" y="184"/>
                  </a:lnTo>
                  <a:lnTo>
                    <a:pt x="413" y="184"/>
                  </a:lnTo>
                  <a:lnTo>
                    <a:pt x="427" y="185"/>
                  </a:lnTo>
                  <a:lnTo>
                    <a:pt x="441" y="186"/>
                  </a:lnTo>
                  <a:lnTo>
                    <a:pt x="455" y="188"/>
                  </a:lnTo>
                  <a:lnTo>
                    <a:pt x="460" y="191"/>
                  </a:lnTo>
                  <a:lnTo>
                    <a:pt x="466" y="194"/>
                  </a:lnTo>
                  <a:lnTo>
                    <a:pt x="471" y="197"/>
                  </a:lnTo>
                  <a:lnTo>
                    <a:pt x="477" y="202"/>
                  </a:lnTo>
                  <a:lnTo>
                    <a:pt x="492" y="199"/>
                  </a:lnTo>
                  <a:lnTo>
                    <a:pt x="507" y="198"/>
                  </a:lnTo>
                  <a:lnTo>
                    <a:pt x="522" y="199"/>
                  </a:lnTo>
                  <a:lnTo>
                    <a:pt x="536" y="202"/>
                  </a:lnTo>
                  <a:lnTo>
                    <a:pt x="551" y="204"/>
                  </a:lnTo>
                  <a:lnTo>
                    <a:pt x="565" y="208"/>
                  </a:lnTo>
                  <a:lnTo>
                    <a:pt x="577" y="214"/>
                  </a:lnTo>
                  <a:lnTo>
                    <a:pt x="590" y="220"/>
                  </a:lnTo>
                  <a:lnTo>
                    <a:pt x="622" y="223"/>
                  </a:lnTo>
                  <a:lnTo>
                    <a:pt x="654" y="227"/>
                  </a:lnTo>
                  <a:lnTo>
                    <a:pt x="684" y="232"/>
                  </a:lnTo>
                  <a:lnTo>
                    <a:pt x="714" y="239"/>
                  </a:lnTo>
                  <a:lnTo>
                    <a:pt x="743" y="246"/>
                  </a:lnTo>
                  <a:lnTo>
                    <a:pt x="774" y="251"/>
                  </a:lnTo>
                  <a:lnTo>
                    <a:pt x="806" y="256"/>
                  </a:lnTo>
                  <a:lnTo>
                    <a:pt x="837" y="258"/>
                  </a:lnTo>
                  <a:lnTo>
                    <a:pt x="847" y="262"/>
                  </a:lnTo>
                  <a:lnTo>
                    <a:pt x="855" y="266"/>
                  </a:lnTo>
                  <a:lnTo>
                    <a:pt x="865" y="269"/>
                  </a:lnTo>
                  <a:lnTo>
                    <a:pt x="875" y="271"/>
                  </a:lnTo>
                  <a:lnTo>
                    <a:pt x="894" y="272"/>
                  </a:lnTo>
                  <a:lnTo>
                    <a:pt x="913" y="272"/>
                  </a:lnTo>
                  <a:lnTo>
                    <a:pt x="933" y="271"/>
                  </a:lnTo>
                  <a:lnTo>
                    <a:pt x="953" y="268"/>
                  </a:lnTo>
                  <a:lnTo>
                    <a:pt x="973" y="264"/>
                  </a:lnTo>
                  <a:lnTo>
                    <a:pt x="993" y="262"/>
                  </a:lnTo>
                  <a:lnTo>
                    <a:pt x="1016" y="268"/>
                  </a:lnTo>
                  <a:lnTo>
                    <a:pt x="1038" y="272"/>
                  </a:lnTo>
                  <a:lnTo>
                    <a:pt x="1060" y="275"/>
                  </a:lnTo>
                  <a:lnTo>
                    <a:pt x="1082" y="278"/>
                  </a:lnTo>
                  <a:lnTo>
                    <a:pt x="1104" y="279"/>
                  </a:lnTo>
                  <a:lnTo>
                    <a:pt x="1126" y="279"/>
                  </a:lnTo>
                  <a:lnTo>
                    <a:pt x="1150" y="279"/>
                  </a:lnTo>
                  <a:lnTo>
                    <a:pt x="1174" y="279"/>
                  </a:lnTo>
                  <a:lnTo>
                    <a:pt x="1181" y="278"/>
                  </a:lnTo>
                  <a:lnTo>
                    <a:pt x="1190" y="275"/>
                  </a:lnTo>
                  <a:lnTo>
                    <a:pt x="1198" y="274"/>
                  </a:lnTo>
                  <a:lnTo>
                    <a:pt x="1206" y="272"/>
                  </a:lnTo>
                  <a:lnTo>
                    <a:pt x="1215" y="270"/>
                  </a:lnTo>
                  <a:lnTo>
                    <a:pt x="1223" y="269"/>
                  </a:lnTo>
                  <a:lnTo>
                    <a:pt x="1231" y="268"/>
                  </a:lnTo>
                  <a:lnTo>
                    <a:pt x="1241" y="266"/>
                  </a:lnTo>
                  <a:lnTo>
                    <a:pt x="1242" y="270"/>
                  </a:lnTo>
                  <a:lnTo>
                    <a:pt x="1245" y="272"/>
                  </a:lnTo>
                  <a:lnTo>
                    <a:pt x="1249" y="274"/>
                  </a:lnTo>
                  <a:lnTo>
                    <a:pt x="1253" y="275"/>
                  </a:lnTo>
                  <a:lnTo>
                    <a:pt x="1259" y="277"/>
                  </a:lnTo>
                  <a:lnTo>
                    <a:pt x="1263" y="278"/>
                  </a:lnTo>
                  <a:lnTo>
                    <a:pt x="1268" y="279"/>
                  </a:lnTo>
                  <a:lnTo>
                    <a:pt x="1273" y="281"/>
                  </a:lnTo>
                  <a:lnTo>
                    <a:pt x="1281" y="281"/>
                  </a:lnTo>
                  <a:lnTo>
                    <a:pt x="1289" y="280"/>
                  </a:lnTo>
                  <a:lnTo>
                    <a:pt x="1297" y="279"/>
                  </a:lnTo>
                  <a:lnTo>
                    <a:pt x="1306" y="278"/>
                  </a:lnTo>
                  <a:lnTo>
                    <a:pt x="1322" y="273"/>
                  </a:lnTo>
                  <a:lnTo>
                    <a:pt x="1339" y="269"/>
                  </a:lnTo>
                  <a:lnTo>
                    <a:pt x="1347" y="268"/>
                  </a:lnTo>
                  <a:lnTo>
                    <a:pt x="1354" y="267"/>
                  </a:lnTo>
                  <a:lnTo>
                    <a:pt x="1362" y="266"/>
                  </a:lnTo>
                  <a:lnTo>
                    <a:pt x="1371" y="267"/>
                  </a:lnTo>
                  <a:lnTo>
                    <a:pt x="1379" y="268"/>
                  </a:lnTo>
                  <a:lnTo>
                    <a:pt x="1386" y="270"/>
                  </a:lnTo>
                  <a:lnTo>
                    <a:pt x="1394" y="273"/>
                  </a:lnTo>
                  <a:lnTo>
                    <a:pt x="1401" y="279"/>
                  </a:lnTo>
                  <a:lnTo>
                    <a:pt x="1415" y="277"/>
                  </a:lnTo>
                  <a:lnTo>
                    <a:pt x="1429" y="277"/>
                  </a:lnTo>
                  <a:lnTo>
                    <a:pt x="1444" y="277"/>
                  </a:lnTo>
                  <a:lnTo>
                    <a:pt x="1459" y="278"/>
                  </a:lnTo>
                  <a:lnTo>
                    <a:pt x="1474" y="277"/>
                  </a:lnTo>
                  <a:lnTo>
                    <a:pt x="1488" y="275"/>
                  </a:lnTo>
                  <a:lnTo>
                    <a:pt x="1495" y="274"/>
                  </a:lnTo>
                  <a:lnTo>
                    <a:pt x="1502" y="272"/>
                  </a:lnTo>
                  <a:lnTo>
                    <a:pt x="1508" y="269"/>
                  </a:lnTo>
                  <a:lnTo>
                    <a:pt x="1514" y="266"/>
                  </a:lnTo>
                  <a:lnTo>
                    <a:pt x="1520" y="264"/>
                  </a:lnTo>
                  <a:lnTo>
                    <a:pt x="1525" y="264"/>
                  </a:lnTo>
                  <a:lnTo>
                    <a:pt x="1531" y="264"/>
                  </a:lnTo>
                  <a:lnTo>
                    <a:pt x="1537" y="266"/>
                  </a:lnTo>
                  <a:lnTo>
                    <a:pt x="1542" y="267"/>
                  </a:lnTo>
                  <a:lnTo>
                    <a:pt x="1548" y="268"/>
                  </a:lnTo>
                  <a:lnTo>
                    <a:pt x="1555" y="269"/>
                  </a:lnTo>
                  <a:lnTo>
                    <a:pt x="1560" y="270"/>
                  </a:lnTo>
                  <a:lnTo>
                    <a:pt x="1571" y="269"/>
                  </a:lnTo>
                  <a:lnTo>
                    <a:pt x="1582" y="267"/>
                  </a:lnTo>
                  <a:lnTo>
                    <a:pt x="1595" y="266"/>
                  </a:lnTo>
                  <a:lnTo>
                    <a:pt x="1607" y="264"/>
                  </a:lnTo>
                  <a:lnTo>
                    <a:pt x="1619" y="262"/>
                  </a:lnTo>
                  <a:lnTo>
                    <a:pt x="1631" y="260"/>
                  </a:lnTo>
                  <a:lnTo>
                    <a:pt x="1643" y="257"/>
                  </a:lnTo>
                  <a:lnTo>
                    <a:pt x="1654" y="253"/>
                  </a:lnTo>
                  <a:lnTo>
                    <a:pt x="1668" y="257"/>
                  </a:lnTo>
                  <a:lnTo>
                    <a:pt x="1682" y="260"/>
                  </a:lnTo>
                  <a:lnTo>
                    <a:pt x="1697" y="263"/>
                  </a:lnTo>
                  <a:lnTo>
                    <a:pt x="1711" y="266"/>
                  </a:lnTo>
                  <a:lnTo>
                    <a:pt x="1726" y="268"/>
                  </a:lnTo>
                  <a:lnTo>
                    <a:pt x="1740" y="269"/>
                  </a:lnTo>
                  <a:lnTo>
                    <a:pt x="1753" y="270"/>
                  </a:lnTo>
                  <a:lnTo>
                    <a:pt x="1767" y="270"/>
                  </a:lnTo>
                  <a:lnTo>
                    <a:pt x="1788" y="264"/>
                  </a:lnTo>
                  <a:lnTo>
                    <a:pt x="1807" y="259"/>
                  </a:lnTo>
                  <a:lnTo>
                    <a:pt x="1830" y="253"/>
                  </a:lnTo>
                  <a:lnTo>
                    <a:pt x="1850" y="249"/>
                  </a:lnTo>
                  <a:lnTo>
                    <a:pt x="1872" y="246"/>
                  </a:lnTo>
                  <a:lnTo>
                    <a:pt x="1893" y="245"/>
                  </a:lnTo>
                  <a:lnTo>
                    <a:pt x="1904" y="245"/>
                  </a:lnTo>
                  <a:lnTo>
                    <a:pt x="1915" y="246"/>
                  </a:lnTo>
                  <a:lnTo>
                    <a:pt x="1925" y="248"/>
                  </a:lnTo>
                  <a:lnTo>
                    <a:pt x="1936" y="251"/>
                  </a:lnTo>
                  <a:lnTo>
                    <a:pt x="1948" y="256"/>
                  </a:lnTo>
                  <a:lnTo>
                    <a:pt x="1959" y="258"/>
                  </a:lnTo>
                  <a:lnTo>
                    <a:pt x="1970" y="258"/>
                  </a:lnTo>
                  <a:lnTo>
                    <a:pt x="1980" y="256"/>
                  </a:lnTo>
                  <a:lnTo>
                    <a:pt x="1991" y="252"/>
                  </a:lnTo>
                  <a:lnTo>
                    <a:pt x="2001" y="249"/>
                  </a:lnTo>
                  <a:lnTo>
                    <a:pt x="2011" y="244"/>
                  </a:lnTo>
                  <a:lnTo>
                    <a:pt x="2019" y="239"/>
                  </a:lnTo>
                  <a:lnTo>
                    <a:pt x="2028" y="235"/>
                  </a:lnTo>
                  <a:lnTo>
                    <a:pt x="2038" y="230"/>
                  </a:lnTo>
                  <a:lnTo>
                    <a:pt x="2048" y="227"/>
                  </a:lnTo>
                  <a:lnTo>
                    <a:pt x="2058" y="226"/>
                  </a:lnTo>
                  <a:lnTo>
                    <a:pt x="2067" y="226"/>
                  </a:lnTo>
                  <a:lnTo>
                    <a:pt x="2078" y="227"/>
                  </a:lnTo>
                  <a:lnTo>
                    <a:pt x="2089" y="231"/>
                  </a:lnTo>
                  <a:lnTo>
                    <a:pt x="2102" y="239"/>
                  </a:lnTo>
                  <a:lnTo>
                    <a:pt x="2110" y="240"/>
                  </a:lnTo>
                  <a:lnTo>
                    <a:pt x="2118" y="241"/>
                  </a:lnTo>
                  <a:lnTo>
                    <a:pt x="2128" y="240"/>
                  </a:lnTo>
                  <a:lnTo>
                    <a:pt x="2136" y="240"/>
                  </a:lnTo>
                  <a:lnTo>
                    <a:pt x="2146" y="238"/>
                  </a:lnTo>
                  <a:lnTo>
                    <a:pt x="2154" y="236"/>
                  </a:lnTo>
                  <a:lnTo>
                    <a:pt x="2161" y="232"/>
                  </a:lnTo>
                  <a:lnTo>
                    <a:pt x="2168" y="228"/>
                  </a:lnTo>
                  <a:lnTo>
                    <a:pt x="2175" y="229"/>
                  </a:lnTo>
                  <a:lnTo>
                    <a:pt x="2182" y="229"/>
                  </a:lnTo>
                  <a:lnTo>
                    <a:pt x="2189" y="228"/>
                  </a:lnTo>
                  <a:lnTo>
                    <a:pt x="2196" y="226"/>
                  </a:lnTo>
                  <a:lnTo>
                    <a:pt x="2207" y="219"/>
                  </a:lnTo>
                  <a:lnTo>
                    <a:pt x="2216" y="213"/>
                  </a:lnTo>
                  <a:lnTo>
                    <a:pt x="2222" y="209"/>
                  </a:lnTo>
                  <a:lnTo>
                    <a:pt x="2227" y="207"/>
                  </a:lnTo>
                  <a:lnTo>
                    <a:pt x="2232" y="205"/>
                  </a:lnTo>
                  <a:lnTo>
                    <a:pt x="2239" y="204"/>
                  </a:lnTo>
                  <a:lnTo>
                    <a:pt x="2244" y="203"/>
                  </a:lnTo>
                  <a:lnTo>
                    <a:pt x="2251" y="204"/>
                  </a:lnTo>
                  <a:lnTo>
                    <a:pt x="2258" y="207"/>
                  </a:lnTo>
                  <a:lnTo>
                    <a:pt x="2265" y="212"/>
                  </a:lnTo>
                  <a:lnTo>
                    <a:pt x="2276" y="212"/>
                  </a:lnTo>
                  <a:lnTo>
                    <a:pt x="2286" y="209"/>
                  </a:lnTo>
                  <a:lnTo>
                    <a:pt x="2294" y="207"/>
                  </a:lnTo>
                  <a:lnTo>
                    <a:pt x="2302" y="204"/>
                  </a:lnTo>
                  <a:lnTo>
                    <a:pt x="2310" y="202"/>
                  </a:lnTo>
                  <a:lnTo>
                    <a:pt x="2319" y="202"/>
                  </a:lnTo>
                  <a:lnTo>
                    <a:pt x="2323" y="202"/>
                  </a:lnTo>
                  <a:lnTo>
                    <a:pt x="2327" y="204"/>
                  </a:lnTo>
                  <a:lnTo>
                    <a:pt x="2331" y="206"/>
                  </a:lnTo>
                  <a:lnTo>
                    <a:pt x="2337" y="209"/>
                  </a:lnTo>
                  <a:lnTo>
                    <a:pt x="2344" y="208"/>
                  </a:lnTo>
                  <a:lnTo>
                    <a:pt x="2349" y="206"/>
                  </a:lnTo>
                  <a:lnTo>
                    <a:pt x="2355" y="203"/>
                  </a:lnTo>
                  <a:lnTo>
                    <a:pt x="2360" y="199"/>
                  </a:lnTo>
                  <a:lnTo>
                    <a:pt x="2366" y="195"/>
                  </a:lnTo>
                  <a:lnTo>
                    <a:pt x="2371" y="192"/>
                  </a:lnTo>
                  <a:lnTo>
                    <a:pt x="2377" y="187"/>
                  </a:lnTo>
                  <a:lnTo>
                    <a:pt x="2381" y="184"/>
                  </a:lnTo>
                  <a:lnTo>
                    <a:pt x="2392" y="186"/>
                  </a:lnTo>
                  <a:lnTo>
                    <a:pt x="2402" y="186"/>
                  </a:lnTo>
                  <a:lnTo>
                    <a:pt x="2411" y="186"/>
                  </a:lnTo>
                  <a:lnTo>
                    <a:pt x="2421" y="184"/>
                  </a:lnTo>
                  <a:lnTo>
                    <a:pt x="2431" y="182"/>
                  </a:lnTo>
                  <a:lnTo>
                    <a:pt x="2439" y="178"/>
                  </a:lnTo>
                  <a:lnTo>
                    <a:pt x="2447" y="175"/>
                  </a:lnTo>
                  <a:lnTo>
                    <a:pt x="2454" y="172"/>
                  </a:lnTo>
                  <a:lnTo>
                    <a:pt x="2467" y="173"/>
                  </a:lnTo>
                  <a:lnTo>
                    <a:pt x="2479" y="173"/>
                  </a:lnTo>
                  <a:lnTo>
                    <a:pt x="2490" y="171"/>
                  </a:lnTo>
                  <a:lnTo>
                    <a:pt x="2501" y="167"/>
                  </a:lnTo>
                  <a:lnTo>
                    <a:pt x="2512" y="162"/>
                  </a:lnTo>
                  <a:lnTo>
                    <a:pt x="2523" y="156"/>
                  </a:lnTo>
                  <a:lnTo>
                    <a:pt x="2533" y="151"/>
                  </a:lnTo>
                  <a:lnTo>
                    <a:pt x="2541" y="144"/>
                  </a:lnTo>
                  <a:lnTo>
                    <a:pt x="2561" y="143"/>
                  </a:lnTo>
                  <a:lnTo>
                    <a:pt x="2580" y="141"/>
                  </a:lnTo>
                  <a:lnTo>
                    <a:pt x="2599" y="139"/>
                  </a:lnTo>
                  <a:lnTo>
                    <a:pt x="2617" y="137"/>
                  </a:lnTo>
                  <a:lnTo>
                    <a:pt x="2637" y="133"/>
                  </a:lnTo>
                  <a:lnTo>
                    <a:pt x="2653" y="129"/>
                  </a:lnTo>
                  <a:lnTo>
                    <a:pt x="2670" y="122"/>
                  </a:lnTo>
                  <a:lnTo>
                    <a:pt x="2686" y="114"/>
                  </a:lnTo>
                  <a:lnTo>
                    <a:pt x="2700" y="112"/>
                  </a:lnTo>
                  <a:lnTo>
                    <a:pt x="2714" y="110"/>
                  </a:lnTo>
                  <a:lnTo>
                    <a:pt x="2726" y="106"/>
                  </a:lnTo>
                  <a:lnTo>
                    <a:pt x="2739" y="100"/>
                  </a:lnTo>
                  <a:lnTo>
                    <a:pt x="2750" y="95"/>
                  </a:lnTo>
                  <a:lnTo>
                    <a:pt x="2761" y="88"/>
                  </a:lnTo>
                  <a:lnTo>
                    <a:pt x="2771" y="81"/>
                  </a:lnTo>
                  <a:lnTo>
                    <a:pt x="2779" y="73"/>
                  </a:lnTo>
                  <a:lnTo>
                    <a:pt x="2783" y="73"/>
                  </a:lnTo>
                  <a:lnTo>
                    <a:pt x="2787" y="73"/>
                  </a:lnTo>
                  <a:lnTo>
                    <a:pt x="2791" y="73"/>
                  </a:lnTo>
                  <a:lnTo>
                    <a:pt x="2797" y="73"/>
                  </a:lnTo>
                  <a:lnTo>
                    <a:pt x="2801" y="73"/>
                  </a:lnTo>
                  <a:lnTo>
                    <a:pt x="2804" y="71"/>
                  </a:lnTo>
                  <a:lnTo>
                    <a:pt x="2808" y="70"/>
                  </a:lnTo>
                  <a:lnTo>
                    <a:pt x="2811" y="66"/>
                  </a:lnTo>
                  <a:lnTo>
                    <a:pt x="2811" y="64"/>
                  </a:lnTo>
                  <a:lnTo>
                    <a:pt x="2811" y="62"/>
                  </a:lnTo>
                  <a:lnTo>
                    <a:pt x="2811" y="59"/>
                  </a:lnTo>
                  <a:lnTo>
                    <a:pt x="2811" y="56"/>
                  </a:lnTo>
                  <a:lnTo>
                    <a:pt x="2811" y="54"/>
                  </a:lnTo>
                  <a:lnTo>
                    <a:pt x="2811" y="52"/>
                  </a:lnTo>
                  <a:lnTo>
                    <a:pt x="2809" y="49"/>
                  </a:lnTo>
                  <a:lnTo>
                    <a:pt x="2808" y="47"/>
                  </a:lnTo>
                  <a:lnTo>
                    <a:pt x="2801" y="50"/>
                  </a:lnTo>
                  <a:lnTo>
                    <a:pt x="2791" y="52"/>
                  </a:lnTo>
                  <a:lnTo>
                    <a:pt x="2782" y="52"/>
                  </a:lnTo>
                  <a:lnTo>
                    <a:pt x="2772" y="53"/>
                  </a:lnTo>
                  <a:lnTo>
                    <a:pt x="2768" y="53"/>
                  </a:lnTo>
                  <a:lnTo>
                    <a:pt x="2765" y="54"/>
                  </a:lnTo>
                  <a:lnTo>
                    <a:pt x="2761" y="55"/>
                  </a:lnTo>
                  <a:lnTo>
                    <a:pt x="2758" y="57"/>
                  </a:lnTo>
                  <a:lnTo>
                    <a:pt x="2757" y="59"/>
                  </a:lnTo>
                  <a:lnTo>
                    <a:pt x="2755" y="63"/>
                  </a:lnTo>
                  <a:lnTo>
                    <a:pt x="2757" y="67"/>
                  </a:lnTo>
                  <a:lnTo>
                    <a:pt x="2758" y="73"/>
                  </a:lnTo>
                  <a:lnTo>
                    <a:pt x="2754" y="74"/>
                  </a:lnTo>
                  <a:lnTo>
                    <a:pt x="2751" y="75"/>
                  </a:lnTo>
                  <a:lnTo>
                    <a:pt x="2747" y="77"/>
                  </a:lnTo>
                  <a:lnTo>
                    <a:pt x="2743" y="80"/>
                  </a:lnTo>
                  <a:lnTo>
                    <a:pt x="2739" y="82"/>
                  </a:lnTo>
                  <a:lnTo>
                    <a:pt x="2735" y="86"/>
                  </a:lnTo>
                  <a:lnTo>
                    <a:pt x="2731" y="89"/>
                  </a:lnTo>
                  <a:lnTo>
                    <a:pt x="2726" y="91"/>
                  </a:lnTo>
                  <a:lnTo>
                    <a:pt x="2704" y="97"/>
                  </a:lnTo>
                  <a:lnTo>
                    <a:pt x="2682" y="103"/>
                  </a:lnTo>
                  <a:lnTo>
                    <a:pt x="2660" y="110"/>
                  </a:lnTo>
                  <a:lnTo>
                    <a:pt x="2637" y="116"/>
                  </a:lnTo>
                  <a:lnTo>
                    <a:pt x="2614" y="122"/>
                  </a:lnTo>
                  <a:lnTo>
                    <a:pt x="2592" y="125"/>
                  </a:lnTo>
                  <a:lnTo>
                    <a:pt x="2581" y="128"/>
                  </a:lnTo>
                  <a:lnTo>
                    <a:pt x="2570" y="128"/>
                  </a:lnTo>
                  <a:lnTo>
                    <a:pt x="2559" y="128"/>
                  </a:lnTo>
                  <a:lnTo>
                    <a:pt x="2547" y="128"/>
                  </a:lnTo>
                  <a:lnTo>
                    <a:pt x="2544" y="129"/>
                  </a:lnTo>
                  <a:lnTo>
                    <a:pt x="2540" y="130"/>
                  </a:lnTo>
                  <a:lnTo>
                    <a:pt x="2537" y="131"/>
                  </a:lnTo>
                  <a:lnTo>
                    <a:pt x="2533" y="132"/>
                  </a:lnTo>
                  <a:lnTo>
                    <a:pt x="2530" y="133"/>
                  </a:lnTo>
                  <a:lnTo>
                    <a:pt x="2527" y="134"/>
                  </a:lnTo>
                  <a:lnTo>
                    <a:pt x="2523" y="134"/>
                  </a:lnTo>
                  <a:lnTo>
                    <a:pt x="2520" y="133"/>
                  </a:lnTo>
                  <a:lnTo>
                    <a:pt x="2519" y="137"/>
                  </a:lnTo>
                  <a:lnTo>
                    <a:pt x="2518" y="140"/>
                  </a:lnTo>
                  <a:lnTo>
                    <a:pt x="2515" y="142"/>
                  </a:lnTo>
                  <a:lnTo>
                    <a:pt x="2512" y="144"/>
                  </a:lnTo>
                  <a:lnTo>
                    <a:pt x="2509" y="146"/>
                  </a:lnTo>
                  <a:lnTo>
                    <a:pt x="2507" y="149"/>
                  </a:lnTo>
                  <a:lnTo>
                    <a:pt x="2504" y="151"/>
                  </a:lnTo>
                  <a:lnTo>
                    <a:pt x="2500" y="152"/>
                  </a:lnTo>
                  <a:lnTo>
                    <a:pt x="2497" y="151"/>
                  </a:lnTo>
                  <a:lnTo>
                    <a:pt x="2496" y="153"/>
                  </a:lnTo>
                  <a:lnTo>
                    <a:pt x="2493" y="154"/>
                  </a:lnTo>
                  <a:lnTo>
                    <a:pt x="2490" y="155"/>
                  </a:lnTo>
                  <a:lnTo>
                    <a:pt x="2487" y="155"/>
                  </a:lnTo>
                  <a:lnTo>
                    <a:pt x="2485" y="155"/>
                  </a:lnTo>
                  <a:lnTo>
                    <a:pt x="2482" y="154"/>
                  </a:lnTo>
                  <a:lnTo>
                    <a:pt x="2479" y="154"/>
                  </a:lnTo>
                  <a:lnTo>
                    <a:pt x="2476" y="154"/>
                  </a:lnTo>
                  <a:lnTo>
                    <a:pt x="2473" y="151"/>
                  </a:lnTo>
                  <a:lnTo>
                    <a:pt x="2471" y="149"/>
                  </a:lnTo>
                  <a:lnTo>
                    <a:pt x="2467" y="149"/>
                  </a:lnTo>
                  <a:lnTo>
                    <a:pt x="2464" y="149"/>
                  </a:lnTo>
                  <a:lnTo>
                    <a:pt x="2460" y="150"/>
                  </a:lnTo>
                  <a:lnTo>
                    <a:pt x="2456" y="151"/>
                  </a:lnTo>
                  <a:lnTo>
                    <a:pt x="2451" y="152"/>
                  </a:lnTo>
                  <a:lnTo>
                    <a:pt x="2447" y="152"/>
                  </a:lnTo>
                  <a:lnTo>
                    <a:pt x="2442" y="156"/>
                  </a:lnTo>
                  <a:lnTo>
                    <a:pt x="2435" y="160"/>
                  </a:lnTo>
                  <a:lnTo>
                    <a:pt x="2429" y="164"/>
                  </a:lnTo>
                  <a:lnTo>
                    <a:pt x="2424" y="166"/>
                  </a:lnTo>
                  <a:lnTo>
                    <a:pt x="2417" y="169"/>
                  </a:lnTo>
                  <a:lnTo>
                    <a:pt x="2410" y="171"/>
                  </a:lnTo>
                  <a:lnTo>
                    <a:pt x="2403" y="171"/>
                  </a:lnTo>
                  <a:lnTo>
                    <a:pt x="2395" y="170"/>
                  </a:lnTo>
                  <a:lnTo>
                    <a:pt x="2393" y="166"/>
                  </a:lnTo>
                  <a:lnTo>
                    <a:pt x="2391" y="164"/>
                  </a:lnTo>
                  <a:lnTo>
                    <a:pt x="2388" y="163"/>
                  </a:lnTo>
                  <a:lnTo>
                    <a:pt x="2385" y="162"/>
                  </a:lnTo>
                  <a:lnTo>
                    <a:pt x="2382" y="161"/>
                  </a:lnTo>
                  <a:lnTo>
                    <a:pt x="2378" y="161"/>
                  </a:lnTo>
                  <a:lnTo>
                    <a:pt x="2374" y="161"/>
                  </a:lnTo>
                  <a:lnTo>
                    <a:pt x="2371" y="161"/>
                  </a:lnTo>
                  <a:lnTo>
                    <a:pt x="2366" y="164"/>
                  </a:lnTo>
                  <a:lnTo>
                    <a:pt x="2363" y="169"/>
                  </a:lnTo>
                  <a:lnTo>
                    <a:pt x="2362" y="174"/>
                  </a:lnTo>
                  <a:lnTo>
                    <a:pt x="2362" y="178"/>
                  </a:lnTo>
                  <a:lnTo>
                    <a:pt x="2360" y="184"/>
                  </a:lnTo>
                  <a:lnTo>
                    <a:pt x="2357" y="187"/>
                  </a:lnTo>
                  <a:lnTo>
                    <a:pt x="2356" y="188"/>
                  </a:lnTo>
                  <a:lnTo>
                    <a:pt x="2353" y="189"/>
                  </a:lnTo>
                  <a:lnTo>
                    <a:pt x="2350" y="191"/>
                  </a:lnTo>
                  <a:lnTo>
                    <a:pt x="2348" y="191"/>
                  </a:lnTo>
                  <a:lnTo>
                    <a:pt x="2344" y="192"/>
                  </a:lnTo>
                  <a:lnTo>
                    <a:pt x="2341" y="192"/>
                  </a:lnTo>
                  <a:lnTo>
                    <a:pt x="2337" y="192"/>
                  </a:lnTo>
                  <a:lnTo>
                    <a:pt x="2334" y="192"/>
                  </a:lnTo>
                  <a:lnTo>
                    <a:pt x="2328" y="188"/>
                  </a:lnTo>
                  <a:lnTo>
                    <a:pt x="2323" y="185"/>
                  </a:lnTo>
                  <a:lnTo>
                    <a:pt x="2316" y="183"/>
                  </a:lnTo>
                  <a:lnTo>
                    <a:pt x="2310" y="181"/>
                  </a:lnTo>
                  <a:lnTo>
                    <a:pt x="2308" y="180"/>
                  </a:lnTo>
                  <a:lnTo>
                    <a:pt x="2305" y="180"/>
                  </a:lnTo>
                  <a:lnTo>
                    <a:pt x="2302" y="181"/>
                  </a:lnTo>
                  <a:lnTo>
                    <a:pt x="2299" y="182"/>
                  </a:lnTo>
                  <a:lnTo>
                    <a:pt x="2295" y="186"/>
                  </a:lnTo>
                  <a:lnTo>
                    <a:pt x="2291" y="189"/>
                  </a:lnTo>
                  <a:lnTo>
                    <a:pt x="2287" y="192"/>
                  </a:lnTo>
                  <a:lnTo>
                    <a:pt x="2281" y="194"/>
                  </a:lnTo>
                  <a:lnTo>
                    <a:pt x="2276" y="194"/>
                  </a:lnTo>
                  <a:lnTo>
                    <a:pt x="2270" y="195"/>
                  </a:lnTo>
                  <a:lnTo>
                    <a:pt x="2265" y="194"/>
                  </a:lnTo>
                  <a:lnTo>
                    <a:pt x="2261" y="193"/>
                  </a:lnTo>
                  <a:lnTo>
                    <a:pt x="2254" y="192"/>
                  </a:lnTo>
                  <a:lnTo>
                    <a:pt x="2248" y="191"/>
                  </a:lnTo>
                  <a:lnTo>
                    <a:pt x="2244" y="188"/>
                  </a:lnTo>
                  <a:lnTo>
                    <a:pt x="2239" y="187"/>
                  </a:lnTo>
                  <a:lnTo>
                    <a:pt x="2233" y="186"/>
                  </a:lnTo>
                  <a:lnTo>
                    <a:pt x="2227" y="186"/>
                  </a:lnTo>
                  <a:lnTo>
                    <a:pt x="2222" y="186"/>
                  </a:lnTo>
                  <a:lnTo>
                    <a:pt x="2215" y="188"/>
                  </a:lnTo>
                  <a:lnTo>
                    <a:pt x="2212" y="191"/>
                  </a:lnTo>
                  <a:lnTo>
                    <a:pt x="2211" y="194"/>
                  </a:lnTo>
                  <a:lnTo>
                    <a:pt x="2208" y="197"/>
                  </a:lnTo>
                  <a:lnTo>
                    <a:pt x="2204" y="199"/>
                  </a:lnTo>
                  <a:lnTo>
                    <a:pt x="2201" y="202"/>
                  </a:lnTo>
                  <a:lnTo>
                    <a:pt x="2197" y="204"/>
                  </a:lnTo>
                  <a:lnTo>
                    <a:pt x="2193" y="205"/>
                  </a:lnTo>
                  <a:lnTo>
                    <a:pt x="2189" y="205"/>
                  </a:lnTo>
                  <a:lnTo>
                    <a:pt x="2186" y="203"/>
                  </a:lnTo>
                  <a:lnTo>
                    <a:pt x="2183" y="206"/>
                  </a:lnTo>
                  <a:lnTo>
                    <a:pt x="2181" y="208"/>
                  </a:lnTo>
                  <a:lnTo>
                    <a:pt x="2178" y="208"/>
                  </a:lnTo>
                  <a:lnTo>
                    <a:pt x="2175" y="208"/>
                  </a:lnTo>
                  <a:lnTo>
                    <a:pt x="2172" y="207"/>
                  </a:lnTo>
                  <a:lnTo>
                    <a:pt x="2169" y="207"/>
                  </a:lnTo>
                  <a:lnTo>
                    <a:pt x="2165" y="207"/>
                  </a:lnTo>
                  <a:lnTo>
                    <a:pt x="2163" y="209"/>
                  </a:lnTo>
                  <a:lnTo>
                    <a:pt x="2160" y="210"/>
                  </a:lnTo>
                  <a:lnTo>
                    <a:pt x="2157" y="210"/>
                  </a:lnTo>
                  <a:lnTo>
                    <a:pt x="2154" y="212"/>
                  </a:lnTo>
                  <a:lnTo>
                    <a:pt x="2150" y="213"/>
                  </a:lnTo>
                  <a:lnTo>
                    <a:pt x="2147" y="214"/>
                  </a:lnTo>
                  <a:lnTo>
                    <a:pt x="2145" y="214"/>
                  </a:lnTo>
                  <a:lnTo>
                    <a:pt x="2142" y="215"/>
                  </a:lnTo>
                  <a:lnTo>
                    <a:pt x="2139" y="216"/>
                  </a:lnTo>
                  <a:lnTo>
                    <a:pt x="2139" y="217"/>
                  </a:lnTo>
                  <a:lnTo>
                    <a:pt x="2139" y="219"/>
                  </a:lnTo>
                  <a:lnTo>
                    <a:pt x="2138" y="220"/>
                  </a:lnTo>
                  <a:lnTo>
                    <a:pt x="2136" y="223"/>
                  </a:lnTo>
                  <a:lnTo>
                    <a:pt x="2134" y="224"/>
                  </a:lnTo>
                  <a:lnTo>
                    <a:pt x="2131" y="225"/>
                  </a:lnTo>
                  <a:lnTo>
                    <a:pt x="2128" y="226"/>
                  </a:lnTo>
                  <a:lnTo>
                    <a:pt x="2125" y="226"/>
                  </a:lnTo>
                  <a:lnTo>
                    <a:pt x="2116" y="223"/>
                  </a:lnTo>
                  <a:lnTo>
                    <a:pt x="2106" y="221"/>
                  </a:lnTo>
                  <a:lnTo>
                    <a:pt x="2095" y="219"/>
                  </a:lnTo>
                  <a:lnTo>
                    <a:pt x="2084" y="218"/>
                  </a:lnTo>
                  <a:lnTo>
                    <a:pt x="2073" y="216"/>
                  </a:lnTo>
                  <a:lnTo>
                    <a:pt x="2063" y="214"/>
                  </a:lnTo>
                  <a:lnTo>
                    <a:pt x="2053" y="212"/>
                  </a:lnTo>
                  <a:lnTo>
                    <a:pt x="2044" y="207"/>
                  </a:lnTo>
                  <a:lnTo>
                    <a:pt x="2034" y="214"/>
                  </a:lnTo>
                  <a:lnTo>
                    <a:pt x="2024" y="220"/>
                  </a:lnTo>
                  <a:lnTo>
                    <a:pt x="2015" y="226"/>
                  </a:lnTo>
                  <a:lnTo>
                    <a:pt x="2004" y="230"/>
                  </a:lnTo>
                  <a:lnTo>
                    <a:pt x="1993" y="235"/>
                  </a:lnTo>
                  <a:lnTo>
                    <a:pt x="1982" y="238"/>
                  </a:lnTo>
                  <a:lnTo>
                    <a:pt x="1969" y="240"/>
                  </a:lnTo>
                  <a:lnTo>
                    <a:pt x="1957" y="240"/>
                  </a:lnTo>
                  <a:lnTo>
                    <a:pt x="1940" y="239"/>
                  </a:lnTo>
                  <a:lnTo>
                    <a:pt x="1923" y="237"/>
                  </a:lnTo>
                  <a:lnTo>
                    <a:pt x="1907" y="234"/>
                  </a:lnTo>
                  <a:lnTo>
                    <a:pt x="1890" y="230"/>
                  </a:lnTo>
                  <a:lnTo>
                    <a:pt x="1875" y="229"/>
                  </a:lnTo>
                  <a:lnTo>
                    <a:pt x="1859" y="229"/>
                  </a:lnTo>
                  <a:lnTo>
                    <a:pt x="1852" y="230"/>
                  </a:lnTo>
                  <a:lnTo>
                    <a:pt x="1843" y="232"/>
                  </a:lnTo>
                  <a:lnTo>
                    <a:pt x="1836" y="236"/>
                  </a:lnTo>
                  <a:lnTo>
                    <a:pt x="1831" y="240"/>
                  </a:lnTo>
                  <a:lnTo>
                    <a:pt x="1809" y="247"/>
                  </a:lnTo>
                  <a:lnTo>
                    <a:pt x="1788" y="251"/>
                  </a:lnTo>
                  <a:lnTo>
                    <a:pt x="1766" y="255"/>
                  </a:lnTo>
                  <a:lnTo>
                    <a:pt x="1745" y="255"/>
                  </a:lnTo>
                  <a:lnTo>
                    <a:pt x="1734" y="255"/>
                  </a:lnTo>
                  <a:lnTo>
                    <a:pt x="1723" y="253"/>
                  </a:lnTo>
                  <a:lnTo>
                    <a:pt x="1713" y="252"/>
                  </a:lnTo>
                  <a:lnTo>
                    <a:pt x="1702" y="250"/>
                  </a:lnTo>
                  <a:lnTo>
                    <a:pt x="1693" y="248"/>
                  </a:lnTo>
                  <a:lnTo>
                    <a:pt x="1682" y="245"/>
                  </a:lnTo>
                  <a:lnTo>
                    <a:pt x="1672" y="241"/>
                  </a:lnTo>
                  <a:lnTo>
                    <a:pt x="1662" y="237"/>
                  </a:lnTo>
                  <a:lnTo>
                    <a:pt x="1653" y="239"/>
                  </a:lnTo>
                  <a:lnTo>
                    <a:pt x="1643" y="241"/>
                  </a:lnTo>
                  <a:lnTo>
                    <a:pt x="1633" y="245"/>
                  </a:lnTo>
                  <a:lnTo>
                    <a:pt x="1624" y="248"/>
                  </a:lnTo>
                  <a:lnTo>
                    <a:pt x="1614" y="250"/>
                  </a:lnTo>
                  <a:lnTo>
                    <a:pt x="1604" y="252"/>
                  </a:lnTo>
                  <a:lnTo>
                    <a:pt x="1593" y="255"/>
                  </a:lnTo>
                  <a:lnTo>
                    <a:pt x="1584" y="256"/>
                  </a:lnTo>
                  <a:lnTo>
                    <a:pt x="1571" y="251"/>
                  </a:lnTo>
                  <a:lnTo>
                    <a:pt x="1560" y="248"/>
                  </a:lnTo>
                  <a:lnTo>
                    <a:pt x="1549" y="247"/>
                  </a:lnTo>
                  <a:lnTo>
                    <a:pt x="1538" y="247"/>
                  </a:lnTo>
                  <a:lnTo>
                    <a:pt x="1527" y="249"/>
                  </a:lnTo>
                  <a:lnTo>
                    <a:pt x="1516" y="250"/>
                  </a:lnTo>
                  <a:lnTo>
                    <a:pt x="1505" y="253"/>
                  </a:lnTo>
                  <a:lnTo>
                    <a:pt x="1494" y="257"/>
                  </a:lnTo>
                  <a:lnTo>
                    <a:pt x="1473" y="262"/>
                  </a:lnTo>
                  <a:lnTo>
                    <a:pt x="1449" y="267"/>
                  </a:lnTo>
                  <a:lnTo>
                    <a:pt x="1438" y="268"/>
                  </a:lnTo>
                  <a:lnTo>
                    <a:pt x="1426" y="267"/>
                  </a:lnTo>
                  <a:lnTo>
                    <a:pt x="1414" y="266"/>
                  </a:lnTo>
                  <a:lnTo>
                    <a:pt x="1401" y="262"/>
                  </a:lnTo>
                  <a:lnTo>
                    <a:pt x="1394" y="259"/>
                  </a:lnTo>
                  <a:lnTo>
                    <a:pt x="1389" y="257"/>
                  </a:lnTo>
                  <a:lnTo>
                    <a:pt x="1382" y="253"/>
                  </a:lnTo>
                  <a:lnTo>
                    <a:pt x="1375" y="251"/>
                  </a:lnTo>
                  <a:lnTo>
                    <a:pt x="1368" y="250"/>
                  </a:lnTo>
                  <a:lnTo>
                    <a:pt x="1361" y="249"/>
                  </a:lnTo>
                  <a:lnTo>
                    <a:pt x="1354" y="249"/>
                  </a:lnTo>
                  <a:lnTo>
                    <a:pt x="1346" y="251"/>
                  </a:lnTo>
                  <a:lnTo>
                    <a:pt x="1338" y="255"/>
                  </a:lnTo>
                  <a:lnTo>
                    <a:pt x="1328" y="257"/>
                  </a:lnTo>
                  <a:lnTo>
                    <a:pt x="1320" y="260"/>
                  </a:lnTo>
                  <a:lnTo>
                    <a:pt x="1310" y="263"/>
                  </a:lnTo>
                  <a:lnTo>
                    <a:pt x="1302" y="266"/>
                  </a:lnTo>
                  <a:lnTo>
                    <a:pt x="1292" y="267"/>
                  </a:lnTo>
                  <a:lnTo>
                    <a:pt x="1282" y="267"/>
                  </a:lnTo>
                  <a:lnTo>
                    <a:pt x="1273" y="264"/>
                  </a:lnTo>
                  <a:lnTo>
                    <a:pt x="1267" y="262"/>
                  </a:lnTo>
                  <a:lnTo>
                    <a:pt x="1262" y="259"/>
                  </a:lnTo>
                  <a:lnTo>
                    <a:pt x="1257" y="255"/>
                  </a:lnTo>
                  <a:lnTo>
                    <a:pt x="1252" y="251"/>
                  </a:lnTo>
                  <a:lnTo>
                    <a:pt x="1246" y="248"/>
                  </a:lnTo>
                  <a:lnTo>
                    <a:pt x="1241" y="247"/>
                  </a:lnTo>
                  <a:lnTo>
                    <a:pt x="1238" y="247"/>
                  </a:lnTo>
                  <a:lnTo>
                    <a:pt x="1234" y="247"/>
                  </a:lnTo>
                  <a:lnTo>
                    <a:pt x="1231" y="248"/>
                  </a:lnTo>
                  <a:lnTo>
                    <a:pt x="1227" y="249"/>
                  </a:lnTo>
                  <a:lnTo>
                    <a:pt x="1221" y="253"/>
                  </a:lnTo>
                  <a:lnTo>
                    <a:pt x="1215" y="256"/>
                  </a:lnTo>
                  <a:lnTo>
                    <a:pt x="1208" y="256"/>
                  </a:lnTo>
                  <a:lnTo>
                    <a:pt x="1201" y="256"/>
                  </a:lnTo>
                  <a:lnTo>
                    <a:pt x="1194" y="256"/>
                  </a:lnTo>
                  <a:lnTo>
                    <a:pt x="1187" y="257"/>
                  </a:lnTo>
                  <a:lnTo>
                    <a:pt x="1183" y="258"/>
                  </a:lnTo>
                  <a:lnTo>
                    <a:pt x="1180" y="259"/>
                  </a:lnTo>
                  <a:lnTo>
                    <a:pt x="1177" y="261"/>
                  </a:lnTo>
                  <a:lnTo>
                    <a:pt x="1174" y="264"/>
                  </a:lnTo>
                  <a:lnTo>
                    <a:pt x="1158" y="266"/>
                  </a:lnTo>
                  <a:lnTo>
                    <a:pt x="1140" y="266"/>
                  </a:lnTo>
                  <a:lnTo>
                    <a:pt x="1122" y="266"/>
                  </a:lnTo>
                  <a:lnTo>
                    <a:pt x="1103" y="266"/>
                  </a:lnTo>
                  <a:lnTo>
                    <a:pt x="1083" y="264"/>
                  </a:lnTo>
                  <a:lnTo>
                    <a:pt x="1064" y="262"/>
                  </a:lnTo>
                  <a:lnTo>
                    <a:pt x="1047" y="259"/>
                  </a:lnTo>
                  <a:lnTo>
                    <a:pt x="1032" y="253"/>
                  </a:lnTo>
                  <a:lnTo>
                    <a:pt x="1022" y="247"/>
                  </a:lnTo>
                  <a:lnTo>
                    <a:pt x="1000" y="249"/>
                  </a:lnTo>
                  <a:lnTo>
                    <a:pt x="978" y="251"/>
                  </a:lnTo>
                  <a:lnTo>
                    <a:pt x="955" y="255"/>
                  </a:lnTo>
                  <a:lnTo>
                    <a:pt x="933" y="257"/>
                  </a:lnTo>
                  <a:lnTo>
                    <a:pt x="922" y="258"/>
                  </a:lnTo>
                  <a:lnTo>
                    <a:pt x="909" y="258"/>
                  </a:lnTo>
                  <a:lnTo>
                    <a:pt x="899" y="258"/>
                  </a:lnTo>
                  <a:lnTo>
                    <a:pt x="888" y="257"/>
                  </a:lnTo>
                  <a:lnTo>
                    <a:pt x="879" y="255"/>
                  </a:lnTo>
                  <a:lnTo>
                    <a:pt x="869" y="251"/>
                  </a:lnTo>
                  <a:lnTo>
                    <a:pt x="859" y="247"/>
                  </a:lnTo>
                  <a:lnTo>
                    <a:pt x="851" y="240"/>
                  </a:lnTo>
                  <a:lnTo>
                    <a:pt x="828" y="239"/>
                  </a:lnTo>
                  <a:lnTo>
                    <a:pt x="804" y="238"/>
                  </a:lnTo>
                  <a:lnTo>
                    <a:pt x="783" y="236"/>
                  </a:lnTo>
                  <a:lnTo>
                    <a:pt x="763" y="235"/>
                  </a:lnTo>
                  <a:lnTo>
                    <a:pt x="742" y="231"/>
                  </a:lnTo>
                  <a:lnTo>
                    <a:pt x="721" y="228"/>
                  </a:lnTo>
                  <a:lnTo>
                    <a:pt x="700" y="223"/>
                  </a:lnTo>
                  <a:lnTo>
                    <a:pt x="678" y="216"/>
                  </a:lnTo>
                  <a:lnTo>
                    <a:pt x="665" y="213"/>
                  </a:lnTo>
                  <a:lnTo>
                    <a:pt x="651" y="210"/>
                  </a:lnTo>
                  <a:lnTo>
                    <a:pt x="637" y="209"/>
                  </a:lnTo>
                  <a:lnTo>
                    <a:pt x="622" y="208"/>
                  </a:lnTo>
                  <a:lnTo>
                    <a:pt x="608" y="206"/>
                  </a:lnTo>
                  <a:lnTo>
                    <a:pt x="594" y="204"/>
                  </a:lnTo>
                  <a:lnTo>
                    <a:pt x="582" y="199"/>
                  </a:lnTo>
                  <a:lnTo>
                    <a:pt x="568" y="193"/>
                  </a:lnTo>
                  <a:lnTo>
                    <a:pt x="558" y="189"/>
                  </a:lnTo>
                  <a:lnTo>
                    <a:pt x="548" y="187"/>
                  </a:lnTo>
                  <a:lnTo>
                    <a:pt x="537" y="186"/>
                  </a:lnTo>
                  <a:lnTo>
                    <a:pt x="528" y="185"/>
                  </a:lnTo>
                  <a:lnTo>
                    <a:pt x="518" y="184"/>
                  </a:lnTo>
                  <a:lnTo>
                    <a:pt x="507" y="184"/>
                  </a:lnTo>
                  <a:lnTo>
                    <a:pt x="496" y="183"/>
                  </a:lnTo>
                  <a:lnTo>
                    <a:pt x="485" y="182"/>
                  </a:lnTo>
                  <a:lnTo>
                    <a:pt x="474" y="180"/>
                  </a:lnTo>
                  <a:lnTo>
                    <a:pt x="464" y="176"/>
                  </a:lnTo>
                  <a:lnTo>
                    <a:pt x="453" y="173"/>
                  </a:lnTo>
                  <a:lnTo>
                    <a:pt x="442" y="170"/>
                  </a:lnTo>
                  <a:lnTo>
                    <a:pt x="432" y="167"/>
                  </a:lnTo>
                  <a:lnTo>
                    <a:pt x="421" y="166"/>
                  </a:lnTo>
                  <a:lnTo>
                    <a:pt x="410" y="167"/>
                  </a:lnTo>
                  <a:lnTo>
                    <a:pt x="401" y="170"/>
                  </a:lnTo>
                  <a:lnTo>
                    <a:pt x="388" y="167"/>
                  </a:lnTo>
                  <a:lnTo>
                    <a:pt x="376" y="165"/>
                  </a:lnTo>
                  <a:lnTo>
                    <a:pt x="363" y="163"/>
                  </a:lnTo>
                  <a:lnTo>
                    <a:pt x="352" y="160"/>
                  </a:lnTo>
                  <a:lnTo>
                    <a:pt x="330" y="152"/>
                  </a:lnTo>
                  <a:lnTo>
                    <a:pt x="307" y="145"/>
                  </a:lnTo>
                  <a:lnTo>
                    <a:pt x="285" y="139"/>
                  </a:lnTo>
                  <a:lnTo>
                    <a:pt x="262" y="134"/>
                  </a:lnTo>
                  <a:lnTo>
                    <a:pt x="250" y="133"/>
                  </a:lnTo>
                  <a:lnTo>
                    <a:pt x="238" y="133"/>
                  </a:lnTo>
                  <a:lnTo>
                    <a:pt x="225" y="134"/>
                  </a:lnTo>
                  <a:lnTo>
                    <a:pt x="213" y="135"/>
                  </a:lnTo>
                  <a:lnTo>
                    <a:pt x="206" y="129"/>
                  </a:lnTo>
                  <a:lnTo>
                    <a:pt x="197" y="123"/>
                  </a:lnTo>
                  <a:lnTo>
                    <a:pt x="188" y="120"/>
                  </a:lnTo>
                  <a:lnTo>
                    <a:pt x="180" y="117"/>
                  </a:lnTo>
                  <a:lnTo>
                    <a:pt x="160" y="114"/>
                  </a:lnTo>
                  <a:lnTo>
                    <a:pt x="139" y="114"/>
                  </a:lnTo>
                  <a:lnTo>
                    <a:pt x="130" y="113"/>
                  </a:lnTo>
                  <a:lnTo>
                    <a:pt x="120" y="113"/>
                  </a:lnTo>
                  <a:lnTo>
                    <a:pt x="110" y="112"/>
                  </a:lnTo>
                  <a:lnTo>
                    <a:pt x="102" y="110"/>
                  </a:lnTo>
                  <a:lnTo>
                    <a:pt x="92" y="108"/>
                  </a:lnTo>
                  <a:lnTo>
                    <a:pt x="84" y="103"/>
                  </a:lnTo>
                  <a:lnTo>
                    <a:pt x="77" y="97"/>
                  </a:lnTo>
                  <a:lnTo>
                    <a:pt x="70" y="89"/>
                  </a:lnTo>
                  <a:lnTo>
                    <a:pt x="63" y="86"/>
                  </a:lnTo>
                  <a:lnTo>
                    <a:pt x="57" y="82"/>
                  </a:lnTo>
                  <a:lnTo>
                    <a:pt x="50" y="77"/>
                  </a:lnTo>
                  <a:lnTo>
                    <a:pt x="44" y="73"/>
                  </a:lnTo>
                  <a:lnTo>
                    <a:pt x="39" y="68"/>
                  </a:lnTo>
                  <a:lnTo>
                    <a:pt x="32" y="64"/>
                  </a:lnTo>
                  <a:lnTo>
                    <a:pt x="25" y="62"/>
                  </a:lnTo>
                  <a:lnTo>
                    <a:pt x="15" y="60"/>
                  </a:lnTo>
                  <a:lnTo>
                    <a:pt x="16" y="63"/>
                  </a:lnTo>
                  <a:lnTo>
                    <a:pt x="16" y="64"/>
                  </a:lnTo>
                  <a:lnTo>
                    <a:pt x="15" y="65"/>
                  </a:lnTo>
                  <a:lnTo>
                    <a:pt x="12" y="65"/>
                  </a:lnTo>
                  <a:lnTo>
                    <a:pt x="10" y="65"/>
                  </a:lnTo>
                  <a:lnTo>
                    <a:pt x="7" y="64"/>
                  </a:lnTo>
                  <a:lnTo>
                    <a:pt x="4" y="64"/>
                  </a:lnTo>
                  <a:lnTo>
                    <a:pt x="3" y="63"/>
                  </a:lnTo>
                  <a:lnTo>
                    <a:pt x="1" y="57"/>
                  </a:lnTo>
                  <a:lnTo>
                    <a:pt x="0" y="53"/>
                  </a:lnTo>
                  <a:lnTo>
                    <a:pt x="0" y="48"/>
                  </a:lnTo>
                  <a:lnTo>
                    <a:pt x="0" y="44"/>
                  </a:lnTo>
                  <a:lnTo>
                    <a:pt x="0" y="39"/>
                  </a:lnTo>
                  <a:lnTo>
                    <a:pt x="0" y="35"/>
                  </a:lnTo>
                  <a:lnTo>
                    <a:pt x="3" y="31"/>
                  </a:lnTo>
                  <a:lnTo>
                    <a:pt x="5" y="26"/>
                  </a:lnTo>
                  <a:lnTo>
                    <a:pt x="5" y="27"/>
                  </a:lnTo>
                  <a:lnTo>
                    <a:pt x="7" y="27"/>
                  </a:lnTo>
                  <a:lnTo>
                    <a:pt x="7" y="28"/>
                  </a:lnTo>
                  <a:lnTo>
                    <a:pt x="8" y="28"/>
                  </a:lnTo>
                  <a:lnTo>
                    <a:pt x="10" y="28"/>
                  </a:lnTo>
                  <a:lnTo>
                    <a:pt x="8" y="26"/>
                  </a:lnTo>
                  <a:lnTo>
                    <a:pt x="7" y="23"/>
                  </a:lnTo>
                  <a:lnTo>
                    <a:pt x="5" y="19"/>
                  </a:lnTo>
                  <a:lnTo>
                    <a:pt x="5" y="15"/>
                  </a:lnTo>
                  <a:lnTo>
                    <a:pt x="5" y="11"/>
                  </a:lnTo>
                  <a:lnTo>
                    <a:pt x="5" y="6"/>
                  </a:lnTo>
                  <a:lnTo>
                    <a:pt x="7" y="2"/>
                  </a:lnTo>
                  <a:lnTo>
                    <a:pt x="8" y="0"/>
                  </a:lnTo>
                  <a:lnTo>
                    <a:pt x="26" y="5"/>
                  </a:lnTo>
                  <a:lnTo>
                    <a:pt x="45" y="10"/>
                  </a:lnTo>
                  <a:lnTo>
                    <a:pt x="63" y="13"/>
                  </a:lnTo>
                  <a:lnTo>
                    <a:pt x="83" y="14"/>
                  </a:lnTo>
                  <a:lnTo>
                    <a:pt x="102" y="14"/>
                  </a:lnTo>
                  <a:lnTo>
                    <a:pt x="120" y="13"/>
                  </a:lnTo>
                  <a:lnTo>
                    <a:pt x="139" y="10"/>
                  </a:lnTo>
                  <a:lnTo>
                    <a:pt x="15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79" name="Freeform 138">
              <a:extLst>
                <a:ext uri="{FF2B5EF4-FFF2-40B4-BE49-F238E27FC236}">
                  <a16:creationId xmlns:a16="http://schemas.microsoft.com/office/drawing/2014/main" id="{15F94810-6DFF-49C3-A246-8D17E17B956F}"/>
                </a:ext>
              </a:extLst>
            </p:cNvPr>
            <p:cNvSpPr>
              <a:spLocks/>
            </p:cNvSpPr>
            <p:nvPr/>
          </p:nvSpPr>
          <p:spPr bwMode="auto">
            <a:xfrm>
              <a:off x="2400300" y="3775075"/>
              <a:ext cx="4429125" cy="403225"/>
            </a:xfrm>
            <a:custGeom>
              <a:avLst/>
              <a:gdLst>
                <a:gd name="T0" fmla="*/ 2761 w 2790"/>
                <a:gd name="T1" fmla="*/ 59 h 254"/>
                <a:gd name="T2" fmla="*/ 2677 w 2790"/>
                <a:gd name="T3" fmla="*/ 84 h 254"/>
                <a:gd name="T4" fmla="*/ 2594 w 2790"/>
                <a:gd name="T5" fmla="*/ 92 h 254"/>
                <a:gd name="T6" fmla="*/ 2472 w 2790"/>
                <a:gd name="T7" fmla="*/ 116 h 254"/>
                <a:gd name="T8" fmla="*/ 2351 w 2790"/>
                <a:gd name="T9" fmla="*/ 142 h 254"/>
                <a:gd name="T10" fmla="*/ 2265 w 2790"/>
                <a:gd name="T11" fmla="*/ 163 h 254"/>
                <a:gd name="T12" fmla="*/ 2206 w 2790"/>
                <a:gd name="T13" fmla="*/ 184 h 254"/>
                <a:gd name="T14" fmla="*/ 2066 w 2790"/>
                <a:gd name="T15" fmla="*/ 210 h 254"/>
                <a:gd name="T16" fmla="*/ 1994 w 2790"/>
                <a:gd name="T17" fmla="*/ 202 h 254"/>
                <a:gd name="T18" fmla="*/ 1950 w 2790"/>
                <a:gd name="T19" fmla="*/ 217 h 254"/>
                <a:gd name="T20" fmla="*/ 1879 w 2790"/>
                <a:gd name="T21" fmla="*/ 224 h 254"/>
                <a:gd name="T22" fmla="*/ 1791 w 2790"/>
                <a:gd name="T23" fmla="*/ 224 h 254"/>
                <a:gd name="T24" fmla="*/ 1693 w 2790"/>
                <a:gd name="T25" fmla="*/ 223 h 254"/>
                <a:gd name="T26" fmla="*/ 1577 w 2790"/>
                <a:gd name="T27" fmla="*/ 241 h 254"/>
                <a:gd name="T28" fmla="*/ 1499 w 2790"/>
                <a:gd name="T29" fmla="*/ 249 h 254"/>
                <a:gd name="T30" fmla="*/ 1405 w 2790"/>
                <a:gd name="T31" fmla="*/ 238 h 254"/>
                <a:gd name="T32" fmla="*/ 1309 w 2790"/>
                <a:gd name="T33" fmla="*/ 242 h 254"/>
                <a:gd name="T34" fmla="*/ 1219 w 2790"/>
                <a:gd name="T35" fmla="*/ 245 h 254"/>
                <a:gd name="T36" fmla="*/ 1099 w 2790"/>
                <a:gd name="T37" fmla="*/ 237 h 254"/>
                <a:gd name="T38" fmla="*/ 977 w 2790"/>
                <a:gd name="T39" fmla="*/ 231 h 254"/>
                <a:gd name="T40" fmla="*/ 860 w 2790"/>
                <a:gd name="T41" fmla="*/ 225 h 254"/>
                <a:gd name="T42" fmla="*/ 737 w 2790"/>
                <a:gd name="T43" fmla="*/ 211 h 254"/>
                <a:gd name="T44" fmla="*/ 663 w 2790"/>
                <a:gd name="T45" fmla="*/ 183 h 254"/>
                <a:gd name="T46" fmla="*/ 567 w 2790"/>
                <a:gd name="T47" fmla="*/ 174 h 254"/>
                <a:gd name="T48" fmla="*/ 457 w 2790"/>
                <a:gd name="T49" fmla="*/ 147 h 254"/>
                <a:gd name="T50" fmla="*/ 366 w 2790"/>
                <a:gd name="T51" fmla="*/ 146 h 254"/>
                <a:gd name="T52" fmla="*/ 288 w 2790"/>
                <a:gd name="T53" fmla="*/ 124 h 254"/>
                <a:gd name="T54" fmla="*/ 189 w 2790"/>
                <a:gd name="T55" fmla="*/ 104 h 254"/>
                <a:gd name="T56" fmla="*/ 75 w 2790"/>
                <a:gd name="T57" fmla="*/ 73 h 254"/>
                <a:gd name="T58" fmla="*/ 14 w 2790"/>
                <a:gd name="T59" fmla="*/ 34 h 254"/>
                <a:gd name="T60" fmla="*/ 55 w 2790"/>
                <a:gd name="T61" fmla="*/ 40 h 254"/>
                <a:gd name="T62" fmla="*/ 118 w 2790"/>
                <a:gd name="T63" fmla="*/ 43 h 254"/>
                <a:gd name="T64" fmla="*/ 211 w 2790"/>
                <a:gd name="T65" fmla="*/ 56 h 254"/>
                <a:gd name="T66" fmla="*/ 293 w 2790"/>
                <a:gd name="T67" fmla="*/ 86 h 254"/>
                <a:gd name="T68" fmla="*/ 413 w 2790"/>
                <a:gd name="T69" fmla="*/ 109 h 254"/>
                <a:gd name="T70" fmla="*/ 504 w 2790"/>
                <a:gd name="T71" fmla="*/ 136 h 254"/>
                <a:gd name="T72" fmla="*/ 567 w 2790"/>
                <a:gd name="T73" fmla="*/ 132 h 254"/>
                <a:gd name="T74" fmla="*/ 600 w 2790"/>
                <a:gd name="T75" fmla="*/ 150 h 254"/>
                <a:gd name="T76" fmla="*/ 654 w 2790"/>
                <a:gd name="T77" fmla="*/ 147 h 254"/>
                <a:gd name="T78" fmla="*/ 745 w 2790"/>
                <a:gd name="T79" fmla="*/ 173 h 254"/>
                <a:gd name="T80" fmla="*/ 849 w 2790"/>
                <a:gd name="T81" fmla="*/ 169 h 254"/>
                <a:gd name="T82" fmla="*/ 949 w 2790"/>
                <a:gd name="T83" fmla="*/ 182 h 254"/>
                <a:gd name="T84" fmla="*/ 1021 w 2790"/>
                <a:gd name="T85" fmla="*/ 204 h 254"/>
                <a:gd name="T86" fmla="*/ 1093 w 2790"/>
                <a:gd name="T87" fmla="*/ 204 h 254"/>
                <a:gd name="T88" fmla="*/ 1201 w 2790"/>
                <a:gd name="T89" fmla="*/ 200 h 254"/>
                <a:gd name="T90" fmla="*/ 1296 w 2790"/>
                <a:gd name="T91" fmla="*/ 205 h 254"/>
                <a:gd name="T92" fmla="*/ 1372 w 2790"/>
                <a:gd name="T93" fmla="*/ 206 h 254"/>
                <a:gd name="T94" fmla="*/ 1462 w 2790"/>
                <a:gd name="T95" fmla="*/ 207 h 254"/>
                <a:gd name="T96" fmla="*/ 1553 w 2790"/>
                <a:gd name="T97" fmla="*/ 195 h 254"/>
                <a:gd name="T98" fmla="*/ 1672 w 2790"/>
                <a:gd name="T99" fmla="*/ 178 h 254"/>
                <a:gd name="T100" fmla="*/ 1738 w 2790"/>
                <a:gd name="T101" fmla="*/ 195 h 254"/>
                <a:gd name="T102" fmla="*/ 1810 w 2790"/>
                <a:gd name="T103" fmla="*/ 180 h 254"/>
                <a:gd name="T104" fmla="*/ 1932 w 2790"/>
                <a:gd name="T105" fmla="*/ 170 h 254"/>
                <a:gd name="T106" fmla="*/ 2001 w 2790"/>
                <a:gd name="T107" fmla="*/ 167 h 254"/>
                <a:gd name="T108" fmla="*/ 2101 w 2790"/>
                <a:gd name="T109" fmla="*/ 153 h 254"/>
                <a:gd name="T110" fmla="*/ 2224 w 2790"/>
                <a:gd name="T111" fmla="*/ 126 h 254"/>
                <a:gd name="T112" fmla="*/ 2334 w 2790"/>
                <a:gd name="T113" fmla="*/ 107 h 254"/>
                <a:gd name="T114" fmla="*/ 2429 w 2790"/>
                <a:gd name="T115" fmla="*/ 94 h 254"/>
                <a:gd name="T116" fmla="*/ 2514 w 2790"/>
                <a:gd name="T117" fmla="*/ 75 h 254"/>
                <a:gd name="T118" fmla="*/ 2555 w 2790"/>
                <a:gd name="T119" fmla="*/ 65 h 254"/>
                <a:gd name="T120" fmla="*/ 2648 w 2790"/>
                <a:gd name="T121" fmla="*/ 56 h 254"/>
                <a:gd name="T122" fmla="*/ 2725 w 2790"/>
                <a:gd name="T123" fmla="*/ 21 h 254"/>
                <a:gd name="T124" fmla="*/ 2790 w 2790"/>
                <a:gd name="T125" fmla="*/ 0 h 2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90" h="254">
                  <a:moveTo>
                    <a:pt x="2790" y="0"/>
                  </a:moveTo>
                  <a:lnTo>
                    <a:pt x="2787" y="8"/>
                  </a:lnTo>
                  <a:lnTo>
                    <a:pt x="2787" y="17"/>
                  </a:lnTo>
                  <a:lnTo>
                    <a:pt x="2787" y="25"/>
                  </a:lnTo>
                  <a:lnTo>
                    <a:pt x="2789" y="34"/>
                  </a:lnTo>
                  <a:lnTo>
                    <a:pt x="2787" y="42"/>
                  </a:lnTo>
                  <a:lnTo>
                    <a:pt x="2785" y="49"/>
                  </a:lnTo>
                  <a:lnTo>
                    <a:pt x="2782" y="52"/>
                  </a:lnTo>
                  <a:lnTo>
                    <a:pt x="2778" y="54"/>
                  </a:lnTo>
                  <a:lnTo>
                    <a:pt x="2774" y="55"/>
                  </a:lnTo>
                  <a:lnTo>
                    <a:pt x="2767" y="56"/>
                  </a:lnTo>
                  <a:lnTo>
                    <a:pt x="2761" y="59"/>
                  </a:lnTo>
                  <a:lnTo>
                    <a:pt x="2756" y="61"/>
                  </a:lnTo>
                  <a:lnTo>
                    <a:pt x="2751" y="64"/>
                  </a:lnTo>
                  <a:lnTo>
                    <a:pt x="2746" y="67"/>
                  </a:lnTo>
                  <a:lnTo>
                    <a:pt x="2742" y="71"/>
                  </a:lnTo>
                  <a:lnTo>
                    <a:pt x="2736" y="74"/>
                  </a:lnTo>
                  <a:lnTo>
                    <a:pt x="2732" y="76"/>
                  </a:lnTo>
                  <a:lnTo>
                    <a:pt x="2727" y="80"/>
                  </a:lnTo>
                  <a:lnTo>
                    <a:pt x="2717" y="81"/>
                  </a:lnTo>
                  <a:lnTo>
                    <a:pt x="2707" y="82"/>
                  </a:lnTo>
                  <a:lnTo>
                    <a:pt x="2696" y="82"/>
                  </a:lnTo>
                  <a:lnTo>
                    <a:pt x="2686" y="83"/>
                  </a:lnTo>
                  <a:lnTo>
                    <a:pt x="2677" y="84"/>
                  </a:lnTo>
                  <a:lnTo>
                    <a:pt x="2667" y="86"/>
                  </a:lnTo>
                  <a:lnTo>
                    <a:pt x="2663" y="88"/>
                  </a:lnTo>
                  <a:lnTo>
                    <a:pt x="2660" y="91"/>
                  </a:lnTo>
                  <a:lnTo>
                    <a:pt x="2656" y="93"/>
                  </a:lnTo>
                  <a:lnTo>
                    <a:pt x="2653" y="96"/>
                  </a:lnTo>
                  <a:lnTo>
                    <a:pt x="2645" y="98"/>
                  </a:lnTo>
                  <a:lnTo>
                    <a:pt x="2637" y="99"/>
                  </a:lnTo>
                  <a:lnTo>
                    <a:pt x="2628" y="99"/>
                  </a:lnTo>
                  <a:lnTo>
                    <a:pt x="2619" y="98"/>
                  </a:lnTo>
                  <a:lnTo>
                    <a:pt x="2610" y="97"/>
                  </a:lnTo>
                  <a:lnTo>
                    <a:pt x="2602" y="94"/>
                  </a:lnTo>
                  <a:lnTo>
                    <a:pt x="2594" y="92"/>
                  </a:lnTo>
                  <a:lnTo>
                    <a:pt x="2587" y="88"/>
                  </a:lnTo>
                  <a:lnTo>
                    <a:pt x="2580" y="97"/>
                  </a:lnTo>
                  <a:lnTo>
                    <a:pt x="2573" y="105"/>
                  </a:lnTo>
                  <a:lnTo>
                    <a:pt x="2563" y="109"/>
                  </a:lnTo>
                  <a:lnTo>
                    <a:pt x="2554" y="113"/>
                  </a:lnTo>
                  <a:lnTo>
                    <a:pt x="2543" y="115"/>
                  </a:lnTo>
                  <a:lnTo>
                    <a:pt x="2532" y="116"/>
                  </a:lnTo>
                  <a:lnTo>
                    <a:pt x="2519" y="116"/>
                  </a:lnTo>
                  <a:lnTo>
                    <a:pt x="2508" y="116"/>
                  </a:lnTo>
                  <a:lnTo>
                    <a:pt x="2496" y="116"/>
                  </a:lnTo>
                  <a:lnTo>
                    <a:pt x="2483" y="116"/>
                  </a:lnTo>
                  <a:lnTo>
                    <a:pt x="2472" y="116"/>
                  </a:lnTo>
                  <a:lnTo>
                    <a:pt x="2461" y="117"/>
                  </a:lnTo>
                  <a:lnTo>
                    <a:pt x="2450" y="120"/>
                  </a:lnTo>
                  <a:lnTo>
                    <a:pt x="2441" y="124"/>
                  </a:lnTo>
                  <a:lnTo>
                    <a:pt x="2432" y="130"/>
                  </a:lnTo>
                  <a:lnTo>
                    <a:pt x="2424" y="138"/>
                  </a:lnTo>
                  <a:lnTo>
                    <a:pt x="2413" y="139"/>
                  </a:lnTo>
                  <a:lnTo>
                    <a:pt x="2400" y="139"/>
                  </a:lnTo>
                  <a:lnTo>
                    <a:pt x="2389" y="138"/>
                  </a:lnTo>
                  <a:lnTo>
                    <a:pt x="2377" y="137"/>
                  </a:lnTo>
                  <a:lnTo>
                    <a:pt x="2366" y="138"/>
                  </a:lnTo>
                  <a:lnTo>
                    <a:pt x="2355" y="140"/>
                  </a:lnTo>
                  <a:lnTo>
                    <a:pt x="2351" y="142"/>
                  </a:lnTo>
                  <a:lnTo>
                    <a:pt x="2347" y="145"/>
                  </a:lnTo>
                  <a:lnTo>
                    <a:pt x="2342" y="148"/>
                  </a:lnTo>
                  <a:lnTo>
                    <a:pt x="2340" y="152"/>
                  </a:lnTo>
                  <a:lnTo>
                    <a:pt x="2331" y="158"/>
                  </a:lnTo>
                  <a:lnTo>
                    <a:pt x="2323" y="162"/>
                  </a:lnTo>
                  <a:lnTo>
                    <a:pt x="2315" y="164"/>
                  </a:lnTo>
                  <a:lnTo>
                    <a:pt x="2306" y="166"/>
                  </a:lnTo>
                  <a:lnTo>
                    <a:pt x="2297" y="166"/>
                  </a:lnTo>
                  <a:lnTo>
                    <a:pt x="2287" y="166"/>
                  </a:lnTo>
                  <a:lnTo>
                    <a:pt x="2277" y="163"/>
                  </a:lnTo>
                  <a:lnTo>
                    <a:pt x="2269" y="161"/>
                  </a:lnTo>
                  <a:lnTo>
                    <a:pt x="2265" y="163"/>
                  </a:lnTo>
                  <a:lnTo>
                    <a:pt x="2261" y="163"/>
                  </a:lnTo>
                  <a:lnTo>
                    <a:pt x="2257" y="163"/>
                  </a:lnTo>
                  <a:lnTo>
                    <a:pt x="2253" y="162"/>
                  </a:lnTo>
                  <a:lnTo>
                    <a:pt x="2248" y="162"/>
                  </a:lnTo>
                  <a:lnTo>
                    <a:pt x="2244" y="162"/>
                  </a:lnTo>
                  <a:lnTo>
                    <a:pt x="2239" y="163"/>
                  </a:lnTo>
                  <a:lnTo>
                    <a:pt x="2235" y="166"/>
                  </a:lnTo>
                  <a:lnTo>
                    <a:pt x="2230" y="172"/>
                  </a:lnTo>
                  <a:lnTo>
                    <a:pt x="2225" y="177"/>
                  </a:lnTo>
                  <a:lnTo>
                    <a:pt x="2219" y="180"/>
                  </a:lnTo>
                  <a:lnTo>
                    <a:pt x="2212" y="182"/>
                  </a:lnTo>
                  <a:lnTo>
                    <a:pt x="2206" y="184"/>
                  </a:lnTo>
                  <a:lnTo>
                    <a:pt x="2199" y="185"/>
                  </a:lnTo>
                  <a:lnTo>
                    <a:pt x="2192" y="186"/>
                  </a:lnTo>
                  <a:lnTo>
                    <a:pt x="2185" y="189"/>
                  </a:lnTo>
                  <a:lnTo>
                    <a:pt x="2168" y="186"/>
                  </a:lnTo>
                  <a:lnTo>
                    <a:pt x="2153" y="184"/>
                  </a:lnTo>
                  <a:lnTo>
                    <a:pt x="2138" y="184"/>
                  </a:lnTo>
                  <a:lnTo>
                    <a:pt x="2124" y="186"/>
                  </a:lnTo>
                  <a:lnTo>
                    <a:pt x="2110" y="190"/>
                  </a:lnTo>
                  <a:lnTo>
                    <a:pt x="2098" y="195"/>
                  </a:lnTo>
                  <a:lnTo>
                    <a:pt x="2085" y="202"/>
                  </a:lnTo>
                  <a:lnTo>
                    <a:pt x="2074" y="210"/>
                  </a:lnTo>
                  <a:lnTo>
                    <a:pt x="2066" y="210"/>
                  </a:lnTo>
                  <a:lnTo>
                    <a:pt x="2059" y="211"/>
                  </a:lnTo>
                  <a:lnTo>
                    <a:pt x="2054" y="213"/>
                  </a:lnTo>
                  <a:lnTo>
                    <a:pt x="2047" y="214"/>
                  </a:lnTo>
                  <a:lnTo>
                    <a:pt x="2040" y="216"/>
                  </a:lnTo>
                  <a:lnTo>
                    <a:pt x="2033" y="217"/>
                  </a:lnTo>
                  <a:lnTo>
                    <a:pt x="2026" y="217"/>
                  </a:lnTo>
                  <a:lnTo>
                    <a:pt x="2018" y="216"/>
                  </a:lnTo>
                  <a:lnTo>
                    <a:pt x="2015" y="213"/>
                  </a:lnTo>
                  <a:lnTo>
                    <a:pt x="2011" y="210"/>
                  </a:lnTo>
                  <a:lnTo>
                    <a:pt x="2005" y="206"/>
                  </a:lnTo>
                  <a:lnTo>
                    <a:pt x="2000" y="203"/>
                  </a:lnTo>
                  <a:lnTo>
                    <a:pt x="1994" y="202"/>
                  </a:lnTo>
                  <a:lnTo>
                    <a:pt x="1989" y="202"/>
                  </a:lnTo>
                  <a:lnTo>
                    <a:pt x="1986" y="203"/>
                  </a:lnTo>
                  <a:lnTo>
                    <a:pt x="1983" y="204"/>
                  </a:lnTo>
                  <a:lnTo>
                    <a:pt x="1980" y="206"/>
                  </a:lnTo>
                  <a:lnTo>
                    <a:pt x="1979" y="210"/>
                  </a:lnTo>
                  <a:lnTo>
                    <a:pt x="1978" y="214"/>
                  </a:lnTo>
                  <a:lnTo>
                    <a:pt x="1975" y="216"/>
                  </a:lnTo>
                  <a:lnTo>
                    <a:pt x="1972" y="218"/>
                  </a:lnTo>
                  <a:lnTo>
                    <a:pt x="1969" y="220"/>
                  </a:lnTo>
                  <a:lnTo>
                    <a:pt x="1964" y="221"/>
                  </a:lnTo>
                  <a:lnTo>
                    <a:pt x="1957" y="220"/>
                  </a:lnTo>
                  <a:lnTo>
                    <a:pt x="1950" y="217"/>
                  </a:lnTo>
                  <a:lnTo>
                    <a:pt x="1942" y="214"/>
                  </a:lnTo>
                  <a:lnTo>
                    <a:pt x="1935" y="213"/>
                  </a:lnTo>
                  <a:lnTo>
                    <a:pt x="1929" y="212"/>
                  </a:lnTo>
                  <a:lnTo>
                    <a:pt x="1922" y="210"/>
                  </a:lnTo>
                  <a:lnTo>
                    <a:pt x="1917" y="210"/>
                  </a:lnTo>
                  <a:lnTo>
                    <a:pt x="1911" y="211"/>
                  </a:lnTo>
                  <a:lnTo>
                    <a:pt x="1906" y="212"/>
                  </a:lnTo>
                  <a:lnTo>
                    <a:pt x="1902" y="215"/>
                  </a:lnTo>
                  <a:lnTo>
                    <a:pt x="1896" y="217"/>
                  </a:lnTo>
                  <a:lnTo>
                    <a:pt x="1892" y="221"/>
                  </a:lnTo>
                  <a:lnTo>
                    <a:pt x="1886" y="222"/>
                  </a:lnTo>
                  <a:lnTo>
                    <a:pt x="1879" y="224"/>
                  </a:lnTo>
                  <a:lnTo>
                    <a:pt x="1871" y="225"/>
                  </a:lnTo>
                  <a:lnTo>
                    <a:pt x="1864" y="227"/>
                  </a:lnTo>
                  <a:lnTo>
                    <a:pt x="1856" y="228"/>
                  </a:lnTo>
                  <a:lnTo>
                    <a:pt x="1848" y="228"/>
                  </a:lnTo>
                  <a:lnTo>
                    <a:pt x="1841" y="226"/>
                  </a:lnTo>
                  <a:lnTo>
                    <a:pt x="1834" y="224"/>
                  </a:lnTo>
                  <a:lnTo>
                    <a:pt x="1828" y="218"/>
                  </a:lnTo>
                  <a:lnTo>
                    <a:pt x="1821" y="216"/>
                  </a:lnTo>
                  <a:lnTo>
                    <a:pt x="1815" y="216"/>
                  </a:lnTo>
                  <a:lnTo>
                    <a:pt x="1809" y="217"/>
                  </a:lnTo>
                  <a:lnTo>
                    <a:pt x="1802" y="218"/>
                  </a:lnTo>
                  <a:lnTo>
                    <a:pt x="1791" y="224"/>
                  </a:lnTo>
                  <a:lnTo>
                    <a:pt x="1780" y="231"/>
                  </a:lnTo>
                  <a:lnTo>
                    <a:pt x="1769" y="236"/>
                  </a:lnTo>
                  <a:lnTo>
                    <a:pt x="1756" y="239"/>
                  </a:lnTo>
                  <a:lnTo>
                    <a:pt x="1750" y="239"/>
                  </a:lnTo>
                  <a:lnTo>
                    <a:pt x="1744" y="238"/>
                  </a:lnTo>
                  <a:lnTo>
                    <a:pt x="1736" y="236"/>
                  </a:lnTo>
                  <a:lnTo>
                    <a:pt x="1729" y="233"/>
                  </a:lnTo>
                  <a:lnTo>
                    <a:pt x="1721" y="232"/>
                  </a:lnTo>
                  <a:lnTo>
                    <a:pt x="1714" y="231"/>
                  </a:lnTo>
                  <a:lnTo>
                    <a:pt x="1707" y="228"/>
                  </a:lnTo>
                  <a:lnTo>
                    <a:pt x="1700" y="225"/>
                  </a:lnTo>
                  <a:lnTo>
                    <a:pt x="1693" y="223"/>
                  </a:lnTo>
                  <a:lnTo>
                    <a:pt x="1686" y="222"/>
                  </a:lnTo>
                  <a:lnTo>
                    <a:pt x="1679" y="221"/>
                  </a:lnTo>
                  <a:lnTo>
                    <a:pt x="1671" y="221"/>
                  </a:lnTo>
                  <a:lnTo>
                    <a:pt x="1661" y="226"/>
                  </a:lnTo>
                  <a:lnTo>
                    <a:pt x="1651" y="232"/>
                  </a:lnTo>
                  <a:lnTo>
                    <a:pt x="1640" y="236"/>
                  </a:lnTo>
                  <a:lnTo>
                    <a:pt x="1631" y="241"/>
                  </a:lnTo>
                  <a:lnTo>
                    <a:pt x="1618" y="243"/>
                  </a:lnTo>
                  <a:lnTo>
                    <a:pt x="1607" y="244"/>
                  </a:lnTo>
                  <a:lnTo>
                    <a:pt x="1596" y="245"/>
                  </a:lnTo>
                  <a:lnTo>
                    <a:pt x="1584" y="244"/>
                  </a:lnTo>
                  <a:lnTo>
                    <a:pt x="1577" y="241"/>
                  </a:lnTo>
                  <a:lnTo>
                    <a:pt x="1570" y="238"/>
                  </a:lnTo>
                  <a:lnTo>
                    <a:pt x="1562" y="237"/>
                  </a:lnTo>
                  <a:lnTo>
                    <a:pt x="1555" y="236"/>
                  </a:lnTo>
                  <a:lnTo>
                    <a:pt x="1546" y="235"/>
                  </a:lnTo>
                  <a:lnTo>
                    <a:pt x="1538" y="235"/>
                  </a:lnTo>
                  <a:lnTo>
                    <a:pt x="1531" y="236"/>
                  </a:lnTo>
                  <a:lnTo>
                    <a:pt x="1523" y="237"/>
                  </a:lnTo>
                  <a:lnTo>
                    <a:pt x="1520" y="242"/>
                  </a:lnTo>
                  <a:lnTo>
                    <a:pt x="1516" y="244"/>
                  </a:lnTo>
                  <a:lnTo>
                    <a:pt x="1513" y="247"/>
                  </a:lnTo>
                  <a:lnTo>
                    <a:pt x="1509" y="248"/>
                  </a:lnTo>
                  <a:lnTo>
                    <a:pt x="1499" y="249"/>
                  </a:lnTo>
                  <a:lnTo>
                    <a:pt x="1490" y="249"/>
                  </a:lnTo>
                  <a:lnTo>
                    <a:pt x="1480" y="248"/>
                  </a:lnTo>
                  <a:lnTo>
                    <a:pt x="1470" y="247"/>
                  </a:lnTo>
                  <a:lnTo>
                    <a:pt x="1461" y="246"/>
                  </a:lnTo>
                  <a:lnTo>
                    <a:pt x="1452" y="247"/>
                  </a:lnTo>
                  <a:lnTo>
                    <a:pt x="1446" y="245"/>
                  </a:lnTo>
                  <a:lnTo>
                    <a:pt x="1440" y="243"/>
                  </a:lnTo>
                  <a:lnTo>
                    <a:pt x="1433" y="241"/>
                  </a:lnTo>
                  <a:lnTo>
                    <a:pt x="1426" y="238"/>
                  </a:lnTo>
                  <a:lnTo>
                    <a:pt x="1419" y="237"/>
                  </a:lnTo>
                  <a:lnTo>
                    <a:pt x="1412" y="237"/>
                  </a:lnTo>
                  <a:lnTo>
                    <a:pt x="1405" y="238"/>
                  </a:lnTo>
                  <a:lnTo>
                    <a:pt x="1399" y="242"/>
                  </a:lnTo>
                  <a:lnTo>
                    <a:pt x="1390" y="243"/>
                  </a:lnTo>
                  <a:lnTo>
                    <a:pt x="1382" y="245"/>
                  </a:lnTo>
                  <a:lnTo>
                    <a:pt x="1372" y="246"/>
                  </a:lnTo>
                  <a:lnTo>
                    <a:pt x="1363" y="246"/>
                  </a:lnTo>
                  <a:lnTo>
                    <a:pt x="1353" y="246"/>
                  </a:lnTo>
                  <a:lnTo>
                    <a:pt x="1343" y="244"/>
                  </a:lnTo>
                  <a:lnTo>
                    <a:pt x="1334" y="242"/>
                  </a:lnTo>
                  <a:lnTo>
                    <a:pt x="1325" y="237"/>
                  </a:lnTo>
                  <a:lnTo>
                    <a:pt x="1320" y="238"/>
                  </a:lnTo>
                  <a:lnTo>
                    <a:pt x="1314" y="239"/>
                  </a:lnTo>
                  <a:lnTo>
                    <a:pt x="1309" y="242"/>
                  </a:lnTo>
                  <a:lnTo>
                    <a:pt x="1303" y="244"/>
                  </a:lnTo>
                  <a:lnTo>
                    <a:pt x="1299" y="246"/>
                  </a:lnTo>
                  <a:lnTo>
                    <a:pt x="1294" y="249"/>
                  </a:lnTo>
                  <a:lnTo>
                    <a:pt x="1288" y="252"/>
                  </a:lnTo>
                  <a:lnTo>
                    <a:pt x="1284" y="254"/>
                  </a:lnTo>
                  <a:lnTo>
                    <a:pt x="1274" y="254"/>
                  </a:lnTo>
                  <a:lnTo>
                    <a:pt x="1263" y="254"/>
                  </a:lnTo>
                  <a:lnTo>
                    <a:pt x="1253" y="254"/>
                  </a:lnTo>
                  <a:lnTo>
                    <a:pt x="1244" y="254"/>
                  </a:lnTo>
                  <a:lnTo>
                    <a:pt x="1235" y="252"/>
                  </a:lnTo>
                  <a:lnTo>
                    <a:pt x="1227" y="249"/>
                  </a:lnTo>
                  <a:lnTo>
                    <a:pt x="1219" y="245"/>
                  </a:lnTo>
                  <a:lnTo>
                    <a:pt x="1212" y="239"/>
                  </a:lnTo>
                  <a:lnTo>
                    <a:pt x="1200" y="239"/>
                  </a:lnTo>
                  <a:lnTo>
                    <a:pt x="1190" y="241"/>
                  </a:lnTo>
                  <a:lnTo>
                    <a:pt x="1179" y="243"/>
                  </a:lnTo>
                  <a:lnTo>
                    <a:pt x="1169" y="246"/>
                  </a:lnTo>
                  <a:lnTo>
                    <a:pt x="1158" y="248"/>
                  </a:lnTo>
                  <a:lnTo>
                    <a:pt x="1147" y="252"/>
                  </a:lnTo>
                  <a:lnTo>
                    <a:pt x="1136" y="253"/>
                  </a:lnTo>
                  <a:lnTo>
                    <a:pt x="1122" y="252"/>
                  </a:lnTo>
                  <a:lnTo>
                    <a:pt x="1115" y="246"/>
                  </a:lnTo>
                  <a:lnTo>
                    <a:pt x="1107" y="241"/>
                  </a:lnTo>
                  <a:lnTo>
                    <a:pt x="1099" y="237"/>
                  </a:lnTo>
                  <a:lnTo>
                    <a:pt x="1090" y="235"/>
                  </a:lnTo>
                  <a:lnTo>
                    <a:pt x="1082" y="234"/>
                  </a:lnTo>
                  <a:lnTo>
                    <a:pt x="1074" y="234"/>
                  </a:lnTo>
                  <a:lnTo>
                    <a:pt x="1064" y="234"/>
                  </a:lnTo>
                  <a:lnTo>
                    <a:pt x="1056" y="234"/>
                  </a:lnTo>
                  <a:lnTo>
                    <a:pt x="1038" y="236"/>
                  </a:lnTo>
                  <a:lnTo>
                    <a:pt x="1020" y="238"/>
                  </a:lnTo>
                  <a:lnTo>
                    <a:pt x="1010" y="238"/>
                  </a:lnTo>
                  <a:lnTo>
                    <a:pt x="1001" y="239"/>
                  </a:lnTo>
                  <a:lnTo>
                    <a:pt x="992" y="238"/>
                  </a:lnTo>
                  <a:lnTo>
                    <a:pt x="983" y="237"/>
                  </a:lnTo>
                  <a:lnTo>
                    <a:pt x="977" y="231"/>
                  </a:lnTo>
                  <a:lnTo>
                    <a:pt x="970" y="226"/>
                  </a:lnTo>
                  <a:lnTo>
                    <a:pt x="962" y="223"/>
                  </a:lnTo>
                  <a:lnTo>
                    <a:pt x="954" y="221"/>
                  </a:lnTo>
                  <a:lnTo>
                    <a:pt x="947" y="221"/>
                  </a:lnTo>
                  <a:lnTo>
                    <a:pt x="937" y="221"/>
                  </a:lnTo>
                  <a:lnTo>
                    <a:pt x="929" y="222"/>
                  </a:lnTo>
                  <a:lnTo>
                    <a:pt x="920" y="223"/>
                  </a:lnTo>
                  <a:lnTo>
                    <a:pt x="902" y="226"/>
                  </a:lnTo>
                  <a:lnTo>
                    <a:pt x="884" y="227"/>
                  </a:lnTo>
                  <a:lnTo>
                    <a:pt x="876" y="228"/>
                  </a:lnTo>
                  <a:lnTo>
                    <a:pt x="868" y="227"/>
                  </a:lnTo>
                  <a:lnTo>
                    <a:pt x="860" y="225"/>
                  </a:lnTo>
                  <a:lnTo>
                    <a:pt x="851" y="222"/>
                  </a:lnTo>
                  <a:lnTo>
                    <a:pt x="844" y="215"/>
                  </a:lnTo>
                  <a:lnTo>
                    <a:pt x="836" y="211"/>
                  </a:lnTo>
                  <a:lnTo>
                    <a:pt x="828" y="207"/>
                  </a:lnTo>
                  <a:lnTo>
                    <a:pt x="820" y="206"/>
                  </a:lnTo>
                  <a:lnTo>
                    <a:pt x="810" y="205"/>
                  </a:lnTo>
                  <a:lnTo>
                    <a:pt x="802" y="206"/>
                  </a:lnTo>
                  <a:lnTo>
                    <a:pt x="792" y="207"/>
                  </a:lnTo>
                  <a:lnTo>
                    <a:pt x="782" y="209"/>
                  </a:lnTo>
                  <a:lnTo>
                    <a:pt x="763" y="212"/>
                  </a:lnTo>
                  <a:lnTo>
                    <a:pt x="745" y="212"/>
                  </a:lnTo>
                  <a:lnTo>
                    <a:pt x="737" y="211"/>
                  </a:lnTo>
                  <a:lnTo>
                    <a:pt x="728" y="207"/>
                  </a:lnTo>
                  <a:lnTo>
                    <a:pt x="720" y="203"/>
                  </a:lnTo>
                  <a:lnTo>
                    <a:pt x="712" y="198"/>
                  </a:lnTo>
                  <a:lnTo>
                    <a:pt x="708" y="193"/>
                  </a:lnTo>
                  <a:lnTo>
                    <a:pt x="703" y="190"/>
                  </a:lnTo>
                  <a:lnTo>
                    <a:pt x="699" y="188"/>
                  </a:lnTo>
                  <a:lnTo>
                    <a:pt x="694" y="185"/>
                  </a:lnTo>
                  <a:lnTo>
                    <a:pt x="688" y="184"/>
                  </a:lnTo>
                  <a:lnTo>
                    <a:pt x="683" y="183"/>
                  </a:lnTo>
                  <a:lnTo>
                    <a:pt x="677" y="182"/>
                  </a:lnTo>
                  <a:lnTo>
                    <a:pt x="672" y="181"/>
                  </a:lnTo>
                  <a:lnTo>
                    <a:pt x="663" y="183"/>
                  </a:lnTo>
                  <a:lnTo>
                    <a:pt x="654" y="186"/>
                  </a:lnTo>
                  <a:lnTo>
                    <a:pt x="644" y="190"/>
                  </a:lnTo>
                  <a:lnTo>
                    <a:pt x="634" y="192"/>
                  </a:lnTo>
                  <a:lnTo>
                    <a:pt x="623" y="193"/>
                  </a:lnTo>
                  <a:lnTo>
                    <a:pt x="614" y="193"/>
                  </a:lnTo>
                  <a:lnTo>
                    <a:pt x="605" y="192"/>
                  </a:lnTo>
                  <a:lnTo>
                    <a:pt x="596" y="189"/>
                  </a:lnTo>
                  <a:lnTo>
                    <a:pt x="592" y="184"/>
                  </a:lnTo>
                  <a:lnTo>
                    <a:pt x="587" y="181"/>
                  </a:lnTo>
                  <a:lnTo>
                    <a:pt x="582" y="178"/>
                  </a:lnTo>
                  <a:lnTo>
                    <a:pt x="578" y="177"/>
                  </a:lnTo>
                  <a:lnTo>
                    <a:pt x="567" y="174"/>
                  </a:lnTo>
                  <a:lnTo>
                    <a:pt x="556" y="174"/>
                  </a:lnTo>
                  <a:lnTo>
                    <a:pt x="545" y="175"/>
                  </a:lnTo>
                  <a:lnTo>
                    <a:pt x="533" y="178"/>
                  </a:lnTo>
                  <a:lnTo>
                    <a:pt x="521" y="179"/>
                  </a:lnTo>
                  <a:lnTo>
                    <a:pt x="509" y="178"/>
                  </a:lnTo>
                  <a:lnTo>
                    <a:pt x="499" y="173"/>
                  </a:lnTo>
                  <a:lnTo>
                    <a:pt x="491" y="168"/>
                  </a:lnTo>
                  <a:lnTo>
                    <a:pt x="481" y="161"/>
                  </a:lnTo>
                  <a:lnTo>
                    <a:pt x="473" y="155"/>
                  </a:lnTo>
                  <a:lnTo>
                    <a:pt x="467" y="151"/>
                  </a:lnTo>
                  <a:lnTo>
                    <a:pt x="463" y="149"/>
                  </a:lnTo>
                  <a:lnTo>
                    <a:pt x="457" y="147"/>
                  </a:lnTo>
                  <a:lnTo>
                    <a:pt x="453" y="146"/>
                  </a:lnTo>
                  <a:lnTo>
                    <a:pt x="448" y="146"/>
                  </a:lnTo>
                  <a:lnTo>
                    <a:pt x="442" y="147"/>
                  </a:lnTo>
                  <a:lnTo>
                    <a:pt x="437" y="148"/>
                  </a:lnTo>
                  <a:lnTo>
                    <a:pt x="430" y="151"/>
                  </a:lnTo>
                  <a:lnTo>
                    <a:pt x="422" y="152"/>
                  </a:lnTo>
                  <a:lnTo>
                    <a:pt x="413" y="152"/>
                  </a:lnTo>
                  <a:lnTo>
                    <a:pt x="404" y="153"/>
                  </a:lnTo>
                  <a:lnTo>
                    <a:pt x="393" y="152"/>
                  </a:lnTo>
                  <a:lnTo>
                    <a:pt x="383" y="151"/>
                  </a:lnTo>
                  <a:lnTo>
                    <a:pt x="375" y="149"/>
                  </a:lnTo>
                  <a:lnTo>
                    <a:pt x="366" y="146"/>
                  </a:lnTo>
                  <a:lnTo>
                    <a:pt x="359" y="140"/>
                  </a:lnTo>
                  <a:lnTo>
                    <a:pt x="357" y="138"/>
                  </a:lnTo>
                  <a:lnTo>
                    <a:pt x="354" y="135"/>
                  </a:lnTo>
                  <a:lnTo>
                    <a:pt x="351" y="132"/>
                  </a:lnTo>
                  <a:lnTo>
                    <a:pt x="350" y="130"/>
                  </a:lnTo>
                  <a:lnTo>
                    <a:pt x="347" y="128"/>
                  </a:lnTo>
                  <a:lnTo>
                    <a:pt x="344" y="126"/>
                  </a:lnTo>
                  <a:lnTo>
                    <a:pt x="341" y="124"/>
                  </a:lnTo>
                  <a:lnTo>
                    <a:pt x="339" y="121"/>
                  </a:lnTo>
                  <a:lnTo>
                    <a:pt x="322" y="123"/>
                  </a:lnTo>
                  <a:lnTo>
                    <a:pt x="305" y="124"/>
                  </a:lnTo>
                  <a:lnTo>
                    <a:pt x="288" y="124"/>
                  </a:lnTo>
                  <a:lnTo>
                    <a:pt x="271" y="123"/>
                  </a:lnTo>
                  <a:lnTo>
                    <a:pt x="263" y="121"/>
                  </a:lnTo>
                  <a:lnTo>
                    <a:pt x="254" y="119"/>
                  </a:lnTo>
                  <a:lnTo>
                    <a:pt x="246" y="117"/>
                  </a:lnTo>
                  <a:lnTo>
                    <a:pt x="239" y="115"/>
                  </a:lnTo>
                  <a:lnTo>
                    <a:pt x="232" y="110"/>
                  </a:lnTo>
                  <a:lnTo>
                    <a:pt x="225" y="107"/>
                  </a:lnTo>
                  <a:lnTo>
                    <a:pt x="220" y="102"/>
                  </a:lnTo>
                  <a:lnTo>
                    <a:pt x="214" y="96"/>
                  </a:lnTo>
                  <a:lnTo>
                    <a:pt x="206" y="99"/>
                  </a:lnTo>
                  <a:lnTo>
                    <a:pt x="198" y="103"/>
                  </a:lnTo>
                  <a:lnTo>
                    <a:pt x="189" y="104"/>
                  </a:lnTo>
                  <a:lnTo>
                    <a:pt x="181" y="104"/>
                  </a:lnTo>
                  <a:lnTo>
                    <a:pt x="173" y="103"/>
                  </a:lnTo>
                  <a:lnTo>
                    <a:pt x="166" y="102"/>
                  </a:lnTo>
                  <a:lnTo>
                    <a:pt x="159" y="99"/>
                  </a:lnTo>
                  <a:lnTo>
                    <a:pt x="151" y="97"/>
                  </a:lnTo>
                  <a:lnTo>
                    <a:pt x="137" y="91"/>
                  </a:lnTo>
                  <a:lnTo>
                    <a:pt x="123" y="83"/>
                  </a:lnTo>
                  <a:lnTo>
                    <a:pt x="109" y="75"/>
                  </a:lnTo>
                  <a:lnTo>
                    <a:pt x="95" y="70"/>
                  </a:lnTo>
                  <a:lnTo>
                    <a:pt x="89" y="71"/>
                  </a:lnTo>
                  <a:lnTo>
                    <a:pt x="82" y="72"/>
                  </a:lnTo>
                  <a:lnTo>
                    <a:pt x="75" y="73"/>
                  </a:lnTo>
                  <a:lnTo>
                    <a:pt x="69" y="74"/>
                  </a:lnTo>
                  <a:lnTo>
                    <a:pt x="62" y="74"/>
                  </a:lnTo>
                  <a:lnTo>
                    <a:pt x="55" y="74"/>
                  </a:lnTo>
                  <a:lnTo>
                    <a:pt x="48" y="72"/>
                  </a:lnTo>
                  <a:lnTo>
                    <a:pt x="43" y="70"/>
                  </a:lnTo>
                  <a:lnTo>
                    <a:pt x="36" y="64"/>
                  </a:lnTo>
                  <a:lnTo>
                    <a:pt x="32" y="59"/>
                  </a:lnTo>
                  <a:lnTo>
                    <a:pt x="29" y="52"/>
                  </a:lnTo>
                  <a:lnTo>
                    <a:pt x="25" y="45"/>
                  </a:lnTo>
                  <a:lnTo>
                    <a:pt x="22" y="40"/>
                  </a:lnTo>
                  <a:lnTo>
                    <a:pt x="17" y="35"/>
                  </a:lnTo>
                  <a:lnTo>
                    <a:pt x="14" y="34"/>
                  </a:lnTo>
                  <a:lnTo>
                    <a:pt x="10" y="34"/>
                  </a:lnTo>
                  <a:lnTo>
                    <a:pt x="6" y="34"/>
                  </a:lnTo>
                  <a:lnTo>
                    <a:pt x="0" y="35"/>
                  </a:lnTo>
                  <a:lnTo>
                    <a:pt x="3" y="1"/>
                  </a:lnTo>
                  <a:lnTo>
                    <a:pt x="13" y="3"/>
                  </a:lnTo>
                  <a:lnTo>
                    <a:pt x="21" y="7"/>
                  </a:lnTo>
                  <a:lnTo>
                    <a:pt x="28" y="11"/>
                  </a:lnTo>
                  <a:lnTo>
                    <a:pt x="33" y="16"/>
                  </a:lnTo>
                  <a:lnTo>
                    <a:pt x="39" y="22"/>
                  </a:lnTo>
                  <a:lnTo>
                    <a:pt x="44" y="28"/>
                  </a:lnTo>
                  <a:lnTo>
                    <a:pt x="50" y="34"/>
                  </a:lnTo>
                  <a:lnTo>
                    <a:pt x="55" y="40"/>
                  </a:lnTo>
                  <a:lnTo>
                    <a:pt x="59" y="39"/>
                  </a:lnTo>
                  <a:lnTo>
                    <a:pt x="64" y="37"/>
                  </a:lnTo>
                  <a:lnTo>
                    <a:pt x="66" y="35"/>
                  </a:lnTo>
                  <a:lnTo>
                    <a:pt x="71" y="34"/>
                  </a:lnTo>
                  <a:lnTo>
                    <a:pt x="75" y="33"/>
                  </a:lnTo>
                  <a:lnTo>
                    <a:pt x="79" y="33"/>
                  </a:lnTo>
                  <a:lnTo>
                    <a:pt x="83" y="33"/>
                  </a:lnTo>
                  <a:lnTo>
                    <a:pt x="87" y="33"/>
                  </a:lnTo>
                  <a:lnTo>
                    <a:pt x="94" y="37"/>
                  </a:lnTo>
                  <a:lnTo>
                    <a:pt x="102" y="39"/>
                  </a:lnTo>
                  <a:lnTo>
                    <a:pt x="111" y="41"/>
                  </a:lnTo>
                  <a:lnTo>
                    <a:pt x="118" y="43"/>
                  </a:lnTo>
                  <a:lnTo>
                    <a:pt x="126" y="45"/>
                  </a:lnTo>
                  <a:lnTo>
                    <a:pt x="133" y="49"/>
                  </a:lnTo>
                  <a:lnTo>
                    <a:pt x="138" y="54"/>
                  </a:lnTo>
                  <a:lnTo>
                    <a:pt x="142" y="61"/>
                  </a:lnTo>
                  <a:lnTo>
                    <a:pt x="151" y="63"/>
                  </a:lnTo>
                  <a:lnTo>
                    <a:pt x="159" y="65"/>
                  </a:lnTo>
                  <a:lnTo>
                    <a:pt x="169" y="66"/>
                  </a:lnTo>
                  <a:lnTo>
                    <a:pt x="178" y="66"/>
                  </a:lnTo>
                  <a:lnTo>
                    <a:pt x="187" y="65"/>
                  </a:lnTo>
                  <a:lnTo>
                    <a:pt x="196" y="63"/>
                  </a:lnTo>
                  <a:lnTo>
                    <a:pt x="203" y="61"/>
                  </a:lnTo>
                  <a:lnTo>
                    <a:pt x="211" y="56"/>
                  </a:lnTo>
                  <a:lnTo>
                    <a:pt x="216" y="56"/>
                  </a:lnTo>
                  <a:lnTo>
                    <a:pt x="220" y="57"/>
                  </a:lnTo>
                  <a:lnTo>
                    <a:pt x="223" y="59"/>
                  </a:lnTo>
                  <a:lnTo>
                    <a:pt x="225" y="60"/>
                  </a:lnTo>
                  <a:lnTo>
                    <a:pt x="231" y="64"/>
                  </a:lnTo>
                  <a:lnTo>
                    <a:pt x="235" y="68"/>
                  </a:lnTo>
                  <a:lnTo>
                    <a:pt x="239" y="74"/>
                  </a:lnTo>
                  <a:lnTo>
                    <a:pt x="243" y="78"/>
                  </a:lnTo>
                  <a:lnTo>
                    <a:pt x="249" y="83"/>
                  </a:lnTo>
                  <a:lnTo>
                    <a:pt x="256" y="86"/>
                  </a:lnTo>
                  <a:lnTo>
                    <a:pt x="275" y="87"/>
                  </a:lnTo>
                  <a:lnTo>
                    <a:pt x="293" y="86"/>
                  </a:lnTo>
                  <a:lnTo>
                    <a:pt x="310" y="85"/>
                  </a:lnTo>
                  <a:lnTo>
                    <a:pt x="326" y="85"/>
                  </a:lnTo>
                  <a:lnTo>
                    <a:pt x="334" y="85"/>
                  </a:lnTo>
                  <a:lnTo>
                    <a:pt x="343" y="86"/>
                  </a:lnTo>
                  <a:lnTo>
                    <a:pt x="350" y="88"/>
                  </a:lnTo>
                  <a:lnTo>
                    <a:pt x="357" y="91"/>
                  </a:lnTo>
                  <a:lnTo>
                    <a:pt x="364" y="94"/>
                  </a:lnTo>
                  <a:lnTo>
                    <a:pt x="370" y="98"/>
                  </a:lnTo>
                  <a:lnTo>
                    <a:pt x="376" y="104"/>
                  </a:lnTo>
                  <a:lnTo>
                    <a:pt x="383" y="112"/>
                  </a:lnTo>
                  <a:lnTo>
                    <a:pt x="397" y="110"/>
                  </a:lnTo>
                  <a:lnTo>
                    <a:pt x="413" y="109"/>
                  </a:lnTo>
                  <a:lnTo>
                    <a:pt x="428" y="108"/>
                  </a:lnTo>
                  <a:lnTo>
                    <a:pt x="444" y="108"/>
                  </a:lnTo>
                  <a:lnTo>
                    <a:pt x="452" y="109"/>
                  </a:lnTo>
                  <a:lnTo>
                    <a:pt x="459" y="110"/>
                  </a:lnTo>
                  <a:lnTo>
                    <a:pt x="466" y="112"/>
                  </a:lnTo>
                  <a:lnTo>
                    <a:pt x="474" y="114"/>
                  </a:lnTo>
                  <a:lnTo>
                    <a:pt x="480" y="117"/>
                  </a:lnTo>
                  <a:lnTo>
                    <a:pt x="486" y="120"/>
                  </a:lnTo>
                  <a:lnTo>
                    <a:pt x="492" y="125"/>
                  </a:lnTo>
                  <a:lnTo>
                    <a:pt x="498" y="130"/>
                  </a:lnTo>
                  <a:lnTo>
                    <a:pt x="502" y="134"/>
                  </a:lnTo>
                  <a:lnTo>
                    <a:pt x="504" y="136"/>
                  </a:lnTo>
                  <a:lnTo>
                    <a:pt x="510" y="138"/>
                  </a:lnTo>
                  <a:lnTo>
                    <a:pt x="514" y="140"/>
                  </a:lnTo>
                  <a:lnTo>
                    <a:pt x="520" y="140"/>
                  </a:lnTo>
                  <a:lnTo>
                    <a:pt x="525" y="140"/>
                  </a:lnTo>
                  <a:lnTo>
                    <a:pt x="531" y="140"/>
                  </a:lnTo>
                  <a:lnTo>
                    <a:pt x="535" y="138"/>
                  </a:lnTo>
                  <a:lnTo>
                    <a:pt x="540" y="135"/>
                  </a:lnTo>
                  <a:lnTo>
                    <a:pt x="545" y="132"/>
                  </a:lnTo>
                  <a:lnTo>
                    <a:pt x="550" y="131"/>
                  </a:lnTo>
                  <a:lnTo>
                    <a:pt x="556" y="131"/>
                  </a:lnTo>
                  <a:lnTo>
                    <a:pt x="561" y="131"/>
                  </a:lnTo>
                  <a:lnTo>
                    <a:pt x="567" y="132"/>
                  </a:lnTo>
                  <a:lnTo>
                    <a:pt x="572" y="132"/>
                  </a:lnTo>
                  <a:lnTo>
                    <a:pt x="578" y="132"/>
                  </a:lnTo>
                  <a:lnTo>
                    <a:pt x="580" y="134"/>
                  </a:lnTo>
                  <a:lnTo>
                    <a:pt x="582" y="137"/>
                  </a:lnTo>
                  <a:lnTo>
                    <a:pt x="583" y="139"/>
                  </a:lnTo>
                  <a:lnTo>
                    <a:pt x="583" y="142"/>
                  </a:lnTo>
                  <a:lnTo>
                    <a:pt x="585" y="145"/>
                  </a:lnTo>
                  <a:lnTo>
                    <a:pt x="586" y="146"/>
                  </a:lnTo>
                  <a:lnTo>
                    <a:pt x="589" y="146"/>
                  </a:lnTo>
                  <a:lnTo>
                    <a:pt x="593" y="145"/>
                  </a:lnTo>
                  <a:lnTo>
                    <a:pt x="596" y="148"/>
                  </a:lnTo>
                  <a:lnTo>
                    <a:pt x="600" y="150"/>
                  </a:lnTo>
                  <a:lnTo>
                    <a:pt x="604" y="152"/>
                  </a:lnTo>
                  <a:lnTo>
                    <a:pt x="608" y="153"/>
                  </a:lnTo>
                  <a:lnTo>
                    <a:pt x="612" y="155"/>
                  </a:lnTo>
                  <a:lnTo>
                    <a:pt x="616" y="155"/>
                  </a:lnTo>
                  <a:lnTo>
                    <a:pt x="621" y="155"/>
                  </a:lnTo>
                  <a:lnTo>
                    <a:pt x="625" y="152"/>
                  </a:lnTo>
                  <a:lnTo>
                    <a:pt x="627" y="149"/>
                  </a:lnTo>
                  <a:lnTo>
                    <a:pt x="633" y="147"/>
                  </a:lnTo>
                  <a:lnTo>
                    <a:pt x="637" y="147"/>
                  </a:lnTo>
                  <a:lnTo>
                    <a:pt x="643" y="147"/>
                  </a:lnTo>
                  <a:lnTo>
                    <a:pt x="648" y="147"/>
                  </a:lnTo>
                  <a:lnTo>
                    <a:pt x="654" y="147"/>
                  </a:lnTo>
                  <a:lnTo>
                    <a:pt x="658" y="145"/>
                  </a:lnTo>
                  <a:lnTo>
                    <a:pt x="662" y="140"/>
                  </a:lnTo>
                  <a:lnTo>
                    <a:pt x="669" y="140"/>
                  </a:lnTo>
                  <a:lnTo>
                    <a:pt x="677" y="140"/>
                  </a:lnTo>
                  <a:lnTo>
                    <a:pt x="683" y="142"/>
                  </a:lnTo>
                  <a:lnTo>
                    <a:pt x="690" y="145"/>
                  </a:lnTo>
                  <a:lnTo>
                    <a:pt x="701" y="150"/>
                  </a:lnTo>
                  <a:lnTo>
                    <a:pt x="710" y="157"/>
                  </a:lnTo>
                  <a:lnTo>
                    <a:pt x="721" y="163"/>
                  </a:lnTo>
                  <a:lnTo>
                    <a:pt x="732" y="170"/>
                  </a:lnTo>
                  <a:lnTo>
                    <a:pt x="738" y="172"/>
                  </a:lnTo>
                  <a:lnTo>
                    <a:pt x="745" y="173"/>
                  </a:lnTo>
                  <a:lnTo>
                    <a:pt x="752" y="174"/>
                  </a:lnTo>
                  <a:lnTo>
                    <a:pt x="759" y="174"/>
                  </a:lnTo>
                  <a:lnTo>
                    <a:pt x="773" y="171"/>
                  </a:lnTo>
                  <a:lnTo>
                    <a:pt x="785" y="168"/>
                  </a:lnTo>
                  <a:lnTo>
                    <a:pt x="799" y="164"/>
                  </a:lnTo>
                  <a:lnTo>
                    <a:pt x="811" y="162"/>
                  </a:lnTo>
                  <a:lnTo>
                    <a:pt x="818" y="161"/>
                  </a:lnTo>
                  <a:lnTo>
                    <a:pt x="824" y="162"/>
                  </a:lnTo>
                  <a:lnTo>
                    <a:pt x="831" y="162"/>
                  </a:lnTo>
                  <a:lnTo>
                    <a:pt x="836" y="163"/>
                  </a:lnTo>
                  <a:lnTo>
                    <a:pt x="843" y="166"/>
                  </a:lnTo>
                  <a:lnTo>
                    <a:pt x="849" y="169"/>
                  </a:lnTo>
                  <a:lnTo>
                    <a:pt x="854" y="173"/>
                  </a:lnTo>
                  <a:lnTo>
                    <a:pt x="860" y="178"/>
                  </a:lnTo>
                  <a:lnTo>
                    <a:pt x="865" y="182"/>
                  </a:lnTo>
                  <a:lnTo>
                    <a:pt x="872" y="185"/>
                  </a:lnTo>
                  <a:lnTo>
                    <a:pt x="878" y="188"/>
                  </a:lnTo>
                  <a:lnTo>
                    <a:pt x="884" y="188"/>
                  </a:lnTo>
                  <a:lnTo>
                    <a:pt x="897" y="188"/>
                  </a:lnTo>
                  <a:lnTo>
                    <a:pt x="911" y="185"/>
                  </a:lnTo>
                  <a:lnTo>
                    <a:pt x="923" y="183"/>
                  </a:lnTo>
                  <a:lnTo>
                    <a:pt x="937" y="182"/>
                  </a:lnTo>
                  <a:lnTo>
                    <a:pt x="943" y="182"/>
                  </a:lnTo>
                  <a:lnTo>
                    <a:pt x="949" y="182"/>
                  </a:lnTo>
                  <a:lnTo>
                    <a:pt x="956" y="184"/>
                  </a:lnTo>
                  <a:lnTo>
                    <a:pt x="962" y="186"/>
                  </a:lnTo>
                  <a:lnTo>
                    <a:pt x="966" y="186"/>
                  </a:lnTo>
                  <a:lnTo>
                    <a:pt x="972" y="188"/>
                  </a:lnTo>
                  <a:lnTo>
                    <a:pt x="976" y="189"/>
                  </a:lnTo>
                  <a:lnTo>
                    <a:pt x="980" y="190"/>
                  </a:lnTo>
                  <a:lnTo>
                    <a:pt x="988" y="194"/>
                  </a:lnTo>
                  <a:lnTo>
                    <a:pt x="995" y="199"/>
                  </a:lnTo>
                  <a:lnTo>
                    <a:pt x="1003" y="202"/>
                  </a:lnTo>
                  <a:lnTo>
                    <a:pt x="1012" y="204"/>
                  </a:lnTo>
                  <a:lnTo>
                    <a:pt x="1016" y="205"/>
                  </a:lnTo>
                  <a:lnTo>
                    <a:pt x="1021" y="204"/>
                  </a:lnTo>
                  <a:lnTo>
                    <a:pt x="1025" y="203"/>
                  </a:lnTo>
                  <a:lnTo>
                    <a:pt x="1031" y="202"/>
                  </a:lnTo>
                  <a:lnTo>
                    <a:pt x="1038" y="200"/>
                  </a:lnTo>
                  <a:lnTo>
                    <a:pt x="1045" y="196"/>
                  </a:lnTo>
                  <a:lnTo>
                    <a:pt x="1052" y="194"/>
                  </a:lnTo>
                  <a:lnTo>
                    <a:pt x="1059" y="192"/>
                  </a:lnTo>
                  <a:lnTo>
                    <a:pt x="1067" y="191"/>
                  </a:lnTo>
                  <a:lnTo>
                    <a:pt x="1074" y="191"/>
                  </a:lnTo>
                  <a:lnTo>
                    <a:pt x="1081" y="192"/>
                  </a:lnTo>
                  <a:lnTo>
                    <a:pt x="1089" y="195"/>
                  </a:lnTo>
                  <a:lnTo>
                    <a:pt x="1090" y="200"/>
                  </a:lnTo>
                  <a:lnTo>
                    <a:pt x="1093" y="204"/>
                  </a:lnTo>
                  <a:lnTo>
                    <a:pt x="1097" y="206"/>
                  </a:lnTo>
                  <a:lnTo>
                    <a:pt x="1103" y="207"/>
                  </a:lnTo>
                  <a:lnTo>
                    <a:pt x="1108" y="210"/>
                  </a:lnTo>
                  <a:lnTo>
                    <a:pt x="1114" y="211"/>
                  </a:lnTo>
                  <a:lnTo>
                    <a:pt x="1118" y="213"/>
                  </a:lnTo>
                  <a:lnTo>
                    <a:pt x="1122" y="216"/>
                  </a:lnTo>
                  <a:lnTo>
                    <a:pt x="1139" y="211"/>
                  </a:lnTo>
                  <a:lnTo>
                    <a:pt x="1154" y="206"/>
                  </a:lnTo>
                  <a:lnTo>
                    <a:pt x="1171" y="203"/>
                  </a:lnTo>
                  <a:lnTo>
                    <a:pt x="1186" y="201"/>
                  </a:lnTo>
                  <a:lnTo>
                    <a:pt x="1193" y="200"/>
                  </a:lnTo>
                  <a:lnTo>
                    <a:pt x="1201" y="200"/>
                  </a:lnTo>
                  <a:lnTo>
                    <a:pt x="1208" y="201"/>
                  </a:lnTo>
                  <a:lnTo>
                    <a:pt x="1216" y="202"/>
                  </a:lnTo>
                  <a:lnTo>
                    <a:pt x="1223" y="204"/>
                  </a:lnTo>
                  <a:lnTo>
                    <a:pt x="1230" y="207"/>
                  </a:lnTo>
                  <a:lnTo>
                    <a:pt x="1237" y="212"/>
                  </a:lnTo>
                  <a:lnTo>
                    <a:pt x="1244" y="216"/>
                  </a:lnTo>
                  <a:lnTo>
                    <a:pt x="1251" y="218"/>
                  </a:lnTo>
                  <a:lnTo>
                    <a:pt x="1258" y="218"/>
                  </a:lnTo>
                  <a:lnTo>
                    <a:pt x="1265" y="218"/>
                  </a:lnTo>
                  <a:lnTo>
                    <a:pt x="1270" y="216"/>
                  </a:lnTo>
                  <a:lnTo>
                    <a:pt x="1282" y="212"/>
                  </a:lnTo>
                  <a:lnTo>
                    <a:pt x="1296" y="205"/>
                  </a:lnTo>
                  <a:lnTo>
                    <a:pt x="1302" y="203"/>
                  </a:lnTo>
                  <a:lnTo>
                    <a:pt x="1309" y="201"/>
                  </a:lnTo>
                  <a:lnTo>
                    <a:pt x="1314" y="199"/>
                  </a:lnTo>
                  <a:lnTo>
                    <a:pt x="1321" y="198"/>
                  </a:lnTo>
                  <a:lnTo>
                    <a:pt x="1328" y="199"/>
                  </a:lnTo>
                  <a:lnTo>
                    <a:pt x="1335" y="200"/>
                  </a:lnTo>
                  <a:lnTo>
                    <a:pt x="1342" y="203"/>
                  </a:lnTo>
                  <a:lnTo>
                    <a:pt x="1349" y="207"/>
                  </a:lnTo>
                  <a:lnTo>
                    <a:pt x="1356" y="209"/>
                  </a:lnTo>
                  <a:lnTo>
                    <a:pt x="1361" y="209"/>
                  </a:lnTo>
                  <a:lnTo>
                    <a:pt x="1367" y="207"/>
                  </a:lnTo>
                  <a:lnTo>
                    <a:pt x="1372" y="206"/>
                  </a:lnTo>
                  <a:lnTo>
                    <a:pt x="1382" y="202"/>
                  </a:lnTo>
                  <a:lnTo>
                    <a:pt x="1392" y="196"/>
                  </a:lnTo>
                  <a:lnTo>
                    <a:pt x="1403" y="192"/>
                  </a:lnTo>
                  <a:lnTo>
                    <a:pt x="1412" y="190"/>
                  </a:lnTo>
                  <a:lnTo>
                    <a:pt x="1418" y="190"/>
                  </a:lnTo>
                  <a:lnTo>
                    <a:pt x="1423" y="191"/>
                  </a:lnTo>
                  <a:lnTo>
                    <a:pt x="1430" y="193"/>
                  </a:lnTo>
                  <a:lnTo>
                    <a:pt x="1436" y="198"/>
                  </a:lnTo>
                  <a:lnTo>
                    <a:pt x="1441" y="201"/>
                  </a:lnTo>
                  <a:lnTo>
                    <a:pt x="1448" y="204"/>
                  </a:lnTo>
                  <a:lnTo>
                    <a:pt x="1455" y="206"/>
                  </a:lnTo>
                  <a:lnTo>
                    <a:pt x="1462" y="207"/>
                  </a:lnTo>
                  <a:lnTo>
                    <a:pt x="1469" y="207"/>
                  </a:lnTo>
                  <a:lnTo>
                    <a:pt x="1477" y="207"/>
                  </a:lnTo>
                  <a:lnTo>
                    <a:pt x="1484" y="206"/>
                  </a:lnTo>
                  <a:lnTo>
                    <a:pt x="1491" y="205"/>
                  </a:lnTo>
                  <a:lnTo>
                    <a:pt x="1498" y="201"/>
                  </a:lnTo>
                  <a:lnTo>
                    <a:pt x="1506" y="198"/>
                  </a:lnTo>
                  <a:lnTo>
                    <a:pt x="1513" y="194"/>
                  </a:lnTo>
                  <a:lnTo>
                    <a:pt x="1522" y="193"/>
                  </a:lnTo>
                  <a:lnTo>
                    <a:pt x="1530" y="193"/>
                  </a:lnTo>
                  <a:lnTo>
                    <a:pt x="1538" y="193"/>
                  </a:lnTo>
                  <a:lnTo>
                    <a:pt x="1546" y="194"/>
                  </a:lnTo>
                  <a:lnTo>
                    <a:pt x="1553" y="195"/>
                  </a:lnTo>
                  <a:lnTo>
                    <a:pt x="1571" y="199"/>
                  </a:lnTo>
                  <a:lnTo>
                    <a:pt x="1588" y="202"/>
                  </a:lnTo>
                  <a:lnTo>
                    <a:pt x="1596" y="203"/>
                  </a:lnTo>
                  <a:lnTo>
                    <a:pt x="1604" y="203"/>
                  </a:lnTo>
                  <a:lnTo>
                    <a:pt x="1613" y="203"/>
                  </a:lnTo>
                  <a:lnTo>
                    <a:pt x="1621" y="202"/>
                  </a:lnTo>
                  <a:lnTo>
                    <a:pt x="1629" y="198"/>
                  </a:lnTo>
                  <a:lnTo>
                    <a:pt x="1638" y="193"/>
                  </a:lnTo>
                  <a:lnTo>
                    <a:pt x="1646" y="188"/>
                  </a:lnTo>
                  <a:lnTo>
                    <a:pt x="1654" y="183"/>
                  </a:lnTo>
                  <a:lnTo>
                    <a:pt x="1664" y="180"/>
                  </a:lnTo>
                  <a:lnTo>
                    <a:pt x="1672" y="178"/>
                  </a:lnTo>
                  <a:lnTo>
                    <a:pt x="1676" y="178"/>
                  </a:lnTo>
                  <a:lnTo>
                    <a:pt x="1680" y="179"/>
                  </a:lnTo>
                  <a:lnTo>
                    <a:pt x="1685" y="180"/>
                  </a:lnTo>
                  <a:lnTo>
                    <a:pt x="1689" y="182"/>
                  </a:lnTo>
                  <a:lnTo>
                    <a:pt x="1696" y="182"/>
                  </a:lnTo>
                  <a:lnTo>
                    <a:pt x="1701" y="184"/>
                  </a:lnTo>
                  <a:lnTo>
                    <a:pt x="1708" y="186"/>
                  </a:lnTo>
                  <a:lnTo>
                    <a:pt x="1714" y="189"/>
                  </a:lnTo>
                  <a:lnTo>
                    <a:pt x="1719" y="191"/>
                  </a:lnTo>
                  <a:lnTo>
                    <a:pt x="1726" y="194"/>
                  </a:lnTo>
                  <a:lnTo>
                    <a:pt x="1733" y="195"/>
                  </a:lnTo>
                  <a:lnTo>
                    <a:pt x="1738" y="195"/>
                  </a:lnTo>
                  <a:lnTo>
                    <a:pt x="1744" y="198"/>
                  </a:lnTo>
                  <a:lnTo>
                    <a:pt x="1748" y="198"/>
                  </a:lnTo>
                  <a:lnTo>
                    <a:pt x="1752" y="198"/>
                  </a:lnTo>
                  <a:lnTo>
                    <a:pt x="1756" y="195"/>
                  </a:lnTo>
                  <a:lnTo>
                    <a:pt x="1759" y="194"/>
                  </a:lnTo>
                  <a:lnTo>
                    <a:pt x="1763" y="192"/>
                  </a:lnTo>
                  <a:lnTo>
                    <a:pt x="1768" y="189"/>
                  </a:lnTo>
                  <a:lnTo>
                    <a:pt x="1770" y="186"/>
                  </a:lnTo>
                  <a:lnTo>
                    <a:pt x="1780" y="184"/>
                  </a:lnTo>
                  <a:lnTo>
                    <a:pt x="1791" y="181"/>
                  </a:lnTo>
                  <a:lnTo>
                    <a:pt x="1801" y="180"/>
                  </a:lnTo>
                  <a:lnTo>
                    <a:pt x="1810" y="180"/>
                  </a:lnTo>
                  <a:lnTo>
                    <a:pt x="1821" y="180"/>
                  </a:lnTo>
                  <a:lnTo>
                    <a:pt x="1831" y="182"/>
                  </a:lnTo>
                  <a:lnTo>
                    <a:pt x="1841" y="184"/>
                  </a:lnTo>
                  <a:lnTo>
                    <a:pt x="1850" y="189"/>
                  </a:lnTo>
                  <a:lnTo>
                    <a:pt x="1861" y="185"/>
                  </a:lnTo>
                  <a:lnTo>
                    <a:pt x="1873" y="181"/>
                  </a:lnTo>
                  <a:lnTo>
                    <a:pt x="1885" y="177"/>
                  </a:lnTo>
                  <a:lnTo>
                    <a:pt x="1896" y="173"/>
                  </a:lnTo>
                  <a:lnTo>
                    <a:pt x="1908" y="170"/>
                  </a:lnTo>
                  <a:lnTo>
                    <a:pt x="1921" y="169"/>
                  </a:lnTo>
                  <a:lnTo>
                    <a:pt x="1926" y="170"/>
                  </a:lnTo>
                  <a:lnTo>
                    <a:pt x="1932" y="170"/>
                  </a:lnTo>
                  <a:lnTo>
                    <a:pt x="1939" y="172"/>
                  </a:lnTo>
                  <a:lnTo>
                    <a:pt x="1944" y="174"/>
                  </a:lnTo>
                  <a:lnTo>
                    <a:pt x="1949" y="174"/>
                  </a:lnTo>
                  <a:lnTo>
                    <a:pt x="1954" y="174"/>
                  </a:lnTo>
                  <a:lnTo>
                    <a:pt x="1958" y="173"/>
                  </a:lnTo>
                  <a:lnTo>
                    <a:pt x="1964" y="172"/>
                  </a:lnTo>
                  <a:lnTo>
                    <a:pt x="1968" y="170"/>
                  </a:lnTo>
                  <a:lnTo>
                    <a:pt x="1972" y="168"/>
                  </a:lnTo>
                  <a:lnTo>
                    <a:pt x="1976" y="166"/>
                  </a:lnTo>
                  <a:lnTo>
                    <a:pt x="1982" y="163"/>
                  </a:lnTo>
                  <a:lnTo>
                    <a:pt x="1991" y="164"/>
                  </a:lnTo>
                  <a:lnTo>
                    <a:pt x="2001" y="167"/>
                  </a:lnTo>
                  <a:lnTo>
                    <a:pt x="2011" y="168"/>
                  </a:lnTo>
                  <a:lnTo>
                    <a:pt x="2022" y="170"/>
                  </a:lnTo>
                  <a:lnTo>
                    <a:pt x="2031" y="172"/>
                  </a:lnTo>
                  <a:lnTo>
                    <a:pt x="2041" y="173"/>
                  </a:lnTo>
                  <a:lnTo>
                    <a:pt x="2051" y="174"/>
                  </a:lnTo>
                  <a:lnTo>
                    <a:pt x="2060" y="174"/>
                  </a:lnTo>
                  <a:lnTo>
                    <a:pt x="2065" y="170"/>
                  </a:lnTo>
                  <a:lnTo>
                    <a:pt x="2070" y="166"/>
                  </a:lnTo>
                  <a:lnTo>
                    <a:pt x="2074" y="162"/>
                  </a:lnTo>
                  <a:lnTo>
                    <a:pt x="2080" y="160"/>
                  </a:lnTo>
                  <a:lnTo>
                    <a:pt x="2090" y="156"/>
                  </a:lnTo>
                  <a:lnTo>
                    <a:pt x="2101" y="153"/>
                  </a:lnTo>
                  <a:lnTo>
                    <a:pt x="2112" y="152"/>
                  </a:lnTo>
                  <a:lnTo>
                    <a:pt x="2124" y="153"/>
                  </a:lnTo>
                  <a:lnTo>
                    <a:pt x="2135" y="153"/>
                  </a:lnTo>
                  <a:lnTo>
                    <a:pt x="2148" y="155"/>
                  </a:lnTo>
                  <a:lnTo>
                    <a:pt x="2159" y="156"/>
                  </a:lnTo>
                  <a:lnTo>
                    <a:pt x="2170" y="156"/>
                  </a:lnTo>
                  <a:lnTo>
                    <a:pt x="2181" y="156"/>
                  </a:lnTo>
                  <a:lnTo>
                    <a:pt x="2190" y="153"/>
                  </a:lnTo>
                  <a:lnTo>
                    <a:pt x="2200" y="150"/>
                  </a:lnTo>
                  <a:lnTo>
                    <a:pt x="2210" y="145"/>
                  </a:lnTo>
                  <a:lnTo>
                    <a:pt x="2217" y="137"/>
                  </a:lnTo>
                  <a:lnTo>
                    <a:pt x="2224" y="126"/>
                  </a:lnTo>
                  <a:lnTo>
                    <a:pt x="2236" y="125"/>
                  </a:lnTo>
                  <a:lnTo>
                    <a:pt x="2247" y="125"/>
                  </a:lnTo>
                  <a:lnTo>
                    <a:pt x="2258" y="125"/>
                  </a:lnTo>
                  <a:lnTo>
                    <a:pt x="2269" y="125"/>
                  </a:lnTo>
                  <a:lnTo>
                    <a:pt x="2280" y="126"/>
                  </a:lnTo>
                  <a:lnTo>
                    <a:pt x="2290" y="126"/>
                  </a:lnTo>
                  <a:lnTo>
                    <a:pt x="2301" y="127"/>
                  </a:lnTo>
                  <a:lnTo>
                    <a:pt x="2311" y="128"/>
                  </a:lnTo>
                  <a:lnTo>
                    <a:pt x="2316" y="123"/>
                  </a:lnTo>
                  <a:lnTo>
                    <a:pt x="2322" y="117"/>
                  </a:lnTo>
                  <a:lnTo>
                    <a:pt x="2329" y="112"/>
                  </a:lnTo>
                  <a:lnTo>
                    <a:pt x="2334" y="107"/>
                  </a:lnTo>
                  <a:lnTo>
                    <a:pt x="2341" y="103"/>
                  </a:lnTo>
                  <a:lnTo>
                    <a:pt x="2349" y="99"/>
                  </a:lnTo>
                  <a:lnTo>
                    <a:pt x="2358" y="97"/>
                  </a:lnTo>
                  <a:lnTo>
                    <a:pt x="2366" y="96"/>
                  </a:lnTo>
                  <a:lnTo>
                    <a:pt x="2374" y="97"/>
                  </a:lnTo>
                  <a:lnTo>
                    <a:pt x="2382" y="98"/>
                  </a:lnTo>
                  <a:lnTo>
                    <a:pt x="2391" y="98"/>
                  </a:lnTo>
                  <a:lnTo>
                    <a:pt x="2398" y="98"/>
                  </a:lnTo>
                  <a:lnTo>
                    <a:pt x="2406" y="98"/>
                  </a:lnTo>
                  <a:lnTo>
                    <a:pt x="2414" y="97"/>
                  </a:lnTo>
                  <a:lnTo>
                    <a:pt x="2421" y="96"/>
                  </a:lnTo>
                  <a:lnTo>
                    <a:pt x="2429" y="94"/>
                  </a:lnTo>
                  <a:lnTo>
                    <a:pt x="2432" y="88"/>
                  </a:lnTo>
                  <a:lnTo>
                    <a:pt x="2435" y="84"/>
                  </a:lnTo>
                  <a:lnTo>
                    <a:pt x="2439" y="81"/>
                  </a:lnTo>
                  <a:lnTo>
                    <a:pt x="2443" y="78"/>
                  </a:lnTo>
                  <a:lnTo>
                    <a:pt x="2449" y="76"/>
                  </a:lnTo>
                  <a:lnTo>
                    <a:pt x="2454" y="75"/>
                  </a:lnTo>
                  <a:lnTo>
                    <a:pt x="2460" y="74"/>
                  </a:lnTo>
                  <a:lnTo>
                    <a:pt x="2465" y="73"/>
                  </a:lnTo>
                  <a:lnTo>
                    <a:pt x="2478" y="74"/>
                  </a:lnTo>
                  <a:lnTo>
                    <a:pt x="2492" y="74"/>
                  </a:lnTo>
                  <a:lnTo>
                    <a:pt x="2503" y="75"/>
                  </a:lnTo>
                  <a:lnTo>
                    <a:pt x="2514" y="75"/>
                  </a:lnTo>
                  <a:lnTo>
                    <a:pt x="2517" y="77"/>
                  </a:lnTo>
                  <a:lnTo>
                    <a:pt x="2519" y="77"/>
                  </a:lnTo>
                  <a:lnTo>
                    <a:pt x="2523" y="77"/>
                  </a:lnTo>
                  <a:lnTo>
                    <a:pt x="2528" y="76"/>
                  </a:lnTo>
                  <a:lnTo>
                    <a:pt x="2532" y="75"/>
                  </a:lnTo>
                  <a:lnTo>
                    <a:pt x="2536" y="75"/>
                  </a:lnTo>
                  <a:lnTo>
                    <a:pt x="2539" y="74"/>
                  </a:lnTo>
                  <a:lnTo>
                    <a:pt x="2543" y="75"/>
                  </a:lnTo>
                  <a:lnTo>
                    <a:pt x="2547" y="73"/>
                  </a:lnTo>
                  <a:lnTo>
                    <a:pt x="2550" y="71"/>
                  </a:lnTo>
                  <a:lnTo>
                    <a:pt x="2552" y="68"/>
                  </a:lnTo>
                  <a:lnTo>
                    <a:pt x="2555" y="65"/>
                  </a:lnTo>
                  <a:lnTo>
                    <a:pt x="2558" y="63"/>
                  </a:lnTo>
                  <a:lnTo>
                    <a:pt x="2559" y="60"/>
                  </a:lnTo>
                  <a:lnTo>
                    <a:pt x="2562" y="56"/>
                  </a:lnTo>
                  <a:lnTo>
                    <a:pt x="2566" y="54"/>
                  </a:lnTo>
                  <a:lnTo>
                    <a:pt x="2577" y="53"/>
                  </a:lnTo>
                  <a:lnTo>
                    <a:pt x="2587" y="53"/>
                  </a:lnTo>
                  <a:lnTo>
                    <a:pt x="2597" y="55"/>
                  </a:lnTo>
                  <a:lnTo>
                    <a:pt x="2606" y="56"/>
                  </a:lnTo>
                  <a:lnTo>
                    <a:pt x="2616" y="59"/>
                  </a:lnTo>
                  <a:lnTo>
                    <a:pt x="2626" y="59"/>
                  </a:lnTo>
                  <a:lnTo>
                    <a:pt x="2637" y="59"/>
                  </a:lnTo>
                  <a:lnTo>
                    <a:pt x="2648" y="56"/>
                  </a:lnTo>
                  <a:lnTo>
                    <a:pt x="2666" y="40"/>
                  </a:lnTo>
                  <a:lnTo>
                    <a:pt x="2675" y="39"/>
                  </a:lnTo>
                  <a:lnTo>
                    <a:pt x="2685" y="39"/>
                  </a:lnTo>
                  <a:lnTo>
                    <a:pt x="2693" y="40"/>
                  </a:lnTo>
                  <a:lnTo>
                    <a:pt x="2700" y="41"/>
                  </a:lnTo>
                  <a:lnTo>
                    <a:pt x="2709" y="40"/>
                  </a:lnTo>
                  <a:lnTo>
                    <a:pt x="2714" y="38"/>
                  </a:lnTo>
                  <a:lnTo>
                    <a:pt x="2717" y="35"/>
                  </a:lnTo>
                  <a:lnTo>
                    <a:pt x="2718" y="33"/>
                  </a:lnTo>
                  <a:lnTo>
                    <a:pt x="2720" y="30"/>
                  </a:lnTo>
                  <a:lnTo>
                    <a:pt x="2721" y="25"/>
                  </a:lnTo>
                  <a:lnTo>
                    <a:pt x="2725" y="21"/>
                  </a:lnTo>
                  <a:lnTo>
                    <a:pt x="2728" y="19"/>
                  </a:lnTo>
                  <a:lnTo>
                    <a:pt x="2732" y="17"/>
                  </a:lnTo>
                  <a:lnTo>
                    <a:pt x="2736" y="16"/>
                  </a:lnTo>
                  <a:lnTo>
                    <a:pt x="2745" y="14"/>
                  </a:lnTo>
                  <a:lnTo>
                    <a:pt x="2753" y="14"/>
                  </a:lnTo>
                  <a:lnTo>
                    <a:pt x="2761" y="14"/>
                  </a:lnTo>
                  <a:lnTo>
                    <a:pt x="2768" y="12"/>
                  </a:lnTo>
                  <a:lnTo>
                    <a:pt x="2772" y="11"/>
                  </a:lnTo>
                  <a:lnTo>
                    <a:pt x="2774" y="8"/>
                  </a:lnTo>
                  <a:lnTo>
                    <a:pt x="2776" y="5"/>
                  </a:lnTo>
                  <a:lnTo>
                    <a:pt x="2776" y="0"/>
                  </a:lnTo>
                  <a:lnTo>
                    <a:pt x="279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0" name="Freeform 139">
              <a:extLst>
                <a:ext uri="{FF2B5EF4-FFF2-40B4-BE49-F238E27FC236}">
                  <a16:creationId xmlns:a16="http://schemas.microsoft.com/office/drawing/2014/main" id="{915AEF2C-5A43-4860-9A7B-4DB8BF3399D6}"/>
                </a:ext>
              </a:extLst>
            </p:cNvPr>
            <p:cNvSpPr>
              <a:spLocks/>
            </p:cNvSpPr>
            <p:nvPr/>
          </p:nvSpPr>
          <p:spPr bwMode="auto">
            <a:xfrm>
              <a:off x="2405063" y="3938588"/>
              <a:ext cx="4422775" cy="393700"/>
            </a:xfrm>
            <a:custGeom>
              <a:avLst/>
              <a:gdLst>
                <a:gd name="T0" fmla="*/ 213 w 2786"/>
                <a:gd name="T1" fmla="*/ 82 h 248"/>
                <a:gd name="T2" fmla="*/ 331 w 2786"/>
                <a:gd name="T3" fmla="*/ 106 h 248"/>
                <a:gd name="T4" fmla="*/ 439 w 2786"/>
                <a:gd name="T5" fmla="*/ 134 h 248"/>
                <a:gd name="T6" fmla="*/ 511 w 2786"/>
                <a:gd name="T7" fmla="*/ 157 h 248"/>
                <a:gd name="T8" fmla="*/ 594 w 2786"/>
                <a:gd name="T9" fmla="*/ 162 h 248"/>
                <a:gd name="T10" fmla="*/ 699 w 2786"/>
                <a:gd name="T11" fmla="*/ 178 h 248"/>
                <a:gd name="T12" fmla="*/ 746 w 2786"/>
                <a:gd name="T13" fmla="*/ 189 h 248"/>
                <a:gd name="T14" fmla="*/ 859 w 2786"/>
                <a:gd name="T15" fmla="*/ 194 h 248"/>
                <a:gd name="T16" fmla="*/ 1004 w 2786"/>
                <a:gd name="T17" fmla="*/ 208 h 248"/>
                <a:gd name="T18" fmla="*/ 1121 w 2786"/>
                <a:gd name="T19" fmla="*/ 220 h 248"/>
                <a:gd name="T20" fmla="*/ 1202 w 2786"/>
                <a:gd name="T21" fmla="*/ 230 h 248"/>
                <a:gd name="T22" fmla="*/ 1307 w 2786"/>
                <a:gd name="T23" fmla="*/ 225 h 248"/>
                <a:gd name="T24" fmla="*/ 1431 w 2786"/>
                <a:gd name="T25" fmla="*/ 239 h 248"/>
                <a:gd name="T26" fmla="*/ 1507 w 2786"/>
                <a:gd name="T27" fmla="*/ 225 h 248"/>
                <a:gd name="T28" fmla="*/ 1610 w 2786"/>
                <a:gd name="T29" fmla="*/ 227 h 248"/>
                <a:gd name="T30" fmla="*/ 1693 w 2786"/>
                <a:gd name="T31" fmla="*/ 216 h 248"/>
                <a:gd name="T32" fmla="*/ 1738 w 2786"/>
                <a:gd name="T33" fmla="*/ 217 h 248"/>
                <a:gd name="T34" fmla="*/ 1858 w 2786"/>
                <a:gd name="T35" fmla="*/ 209 h 248"/>
                <a:gd name="T36" fmla="*/ 1941 w 2786"/>
                <a:gd name="T37" fmla="*/ 190 h 248"/>
                <a:gd name="T38" fmla="*/ 2020 w 2786"/>
                <a:gd name="T39" fmla="*/ 177 h 248"/>
                <a:gd name="T40" fmla="*/ 2077 w 2786"/>
                <a:gd name="T41" fmla="*/ 176 h 248"/>
                <a:gd name="T42" fmla="*/ 2182 w 2786"/>
                <a:gd name="T43" fmla="*/ 155 h 248"/>
                <a:gd name="T44" fmla="*/ 2288 w 2786"/>
                <a:gd name="T45" fmla="*/ 161 h 248"/>
                <a:gd name="T46" fmla="*/ 2315 w 2786"/>
                <a:gd name="T47" fmla="*/ 144 h 248"/>
                <a:gd name="T48" fmla="*/ 2352 w 2786"/>
                <a:gd name="T49" fmla="*/ 147 h 248"/>
                <a:gd name="T50" fmla="*/ 2410 w 2786"/>
                <a:gd name="T51" fmla="*/ 141 h 248"/>
                <a:gd name="T52" fmla="*/ 2483 w 2786"/>
                <a:gd name="T53" fmla="*/ 114 h 248"/>
                <a:gd name="T54" fmla="*/ 2560 w 2786"/>
                <a:gd name="T55" fmla="*/ 110 h 248"/>
                <a:gd name="T56" fmla="*/ 2587 w 2786"/>
                <a:gd name="T57" fmla="*/ 86 h 248"/>
                <a:gd name="T58" fmla="*/ 2645 w 2786"/>
                <a:gd name="T59" fmla="*/ 69 h 248"/>
                <a:gd name="T60" fmla="*/ 2681 w 2786"/>
                <a:gd name="T61" fmla="*/ 71 h 248"/>
                <a:gd name="T62" fmla="*/ 2721 w 2786"/>
                <a:gd name="T63" fmla="*/ 54 h 248"/>
                <a:gd name="T64" fmla="*/ 2750 w 2786"/>
                <a:gd name="T65" fmla="*/ 48 h 248"/>
                <a:gd name="T66" fmla="*/ 2772 w 2786"/>
                <a:gd name="T67" fmla="*/ 27 h 248"/>
                <a:gd name="T68" fmla="*/ 2775 w 2786"/>
                <a:gd name="T69" fmla="*/ 6 h 248"/>
                <a:gd name="T70" fmla="*/ 2782 w 2786"/>
                <a:gd name="T71" fmla="*/ 35 h 248"/>
                <a:gd name="T72" fmla="*/ 2697 w 2786"/>
                <a:gd name="T73" fmla="*/ 76 h 248"/>
                <a:gd name="T74" fmla="*/ 2621 w 2786"/>
                <a:gd name="T75" fmla="*/ 92 h 248"/>
                <a:gd name="T76" fmla="*/ 2525 w 2786"/>
                <a:gd name="T77" fmla="*/ 124 h 248"/>
                <a:gd name="T78" fmla="*/ 2442 w 2786"/>
                <a:gd name="T79" fmla="*/ 138 h 248"/>
                <a:gd name="T80" fmla="*/ 2345 w 2786"/>
                <a:gd name="T81" fmla="*/ 155 h 248"/>
                <a:gd name="T82" fmla="*/ 2245 w 2786"/>
                <a:gd name="T83" fmla="*/ 174 h 248"/>
                <a:gd name="T84" fmla="*/ 2132 w 2786"/>
                <a:gd name="T85" fmla="*/ 184 h 248"/>
                <a:gd name="T86" fmla="*/ 2022 w 2786"/>
                <a:gd name="T87" fmla="*/ 190 h 248"/>
                <a:gd name="T88" fmla="*/ 1849 w 2786"/>
                <a:gd name="T89" fmla="*/ 218 h 248"/>
                <a:gd name="T90" fmla="*/ 1708 w 2786"/>
                <a:gd name="T91" fmla="*/ 218 h 248"/>
                <a:gd name="T92" fmla="*/ 1548 w 2786"/>
                <a:gd name="T93" fmla="*/ 231 h 248"/>
                <a:gd name="T94" fmla="*/ 1423 w 2786"/>
                <a:gd name="T95" fmla="*/ 247 h 248"/>
                <a:gd name="T96" fmla="*/ 1285 w 2786"/>
                <a:gd name="T97" fmla="*/ 243 h 248"/>
                <a:gd name="T98" fmla="*/ 1132 w 2786"/>
                <a:gd name="T99" fmla="*/ 225 h 248"/>
                <a:gd name="T100" fmla="*/ 1017 w 2786"/>
                <a:gd name="T101" fmla="*/ 219 h 248"/>
                <a:gd name="T102" fmla="*/ 851 w 2786"/>
                <a:gd name="T103" fmla="*/ 210 h 248"/>
                <a:gd name="T104" fmla="*/ 692 w 2786"/>
                <a:gd name="T105" fmla="*/ 185 h 248"/>
                <a:gd name="T106" fmla="*/ 580 w 2786"/>
                <a:gd name="T107" fmla="*/ 167 h 248"/>
                <a:gd name="T108" fmla="*/ 446 w 2786"/>
                <a:gd name="T109" fmla="*/ 144 h 248"/>
                <a:gd name="T110" fmla="*/ 307 w 2786"/>
                <a:gd name="T111" fmla="*/ 104 h 248"/>
                <a:gd name="T112" fmla="*/ 213 w 2786"/>
                <a:gd name="T113" fmla="*/ 93 h 248"/>
                <a:gd name="T114" fmla="*/ 66 w 2786"/>
                <a:gd name="T115" fmla="*/ 58 h 248"/>
                <a:gd name="T116" fmla="*/ 10 w 2786"/>
                <a:gd name="T117" fmla="*/ 4 h 2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86" h="248">
                  <a:moveTo>
                    <a:pt x="63" y="46"/>
                  </a:moveTo>
                  <a:lnTo>
                    <a:pt x="84" y="46"/>
                  </a:lnTo>
                  <a:lnTo>
                    <a:pt x="102" y="48"/>
                  </a:lnTo>
                  <a:lnTo>
                    <a:pt x="120" y="52"/>
                  </a:lnTo>
                  <a:lnTo>
                    <a:pt x="137" y="56"/>
                  </a:lnTo>
                  <a:lnTo>
                    <a:pt x="153" y="61"/>
                  </a:lnTo>
                  <a:lnTo>
                    <a:pt x="170" y="68"/>
                  </a:lnTo>
                  <a:lnTo>
                    <a:pt x="186" y="76"/>
                  </a:lnTo>
                  <a:lnTo>
                    <a:pt x="203" y="83"/>
                  </a:lnTo>
                  <a:lnTo>
                    <a:pt x="213" y="82"/>
                  </a:lnTo>
                  <a:lnTo>
                    <a:pt x="224" y="81"/>
                  </a:lnTo>
                  <a:lnTo>
                    <a:pt x="235" y="81"/>
                  </a:lnTo>
                  <a:lnTo>
                    <a:pt x="246" y="82"/>
                  </a:lnTo>
                  <a:lnTo>
                    <a:pt x="257" y="83"/>
                  </a:lnTo>
                  <a:lnTo>
                    <a:pt x="268" y="83"/>
                  </a:lnTo>
                  <a:lnTo>
                    <a:pt x="278" y="85"/>
                  </a:lnTo>
                  <a:lnTo>
                    <a:pt x="287" y="83"/>
                  </a:lnTo>
                  <a:lnTo>
                    <a:pt x="302" y="90"/>
                  </a:lnTo>
                  <a:lnTo>
                    <a:pt x="318" y="97"/>
                  </a:lnTo>
                  <a:lnTo>
                    <a:pt x="331" y="106"/>
                  </a:lnTo>
                  <a:lnTo>
                    <a:pt x="347" y="113"/>
                  </a:lnTo>
                  <a:lnTo>
                    <a:pt x="362" y="121"/>
                  </a:lnTo>
                  <a:lnTo>
                    <a:pt x="377" y="128"/>
                  </a:lnTo>
                  <a:lnTo>
                    <a:pt x="385" y="131"/>
                  </a:lnTo>
                  <a:lnTo>
                    <a:pt x="394" y="133"/>
                  </a:lnTo>
                  <a:lnTo>
                    <a:pt x="402" y="135"/>
                  </a:lnTo>
                  <a:lnTo>
                    <a:pt x="412" y="136"/>
                  </a:lnTo>
                  <a:lnTo>
                    <a:pt x="420" y="135"/>
                  </a:lnTo>
                  <a:lnTo>
                    <a:pt x="430" y="134"/>
                  </a:lnTo>
                  <a:lnTo>
                    <a:pt x="439" y="134"/>
                  </a:lnTo>
                  <a:lnTo>
                    <a:pt x="449" y="134"/>
                  </a:lnTo>
                  <a:lnTo>
                    <a:pt x="459" y="135"/>
                  </a:lnTo>
                  <a:lnTo>
                    <a:pt x="467" y="138"/>
                  </a:lnTo>
                  <a:lnTo>
                    <a:pt x="474" y="142"/>
                  </a:lnTo>
                  <a:lnTo>
                    <a:pt x="479" y="146"/>
                  </a:lnTo>
                  <a:lnTo>
                    <a:pt x="485" y="150"/>
                  </a:lnTo>
                  <a:lnTo>
                    <a:pt x="492" y="152"/>
                  </a:lnTo>
                  <a:lnTo>
                    <a:pt x="499" y="154"/>
                  </a:lnTo>
                  <a:lnTo>
                    <a:pt x="504" y="156"/>
                  </a:lnTo>
                  <a:lnTo>
                    <a:pt x="511" y="157"/>
                  </a:lnTo>
                  <a:lnTo>
                    <a:pt x="518" y="158"/>
                  </a:lnTo>
                  <a:lnTo>
                    <a:pt x="525" y="160"/>
                  </a:lnTo>
                  <a:lnTo>
                    <a:pt x="532" y="162"/>
                  </a:lnTo>
                  <a:lnTo>
                    <a:pt x="537" y="157"/>
                  </a:lnTo>
                  <a:lnTo>
                    <a:pt x="546" y="157"/>
                  </a:lnTo>
                  <a:lnTo>
                    <a:pt x="555" y="157"/>
                  </a:lnTo>
                  <a:lnTo>
                    <a:pt x="565" y="157"/>
                  </a:lnTo>
                  <a:lnTo>
                    <a:pt x="575" y="158"/>
                  </a:lnTo>
                  <a:lnTo>
                    <a:pt x="584" y="160"/>
                  </a:lnTo>
                  <a:lnTo>
                    <a:pt x="594" y="162"/>
                  </a:lnTo>
                  <a:lnTo>
                    <a:pt x="604" y="165"/>
                  </a:lnTo>
                  <a:lnTo>
                    <a:pt x="612" y="170"/>
                  </a:lnTo>
                  <a:lnTo>
                    <a:pt x="623" y="170"/>
                  </a:lnTo>
                  <a:lnTo>
                    <a:pt x="634" y="170"/>
                  </a:lnTo>
                  <a:lnTo>
                    <a:pt x="645" y="170"/>
                  </a:lnTo>
                  <a:lnTo>
                    <a:pt x="656" y="171"/>
                  </a:lnTo>
                  <a:lnTo>
                    <a:pt x="667" y="171"/>
                  </a:lnTo>
                  <a:lnTo>
                    <a:pt x="678" y="173"/>
                  </a:lnTo>
                  <a:lnTo>
                    <a:pt x="689" y="175"/>
                  </a:lnTo>
                  <a:lnTo>
                    <a:pt x="699" y="178"/>
                  </a:lnTo>
                  <a:lnTo>
                    <a:pt x="703" y="177"/>
                  </a:lnTo>
                  <a:lnTo>
                    <a:pt x="707" y="177"/>
                  </a:lnTo>
                  <a:lnTo>
                    <a:pt x="712" y="178"/>
                  </a:lnTo>
                  <a:lnTo>
                    <a:pt x="714" y="181"/>
                  </a:lnTo>
                  <a:lnTo>
                    <a:pt x="718" y="183"/>
                  </a:lnTo>
                  <a:lnTo>
                    <a:pt x="723" y="184"/>
                  </a:lnTo>
                  <a:lnTo>
                    <a:pt x="725" y="184"/>
                  </a:lnTo>
                  <a:lnTo>
                    <a:pt x="729" y="183"/>
                  </a:lnTo>
                  <a:lnTo>
                    <a:pt x="738" y="186"/>
                  </a:lnTo>
                  <a:lnTo>
                    <a:pt x="746" y="189"/>
                  </a:lnTo>
                  <a:lnTo>
                    <a:pt x="756" y="190"/>
                  </a:lnTo>
                  <a:lnTo>
                    <a:pt x="765" y="192"/>
                  </a:lnTo>
                  <a:lnTo>
                    <a:pt x="783" y="190"/>
                  </a:lnTo>
                  <a:lnTo>
                    <a:pt x="803" y="188"/>
                  </a:lnTo>
                  <a:lnTo>
                    <a:pt x="812" y="187"/>
                  </a:lnTo>
                  <a:lnTo>
                    <a:pt x="822" y="187"/>
                  </a:lnTo>
                  <a:lnTo>
                    <a:pt x="832" y="187"/>
                  </a:lnTo>
                  <a:lnTo>
                    <a:pt x="841" y="188"/>
                  </a:lnTo>
                  <a:lnTo>
                    <a:pt x="850" y="190"/>
                  </a:lnTo>
                  <a:lnTo>
                    <a:pt x="859" y="194"/>
                  </a:lnTo>
                  <a:lnTo>
                    <a:pt x="868" y="198"/>
                  </a:lnTo>
                  <a:lnTo>
                    <a:pt x="875" y="206"/>
                  </a:lnTo>
                  <a:lnTo>
                    <a:pt x="887" y="208"/>
                  </a:lnTo>
                  <a:lnTo>
                    <a:pt x="901" y="209"/>
                  </a:lnTo>
                  <a:lnTo>
                    <a:pt x="913" y="210"/>
                  </a:lnTo>
                  <a:lnTo>
                    <a:pt x="926" y="210"/>
                  </a:lnTo>
                  <a:lnTo>
                    <a:pt x="952" y="209"/>
                  </a:lnTo>
                  <a:lnTo>
                    <a:pt x="978" y="208"/>
                  </a:lnTo>
                  <a:lnTo>
                    <a:pt x="992" y="208"/>
                  </a:lnTo>
                  <a:lnTo>
                    <a:pt x="1004" y="208"/>
                  </a:lnTo>
                  <a:lnTo>
                    <a:pt x="1018" y="208"/>
                  </a:lnTo>
                  <a:lnTo>
                    <a:pt x="1031" y="209"/>
                  </a:lnTo>
                  <a:lnTo>
                    <a:pt x="1043" y="211"/>
                  </a:lnTo>
                  <a:lnTo>
                    <a:pt x="1056" y="215"/>
                  </a:lnTo>
                  <a:lnTo>
                    <a:pt x="1068" y="219"/>
                  </a:lnTo>
                  <a:lnTo>
                    <a:pt x="1080" y="225"/>
                  </a:lnTo>
                  <a:lnTo>
                    <a:pt x="1090" y="225"/>
                  </a:lnTo>
                  <a:lnTo>
                    <a:pt x="1100" y="224"/>
                  </a:lnTo>
                  <a:lnTo>
                    <a:pt x="1109" y="221"/>
                  </a:lnTo>
                  <a:lnTo>
                    <a:pt x="1121" y="220"/>
                  </a:lnTo>
                  <a:lnTo>
                    <a:pt x="1130" y="217"/>
                  </a:lnTo>
                  <a:lnTo>
                    <a:pt x="1140" y="215"/>
                  </a:lnTo>
                  <a:lnTo>
                    <a:pt x="1150" y="211"/>
                  </a:lnTo>
                  <a:lnTo>
                    <a:pt x="1159" y="208"/>
                  </a:lnTo>
                  <a:lnTo>
                    <a:pt x="1166" y="210"/>
                  </a:lnTo>
                  <a:lnTo>
                    <a:pt x="1174" y="214"/>
                  </a:lnTo>
                  <a:lnTo>
                    <a:pt x="1181" y="218"/>
                  </a:lnTo>
                  <a:lnTo>
                    <a:pt x="1188" y="222"/>
                  </a:lnTo>
                  <a:lnTo>
                    <a:pt x="1195" y="226"/>
                  </a:lnTo>
                  <a:lnTo>
                    <a:pt x="1202" y="230"/>
                  </a:lnTo>
                  <a:lnTo>
                    <a:pt x="1209" y="233"/>
                  </a:lnTo>
                  <a:lnTo>
                    <a:pt x="1217" y="236"/>
                  </a:lnTo>
                  <a:lnTo>
                    <a:pt x="1228" y="238"/>
                  </a:lnTo>
                  <a:lnTo>
                    <a:pt x="1241" y="239"/>
                  </a:lnTo>
                  <a:lnTo>
                    <a:pt x="1253" y="239"/>
                  </a:lnTo>
                  <a:lnTo>
                    <a:pt x="1264" y="238"/>
                  </a:lnTo>
                  <a:lnTo>
                    <a:pt x="1277" y="236"/>
                  </a:lnTo>
                  <a:lnTo>
                    <a:pt x="1288" y="233"/>
                  </a:lnTo>
                  <a:lnTo>
                    <a:pt x="1297" y="229"/>
                  </a:lnTo>
                  <a:lnTo>
                    <a:pt x="1307" y="225"/>
                  </a:lnTo>
                  <a:lnTo>
                    <a:pt x="1322" y="228"/>
                  </a:lnTo>
                  <a:lnTo>
                    <a:pt x="1338" y="229"/>
                  </a:lnTo>
                  <a:lnTo>
                    <a:pt x="1353" y="229"/>
                  </a:lnTo>
                  <a:lnTo>
                    <a:pt x="1369" y="228"/>
                  </a:lnTo>
                  <a:lnTo>
                    <a:pt x="1386" y="228"/>
                  </a:lnTo>
                  <a:lnTo>
                    <a:pt x="1401" y="230"/>
                  </a:lnTo>
                  <a:lnTo>
                    <a:pt x="1409" y="231"/>
                  </a:lnTo>
                  <a:lnTo>
                    <a:pt x="1416" y="233"/>
                  </a:lnTo>
                  <a:lnTo>
                    <a:pt x="1423" y="236"/>
                  </a:lnTo>
                  <a:lnTo>
                    <a:pt x="1431" y="239"/>
                  </a:lnTo>
                  <a:lnTo>
                    <a:pt x="1437" y="240"/>
                  </a:lnTo>
                  <a:lnTo>
                    <a:pt x="1444" y="240"/>
                  </a:lnTo>
                  <a:lnTo>
                    <a:pt x="1449" y="240"/>
                  </a:lnTo>
                  <a:lnTo>
                    <a:pt x="1455" y="239"/>
                  </a:lnTo>
                  <a:lnTo>
                    <a:pt x="1466" y="236"/>
                  </a:lnTo>
                  <a:lnTo>
                    <a:pt x="1476" y="232"/>
                  </a:lnTo>
                  <a:lnTo>
                    <a:pt x="1487" y="229"/>
                  </a:lnTo>
                  <a:lnTo>
                    <a:pt x="1496" y="226"/>
                  </a:lnTo>
                  <a:lnTo>
                    <a:pt x="1502" y="226"/>
                  </a:lnTo>
                  <a:lnTo>
                    <a:pt x="1507" y="225"/>
                  </a:lnTo>
                  <a:lnTo>
                    <a:pt x="1514" y="226"/>
                  </a:lnTo>
                  <a:lnTo>
                    <a:pt x="1520" y="227"/>
                  </a:lnTo>
                  <a:lnTo>
                    <a:pt x="1531" y="227"/>
                  </a:lnTo>
                  <a:lnTo>
                    <a:pt x="1542" y="226"/>
                  </a:lnTo>
                  <a:lnTo>
                    <a:pt x="1554" y="225"/>
                  </a:lnTo>
                  <a:lnTo>
                    <a:pt x="1566" y="224"/>
                  </a:lnTo>
                  <a:lnTo>
                    <a:pt x="1577" y="222"/>
                  </a:lnTo>
                  <a:lnTo>
                    <a:pt x="1588" y="222"/>
                  </a:lnTo>
                  <a:lnTo>
                    <a:pt x="1599" y="225"/>
                  </a:lnTo>
                  <a:lnTo>
                    <a:pt x="1610" y="227"/>
                  </a:lnTo>
                  <a:lnTo>
                    <a:pt x="1618" y="230"/>
                  </a:lnTo>
                  <a:lnTo>
                    <a:pt x="1628" y="231"/>
                  </a:lnTo>
                  <a:lnTo>
                    <a:pt x="1639" y="231"/>
                  </a:lnTo>
                  <a:lnTo>
                    <a:pt x="1650" y="231"/>
                  </a:lnTo>
                  <a:lnTo>
                    <a:pt x="1659" y="229"/>
                  </a:lnTo>
                  <a:lnTo>
                    <a:pt x="1671" y="227"/>
                  </a:lnTo>
                  <a:lnTo>
                    <a:pt x="1680" y="225"/>
                  </a:lnTo>
                  <a:lnTo>
                    <a:pt x="1689" y="220"/>
                  </a:lnTo>
                  <a:lnTo>
                    <a:pt x="1691" y="218"/>
                  </a:lnTo>
                  <a:lnTo>
                    <a:pt x="1693" y="216"/>
                  </a:lnTo>
                  <a:lnTo>
                    <a:pt x="1695" y="214"/>
                  </a:lnTo>
                  <a:lnTo>
                    <a:pt x="1697" y="211"/>
                  </a:lnTo>
                  <a:lnTo>
                    <a:pt x="1700" y="210"/>
                  </a:lnTo>
                  <a:lnTo>
                    <a:pt x="1702" y="208"/>
                  </a:lnTo>
                  <a:lnTo>
                    <a:pt x="1705" y="206"/>
                  </a:lnTo>
                  <a:lnTo>
                    <a:pt x="1708" y="204"/>
                  </a:lnTo>
                  <a:lnTo>
                    <a:pt x="1715" y="208"/>
                  </a:lnTo>
                  <a:lnTo>
                    <a:pt x="1722" y="211"/>
                  </a:lnTo>
                  <a:lnTo>
                    <a:pt x="1730" y="215"/>
                  </a:lnTo>
                  <a:lnTo>
                    <a:pt x="1738" y="217"/>
                  </a:lnTo>
                  <a:lnTo>
                    <a:pt x="1747" y="218"/>
                  </a:lnTo>
                  <a:lnTo>
                    <a:pt x="1755" y="219"/>
                  </a:lnTo>
                  <a:lnTo>
                    <a:pt x="1765" y="219"/>
                  </a:lnTo>
                  <a:lnTo>
                    <a:pt x="1773" y="219"/>
                  </a:lnTo>
                  <a:lnTo>
                    <a:pt x="1789" y="217"/>
                  </a:lnTo>
                  <a:lnTo>
                    <a:pt x="1807" y="214"/>
                  </a:lnTo>
                  <a:lnTo>
                    <a:pt x="1824" y="209"/>
                  </a:lnTo>
                  <a:lnTo>
                    <a:pt x="1839" y="204"/>
                  </a:lnTo>
                  <a:lnTo>
                    <a:pt x="1849" y="207"/>
                  </a:lnTo>
                  <a:lnTo>
                    <a:pt x="1858" y="209"/>
                  </a:lnTo>
                  <a:lnTo>
                    <a:pt x="1870" y="210"/>
                  </a:lnTo>
                  <a:lnTo>
                    <a:pt x="1881" y="210"/>
                  </a:lnTo>
                  <a:lnTo>
                    <a:pt x="1892" y="208"/>
                  </a:lnTo>
                  <a:lnTo>
                    <a:pt x="1903" y="207"/>
                  </a:lnTo>
                  <a:lnTo>
                    <a:pt x="1914" y="204"/>
                  </a:lnTo>
                  <a:lnTo>
                    <a:pt x="1923" y="202"/>
                  </a:lnTo>
                  <a:lnTo>
                    <a:pt x="1926" y="197"/>
                  </a:lnTo>
                  <a:lnTo>
                    <a:pt x="1932" y="194"/>
                  </a:lnTo>
                  <a:lnTo>
                    <a:pt x="1936" y="192"/>
                  </a:lnTo>
                  <a:lnTo>
                    <a:pt x="1941" y="190"/>
                  </a:lnTo>
                  <a:lnTo>
                    <a:pt x="1951" y="188"/>
                  </a:lnTo>
                  <a:lnTo>
                    <a:pt x="1964" y="188"/>
                  </a:lnTo>
                  <a:lnTo>
                    <a:pt x="1975" y="187"/>
                  </a:lnTo>
                  <a:lnTo>
                    <a:pt x="1986" y="185"/>
                  </a:lnTo>
                  <a:lnTo>
                    <a:pt x="1991" y="184"/>
                  </a:lnTo>
                  <a:lnTo>
                    <a:pt x="1995" y="182"/>
                  </a:lnTo>
                  <a:lnTo>
                    <a:pt x="2001" y="178"/>
                  </a:lnTo>
                  <a:lnTo>
                    <a:pt x="2005" y="174"/>
                  </a:lnTo>
                  <a:lnTo>
                    <a:pt x="2012" y="175"/>
                  </a:lnTo>
                  <a:lnTo>
                    <a:pt x="2020" y="177"/>
                  </a:lnTo>
                  <a:lnTo>
                    <a:pt x="2027" y="181"/>
                  </a:lnTo>
                  <a:lnTo>
                    <a:pt x="2034" y="184"/>
                  </a:lnTo>
                  <a:lnTo>
                    <a:pt x="2042" y="186"/>
                  </a:lnTo>
                  <a:lnTo>
                    <a:pt x="2049" y="187"/>
                  </a:lnTo>
                  <a:lnTo>
                    <a:pt x="2053" y="187"/>
                  </a:lnTo>
                  <a:lnTo>
                    <a:pt x="2057" y="186"/>
                  </a:lnTo>
                  <a:lnTo>
                    <a:pt x="2062" y="185"/>
                  </a:lnTo>
                  <a:lnTo>
                    <a:pt x="2066" y="183"/>
                  </a:lnTo>
                  <a:lnTo>
                    <a:pt x="2071" y="179"/>
                  </a:lnTo>
                  <a:lnTo>
                    <a:pt x="2077" y="176"/>
                  </a:lnTo>
                  <a:lnTo>
                    <a:pt x="2084" y="175"/>
                  </a:lnTo>
                  <a:lnTo>
                    <a:pt x="2091" y="174"/>
                  </a:lnTo>
                  <a:lnTo>
                    <a:pt x="2106" y="172"/>
                  </a:lnTo>
                  <a:lnTo>
                    <a:pt x="2122" y="172"/>
                  </a:lnTo>
                  <a:lnTo>
                    <a:pt x="2139" y="171"/>
                  </a:lnTo>
                  <a:lnTo>
                    <a:pt x="2154" y="168"/>
                  </a:lnTo>
                  <a:lnTo>
                    <a:pt x="2163" y="166"/>
                  </a:lnTo>
                  <a:lnTo>
                    <a:pt x="2169" y="163"/>
                  </a:lnTo>
                  <a:lnTo>
                    <a:pt x="2175" y="160"/>
                  </a:lnTo>
                  <a:lnTo>
                    <a:pt x="2182" y="155"/>
                  </a:lnTo>
                  <a:lnTo>
                    <a:pt x="2194" y="156"/>
                  </a:lnTo>
                  <a:lnTo>
                    <a:pt x="2207" y="157"/>
                  </a:lnTo>
                  <a:lnTo>
                    <a:pt x="2219" y="161"/>
                  </a:lnTo>
                  <a:lnTo>
                    <a:pt x="2232" y="163"/>
                  </a:lnTo>
                  <a:lnTo>
                    <a:pt x="2244" y="165"/>
                  </a:lnTo>
                  <a:lnTo>
                    <a:pt x="2258" y="166"/>
                  </a:lnTo>
                  <a:lnTo>
                    <a:pt x="2270" y="166"/>
                  </a:lnTo>
                  <a:lnTo>
                    <a:pt x="2284" y="163"/>
                  </a:lnTo>
                  <a:lnTo>
                    <a:pt x="2287" y="162"/>
                  </a:lnTo>
                  <a:lnTo>
                    <a:pt x="2288" y="161"/>
                  </a:lnTo>
                  <a:lnTo>
                    <a:pt x="2290" y="158"/>
                  </a:lnTo>
                  <a:lnTo>
                    <a:pt x="2291" y="157"/>
                  </a:lnTo>
                  <a:lnTo>
                    <a:pt x="2292" y="155"/>
                  </a:lnTo>
                  <a:lnTo>
                    <a:pt x="2294" y="155"/>
                  </a:lnTo>
                  <a:lnTo>
                    <a:pt x="2297" y="155"/>
                  </a:lnTo>
                  <a:lnTo>
                    <a:pt x="2299" y="157"/>
                  </a:lnTo>
                  <a:lnTo>
                    <a:pt x="2303" y="155"/>
                  </a:lnTo>
                  <a:lnTo>
                    <a:pt x="2306" y="151"/>
                  </a:lnTo>
                  <a:lnTo>
                    <a:pt x="2310" y="147"/>
                  </a:lnTo>
                  <a:lnTo>
                    <a:pt x="2315" y="144"/>
                  </a:lnTo>
                  <a:lnTo>
                    <a:pt x="2319" y="141"/>
                  </a:lnTo>
                  <a:lnTo>
                    <a:pt x="2324" y="140"/>
                  </a:lnTo>
                  <a:lnTo>
                    <a:pt x="2330" y="139"/>
                  </a:lnTo>
                  <a:lnTo>
                    <a:pt x="2337" y="141"/>
                  </a:lnTo>
                  <a:lnTo>
                    <a:pt x="2338" y="142"/>
                  </a:lnTo>
                  <a:lnTo>
                    <a:pt x="2341" y="144"/>
                  </a:lnTo>
                  <a:lnTo>
                    <a:pt x="2342" y="145"/>
                  </a:lnTo>
                  <a:lnTo>
                    <a:pt x="2346" y="146"/>
                  </a:lnTo>
                  <a:lnTo>
                    <a:pt x="2349" y="146"/>
                  </a:lnTo>
                  <a:lnTo>
                    <a:pt x="2352" y="147"/>
                  </a:lnTo>
                  <a:lnTo>
                    <a:pt x="2355" y="147"/>
                  </a:lnTo>
                  <a:lnTo>
                    <a:pt x="2357" y="149"/>
                  </a:lnTo>
                  <a:lnTo>
                    <a:pt x="2364" y="149"/>
                  </a:lnTo>
                  <a:lnTo>
                    <a:pt x="2371" y="149"/>
                  </a:lnTo>
                  <a:lnTo>
                    <a:pt x="2378" y="149"/>
                  </a:lnTo>
                  <a:lnTo>
                    <a:pt x="2385" y="149"/>
                  </a:lnTo>
                  <a:lnTo>
                    <a:pt x="2392" y="147"/>
                  </a:lnTo>
                  <a:lnTo>
                    <a:pt x="2399" y="145"/>
                  </a:lnTo>
                  <a:lnTo>
                    <a:pt x="2404" y="143"/>
                  </a:lnTo>
                  <a:lnTo>
                    <a:pt x="2410" y="141"/>
                  </a:lnTo>
                  <a:lnTo>
                    <a:pt x="2413" y="135"/>
                  </a:lnTo>
                  <a:lnTo>
                    <a:pt x="2417" y="131"/>
                  </a:lnTo>
                  <a:lnTo>
                    <a:pt x="2421" y="128"/>
                  </a:lnTo>
                  <a:lnTo>
                    <a:pt x="2425" y="125"/>
                  </a:lnTo>
                  <a:lnTo>
                    <a:pt x="2438" y="123"/>
                  </a:lnTo>
                  <a:lnTo>
                    <a:pt x="2450" y="123"/>
                  </a:lnTo>
                  <a:lnTo>
                    <a:pt x="2462" y="122"/>
                  </a:lnTo>
                  <a:lnTo>
                    <a:pt x="2473" y="120"/>
                  </a:lnTo>
                  <a:lnTo>
                    <a:pt x="2478" y="118"/>
                  </a:lnTo>
                  <a:lnTo>
                    <a:pt x="2483" y="114"/>
                  </a:lnTo>
                  <a:lnTo>
                    <a:pt x="2486" y="110"/>
                  </a:lnTo>
                  <a:lnTo>
                    <a:pt x="2489" y="104"/>
                  </a:lnTo>
                  <a:lnTo>
                    <a:pt x="2497" y="107"/>
                  </a:lnTo>
                  <a:lnTo>
                    <a:pt x="2507" y="110"/>
                  </a:lnTo>
                  <a:lnTo>
                    <a:pt x="2518" y="112"/>
                  </a:lnTo>
                  <a:lnTo>
                    <a:pt x="2529" y="113"/>
                  </a:lnTo>
                  <a:lnTo>
                    <a:pt x="2540" y="113"/>
                  </a:lnTo>
                  <a:lnTo>
                    <a:pt x="2549" y="112"/>
                  </a:lnTo>
                  <a:lnTo>
                    <a:pt x="2555" y="111"/>
                  </a:lnTo>
                  <a:lnTo>
                    <a:pt x="2560" y="110"/>
                  </a:lnTo>
                  <a:lnTo>
                    <a:pt x="2565" y="108"/>
                  </a:lnTo>
                  <a:lnTo>
                    <a:pt x="2569" y="104"/>
                  </a:lnTo>
                  <a:lnTo>
                    <a:pt x="2570" y="102"/>
                  </a:lnTo>
                  <a:lnTo>
                    <a:pt x="2573" y="100"/>
                  </a:lnTo>
                  <a:lnTo>
                    <a:pt x="2574" y="98"/>
                  </a:lnTo>
                  <a:lnTo>
                    <a:pt x="2577" y="95"/>
                  </a:lnTo>
                  <a:lnTo>
                    <a:pt x="2580" y="92"/>
                  </a:lnTo>
                  <a:lnTo>
                    <a:pt x="2581" y="90"/>
                  </a:lnTo>
                  <a:lnTo>
                    <a:pt x="2584" y="88"/>
                  </a:lnTo>
                  <a:lnTo>
                    <a:pt x="2587" y="86"/>
                  </a:lnTo>
                  <a:lnTo>
                    <a:pt x="2595" y="83"/>
                  </a:lnTo>
                  <a:lnTo>
                    <a:pt x="2603" y="83"/>
                  </a:lnTo>
                  <a:lnTo>
                    <a:pt x="2612" y="83"/>
                  </a:lnTo>
                  <a:lnTo>
                    <a:pt x="2620" y="83"/>
                  </a:lnTo>
                  <a:lnTo>
                    <a:pt x="2628" y="83"/>
                  </a:lnTo>
                  <a:lnTo>
                    <a:pt x="2635" y="81"/>
                  </a:lnTo>
                  <a:lnTo>
                    <a:pt x="2638" y="79"/>
                  </a:lnTo>
                  <a:lnTo>
                    <a:pt x="2641" y="77"/>
                  </a:lnTo>
                  <a:lnTo>
                    <a:pt x="2643" y="74"/>
                  </a:lnTo>
                  <a:lnTo>
                    <a:pt x="2645" y="69"/>
                  </a:lnTo>
                  <a:lnTo>
                    <a:pt x="2648" y="68"/>
                  </a:lnTo>
                  <a:lnTo>
                    <a:pt x="2652" y="67"/>
                  </a:lnTo>
                  <a:lnTo>
                    <a:pt x="2654" y="67"/>
                  </a:lnTo>
                  <a:lnTo>
                    <a:pt x="2657" y="67"/>
                  </a:lnTo>
                  <a:lnTo>
                    <a:pt x="2660" y="68"/>
                  </a:lnTo>
                  <a:lnTo>
                    <a:pt x="2664" y="69"/>
                  </a:lnTo>
                  <a:lnTo>
                    <a:pt x="2666" y="70"/>
                  </a:lnTo>
                  <a:lnTo>
                    <a:pt x="2668" y="71"/>
                  </a:lnTo>
                  <a:lnTo>
                    <a:pt x="2675" y="71"/>
                  </a:lnTo>
                  <a:lnTo>
                    <a:pt x="2681" y="71"/>
                  </a:lnTo>
                  <a:lnTo>
                    <a:pt x="2688" y="71"/>
                  </a:lnTo>
                  <a:lnTo>
                    <a:pt x="2695" y="70"/>
                  </a:lnTo>
                  <a:lnTo>
                    <a:pt x="2700" y="69"/>
                  </a:lnTo>
                  <a:lnTo>
                    <a:pt x="2706" y="68"/>
                  </a:lnTo>
                  <a:lnTo>
                    <a:pt x="2711" y="66"/>
                  </a:lnTo>
                  <a:lnTo>
                    <a:pt x="2717" y="63"/>
                  </a:lnTo>
                  <a:lnTo>
                    <a:pt x="2717" y="60"/>
                  </a:lnTo>
                  <a:lnTo>
                    <a:pt x="2718" y="58"/>
                  </a:lnTo>
                  <a:lnTo>
                    <a:pt x="2719" y="56"/>
                  </a:lnTo>
                  <a:lnTo>
                    <a:pt x="2721" y="54"/>
                  </a:lnTo>
                  <a:lnTo>
                    <a:pt x="2724" y="52"/>
                  </a:lnTo>
                  <a:lnTo>
                    <a:pt x="2726" y="50"/>
                  </a:lnTo>
                  <a:lnTo>
                    <a:pt x="2728" y="48"/>
                  </a:lnTo>
                  <a:lnTo>
                    <a:pt x="2729" y="46"/>
                  </a:lnTo>
                  <a:lnTo>
                    <a:pt x="2733" y="46"/>
                  </a:lnTo>
                  <a:lnTo>
                    <a:pt x="2736" y="46"/>
                  </a:lnTo>
                  <a:lnTo>
                    <a:pt x="2739" y="47"/>
                  </a:lnTo>
                  <a:lnTo>
                    <a:pt x="2743" y="47"/>
                  </a:lnTo>
                  <a:lnTo>
                    <a:pt x="2746" y="48"/>
                  </a:lnTo>
                  <a:lnTo>
                    <a:pt x="2750" y="48"/>
                  </a:lnTo>
                  <a:lnTo>
                    <a:pt x="2753" y="47"/>
                  </a:lnTo>
                  <a:lnTo>
                    <a:pt x="2755" y="46"/>
                  </a:lnTo>
                  <a:lnTo>
                    <a:pt x="2758" y="44"/>
                  </a:lnTo>
                  <a:lnTo>
                    <a:pt x="2761" y="42"/>
                  </a:lnTo>
                  <a:lnTo>
                    <a:pt x="2764" y="39"/>
                  </a:lnTo>
                  <a:lnTo>
                    <a:pt x="2766" y="37"/>
                  </a:lnTo>
                  <a:lnTo>
                    <a:pt x="2768" y="35"/>
                  </a:lnTo>
                  <a:lnTo>
                    <a:pt x="2771" y="33"/>
                  </a:lnTo>
                  <a:lnTo>
                    <a:pt x="2771" y="29"/>
                  </a:lnTo>
                  <a:lnTo>
                    <a:pt x="2772" y="27"/>
                  </a:lnTo>
                  <a:lnTo>
                    <a:pt x="2772" y="25"/>
                  </a:lnTo>
                  <a:lnTo>
                    <a:pt x="2772" y="23"/>
                  </a:lnTo>
                  <a:lnTo>
                    <a:pt x="2773" y="20"/>
                  </a:lnTo>
                  <a:lnTo>
                    <a:pt x="2776" y="17"/>
                  </a:lnTo>
                  <a:lnTo>
                    <a:pt x="2776" y="14"/>
                  </a:lnTo>
                  <a:lnTo>
                    <a:pt x="2776" y="12"/>
                  </a:lnTo>
                  <a:lnTo>
                    <a:pt x="2775" y="10"/>
                  </a:lnTo>
                  <a:lnTo>
                    <a:pt x="2772" y="9"/>
                  </a:lnTo>
                  <a:lnTo>
                    <a:pt x="2773" y="7"/>
                  </a:lnTo>
                  <a:lnTo>
                    <a:pt x="2775" y="6"/>
                  </a:lnTo>
                  <a:lnTo>
                    <a:pt x="2776" y="6"/>
                  </a:lnTo>
                  <a:lnTo>
                    <a:pt x="2779" y="6"/>
                  </a:lnTo>
                  <a:lnTo>
                    <a:pt x="2780" y="6"/>
                  </a:lnTo>
                  <a:lnTo>
                    <a:pt x="2782" y="5"/>
                  </a:lnTo>
                  <a:lnTo>
                    <a:pt x="2783" y="5"/>
                  </a:lnTo>
                  <a:lnTo>
                    <a:pt x="2784" y="4"/>
                  </a:lnTo>
                  <a:lnTo>
                    <a:pt x="2786" y="11"/>
                  </a:lnTo>
                  <a:lnTo>
                    <a:pt x="2786" y="18"/>
                  </a:lnTo>
                  <a:lnTo>
                    <a:pt x="2784" y="26"/>
                  </a:lnTo>
                  <a:lnTo>
                    <a:pt x="2782" y="35"/>
                  </a:lnTo>
                  <a:lnTo>
                    <a:pt x="2779" y="43"/>
                  </a:lnTo>
                  <a:lnTo>
                    <a:pt x="2773" y="50"/>
                  </a:lnTo>
                  <a:lnTo>
                    <a:pt x="2769" y="54"/>
                  </a:lnTo>
                  <a:lnTo>
                    <a:pt x="2765" y="56"/>
                  </a:lnTo>
                  <a:lnTo>
                    <a:pt x="2761" y="58"/>
                  </a:lnTo>
                  <a:lnTo>
                    <a:pt x="2755" y="60"/>
                  </a:lnTo>
                  <a:lnTo>
                    <a:pt x="2740" y="63"/>
                  </a:lnTo>
                  <a:lnTo>
                    <a:pt x="2726" y="66"/>
                  </a:lnTo>
                  <a:lnTo>
                    <a:pt x="2711" y="70"/>
                  </a:lnTo>
                  <a:lnTo>
                    <a:pt x="2697" y="76"/>
                  </a:lnTo>
                  <a:lnTo>
                    <a:pt x="2683" y="80"/>
                  </a:lnTo>
                  <a:lnTo>
                    <a:pt x="2670" y="83"/>
                  </a:lnTo>
                  <a:lnTo>
                    <a:pt x="2663" y="85"/>
                  </a:lnTo>
                  <a:lnTo>
                    <a:pt x="2656" y="86"/>
                  </a:lnTo>
                  <a:lnTo>
                    <a:pt x="2649" y="86"/>
                  </a:lnTo>
                  <a:lnTo>
                    <a:pt x="2642" y="86"/>
                  </a:lnTo>
                  <a:lnTo>
                    <a:pt x="2638" y="87"/>
                  </a:lnTo>
                  <a:lnTo>
                    <a:pt x="2632" y="89"/>
                  </a:lnTo>
                  <a:lnTo>
                    <a:pt x="2627" y="90"/>
                  </a:lnTo>
                  <a:lnTo>
                    <a:pt x="2621" y="92"/>
                  </a:lnTo>
                  <a:lnTo>
                    <a:pt x="2616" y="93"/>
                  </a:lnTo>
                  <a:lnTo>
                    <a:pt x="2610" y="95"/>
                  </a:lnTo>
                  <a:lnTo>
                    <a:pt x="2603" y="96"/>
                  </a:lnTo>
                  <a:lnTo>
                    <a:pt x="2598" y="97"/>
                  </a:lnTo>
                  <a:lnTo>
                    <a:pt x="2587" y="102"/>
                  </a:lnTo>
                  <a:lnTo>
                    <a:pt x="2574" y="109"/>
                  </a:lnTo>
                  <a:lnTo>
                    <a:pt x="2563" y="114"/>
                  </a:lnTo>
                  <a:lnTo>
                    <a:pt x="2551" y="120"/>
                  </a:lnTo>
                  <a:lnTo>
                    <a:pt x="2538" y="123"/>
                  </a:lnTo>
                  <a:lnTo>
                    <a:pt x="2525" y="124"/>
                  </a:lnTo>
                  <a:lnTo>
                    <a:pt x="2519" y="124"/>
                  </a:lnTo>
                  <a:lnTo>
                    <a:pt x="2512" y="123"/>
                  </a:lnTo>
                  <a:lnTo>
                    <a:pt x="2504" y="122"/>
                  </a:lnTo>
                  <a:lnTo>
                    <a:pt x="2497" y="119"/>
                  </a:lnTo>
                  <a:lnTo>
                    <a:pt x="2489" y="123"/>
                  </a:lnTo>
                  <a:lnTo>
                    <a:pt x="2479" y="127"/>
                  </a:lnTo>
                  <a:lnTo>
                    <a:pt x="2471" y="130"/>
                  </a:lnTo>
                  <a:lnTo>
                    <a:pt x="2461" y="133"/>
                  </a:lnTo>
                  <a:lnTo>
                    <a:pt x="2451" y="135"/>
                  </a:lnTo>
                  <a:lnTo>
                    <a:pt x="2442" y="138"/>
                  </a:lnTo>
                  <a:lnTo>
                    <a:pt x="2432" y="140"/>
                  </a:lnTo>
                  <a:lnTo>
                    <a:pt x="2421" y="141"/>
                  </a:lnTo>
                  <a:lnTo>
                    <a:pt x="2415" y="145"/>
                  </a:lnTo>
                  <a:lnTo>
                    <a:pt x="2410" y="149"/>
                  </a:lnTo>
                  <a:lnTo>
                    <a:pt x="2404" y="152"/>
                  </a:lnTo>
                  <a:lnTo>
                    <a:pt x="2397" y="154"/>
                  </a:lnTo>
                  <a:lnTo>
                    <a:pt x="2384" y="156"/>
                  </a:lnTo>
                  <a:lnTo>
                    <a:pt x="2371" y="156"/>
                  </a:lnTo>
                  <a:lnTo>
                    <a:pt x="2357" y="155"/>
                  </a:lnTo>
                  <a:lnTo>
                    <a:pt x="2345" y="155"/>
                  </a:lnTo>
                  <a:lnTo>
                    <a:pt x="2332" y="155"/>
                  </a:lnTo>
                  <a:lnTo>
                    <a:pt x="2321" y="157"/>
                  </a:lnTo>
                  <a:lnTo>
                    <a:pt x="2312" y="164"/>
                  </a:lnTo>
                  <a:lnTo>
                    <a:pt x="2303" y="170"/>
                  </a:lnTo>
                  <a:lnTo>
                    <a:pt x="2294" y="173"/>
                  </a:lnTo>
                  <a:lnTo>
                    <a:pt x="2285" y="175"/>
                  </a:lnTo>
                  <a:lnTo>
                    <a:pt x="2276" y="176"/>
                  </a:lnTo>
                  <a:lnTo>
                    <a:pt x="2265" y="176"/>
                  </a:lnTo>
                  <a:lnTo>
                    <a:pt x="2255" y="175"/>
                  </a:lnTo>
                  <a:lnTo>
                    <a:pt x="2245" y="174"/>
                  </a:lnTo>
                  <a:lnTo>
                    <a:pt x="2225" y="171"/>
                  </a:lnTo>
                  <a:lnTo>
                    <a:pt x="2203" y="168"/>
                  </a:lnTo>
                  <a:lnTo>
                    <a:pt x="2192" y="168"/>
                  </a:lnTo>
                  <a:lnTo>
                    <a:pt x="2182" y="168"/>
                  </a:lnTo>
                  <a:lnTo>
                    <a:pt x="2171" y="170"/>
                  </a:lnTo>
                  <a:lnTo>
                    <a:pt x="2160" y="172"/>
                  </a:lnTo>
                  <a:lnTo>
                    <a:pt x="2154" y="176"/>
                  </a:lnTo>
                  <a:lnTo>
                    <a:pt x="2147" y="179"/>
                  </a:lnTo>
                  <a:lnTo>
                    <a:pt x="2140" y="182"/>
                  </a:lnTo>
                  <a:lnTo>
                    <a:pt x="2132" y="184"/>
                  </a:lnTo>
                  <a:lnTo>
                    <a:pt x="2118" y="185"/>
                  </a:lnTo>
                  <a:lnTo>
                    <a:pt x="2104" y="185"/>
                  </a:lnTo>
                  <a:lnTo>
                    <a:pt x="2089" y="185"/>
                  </a:lnTo>
                  <a:lnTo>
                    <a:pt x="2075" y="186"/>
                  </a:lnTo>
                  <a:lnTo>
                    <a:pt x="2067" y="187"/>
                  </a:lnTo>
                  <a:lnTo>
                    <a:pt x="2060" y="188"/>
                  </a:lnTo>
                  <a:lnTo>
                    <a:pt x="2053" y="192"/>
                  </a:lnTo>
                  <a:lnTo>
                    <a:pt x="2046" y="195"/>
                  </a:lnTo>
                  <a:lnTo>
                    <a:pt x="2034" y="193"/>
                  </a:lnTo>
                  <a:lnTo>
                    <a:pt x="2022" y="190"/>
                  </a:lnTo>
                  <a:lnTo>
                    <a:pt x="2009" y="190"/>
                  </a:lnTo>
                  <a:lnTo>
                    <a:pt x="1997" y="192"/>
                  </a:lnTo>
                  <a:lnTo>
                    <a:pt x="1972" y="195"/>
                  </a:lnTo>
                  <a:lnTo>
                    <a:pt x="1948" y="202"/>
                  </a:lnTo>
                  <a:lnTo>
                    <a:pt x="1923" y="208"/>
                  </a:lnTo>
                  <a:lnTo>
                    <a:pt x="1899" y="214"/>
                  </a:lnTo>
                  <a:lnTo>
                    <a:pt x="1886" y="216"/>
                  </a:lnTo>
                  <a:lnTo>
                    <a:pt x="1874" y="218"/>
                  </a:lnTo>
                  <a:lnTo>
                    <a:pt x="1861" y="218"/>
                  </a:lnTo>
                  <a:lnTo>
                    <a:pt x="1849" y="218"/>
                  </a:lnTo>
                  <a:lnTo>
                    <a:pt x="1832" y="219"/>
                  </a:lnTo>
                  <a:lnTo>
                    <a:pt x="1814" y="221"/>
                  </a:lnTo>
                  <a:lnTo>
                    <a:pt x="1796" y="224"/>
                  </a:lnTo>
                  <a:lnTo>
                    <a:pt x="1778" y="226"/>
                  </a:lnTo>
                  <a:lnTo>
                    <a:pt x="1760" y="227"/>
                  </a:lnTo>
                  <a:lnTo>
                    <a:pt x="1742" y="226"/>
                  </a:lnTo>
                  <a:lnTo>
                    <a:pt x="1733" y="225"/>
                  </a:lnTo>
                  <a:lnTo>
                    <a:pt x="1724" y="224"/>
                  </a:lnTo>
                  <a:lnTo>
                    <a:pt x="1716" y="221"/>
                  </a:lnTo>
                  <a:lnTo>
                    <a:pt x="1708" y="218"/>
                  </a:lnTo>
                  <a:lnTo>
                    <a:pt x="1695" y="226"/>
                  </a:lnTo>
                  <a:lnTo>
                    <a:pt x="1683" y="231"/>
                  </a:lnTo>
                  <a:lnTo>
                    <a:pt x="1671" y="236"/>
                  </a:lnTo>
                  <a:lnTo>
                    <a:pt x="1657" y="238"/>
                  </a:lnTo>
                  <a:lnTo>
                    <a:pt x="1644" y="239"/>
                  </a:lnTo>
                  <a:lnTo>
                    <a:pt x="1630" y="239"/>
                  </a:lnTo>
                  <a:lnTo>
                    <a:pt x="1617" y="238"/>
                  </a:lnTo>
                  <a:lnTo>
                    <a:pt x="1603" y="237"/>
                  </a:lnTo>
                  <a:lnTo>
                    <a:pt x="1575" y="233"/>
                  </a:lnTo>
                  <a:lnTo>
                    <a:pt x="1548" y="231"/>
                  </a:lnTo>
                  <a:lnTo>
                    <a:pt x="1534" y="231"/>
                  </a:lnTo>
                  <a:lnTo>
                    <a:pt x="1519" y="231"/>
                  </a:lnTo>
                  <a:lnTo>
                    <a:pt x="1505" y="233"/>
                  </a:lnTo>
                  <a:lnTo>
                    <a:pt x="1491" y="237"/>
                  </a:lnTo>
                  <a:lnTo>
                    <a:pt x="1480" y="240"/>
                  </a:lnTo>
                  <a:lnTo>
                    <a:pt x="1469" y="242"/>
                  </a:lnTo>
                  <a:lnTo>
                    <a:pt x="1456" y="246"/>
                  </a:lnTo>
                  <a:lnTo>
                    <a:pt x="1445" y="247"/>
                  </a:lnTo>
                  <a:lnTo>
                    <a:pt x="1434" y="248"/>
                  </a:lnTo>
                  <a:lnTo>
                    <a:pt x="1423" y="247"/>
                  </a:lnTo>
                  <a:lnTo>
                    <a:pt x="1412" y="245"/>
                  </a:lnTo>
                  <a:lnTo>
                    <a:pt x="1401" y="239"/>
                  </a:lnTo>
                  <a:lnTo>
                    <a:pt x="1389" y="239"/>
                  </a:lnTo>
                  <a:lnTo>
                    <a:pt x="1373" y="238"/>
                  </a:lnTo>
                  <a:lnTo>
                    <a:pt x="1358" y="237"/>
                  </a:lnTo>
                  <a:lnTo>
                    <a:pt x="1343" y="237"/>
                  </a:lnTo>
                  <a:lnTo>
                    <a:pt x="1326" y="237"/>
                  </a:lnTo>
                  <a:lnTo>
                    <a:pt x="1313" y="238"/>
                  </a:lnTo>
                  <a:lnTo>
                    <a:pt x="1297" y="240"/>
                  </a:lnTo>
                  <a:lnTo>
                    <a:pt x="1285" y="243"/>
                  </a:lnTo>
                  <a:lnTo>
                    <a:pt x="1268" y="247"/>
                  </a:lnTo>
                  <a:lnTo>
                    <a:pt x="1252" y="248"/>
                  </a:lnTo>
                  <a:lnTo>
                    <a:pt x="1235" y="247"/>
                  </a:lnTo>
                  <a:lnTo>
                    <a:pt x="1219" y="245"/>
                  </a:lnTo>
                  <a:lnTo>
                    <a:pt x="1203" y="241"/>
                  </a:lnTo>
                  <a:lnTo>
                    <a:pt x="1188" y="236"/>
                  </a:lnTo>
                  <a:lnTo>
                    <a:pt x="1174" y="229"/>
                  </a:lnTo>
                  <a:lnTo>
                    <a:pt x="1162" y="220"/>
                  </a:lnTo>
                  <a:lnTo>
                    <a:pt x="1147" y="222"/>
                  </a:lnTo>
                  <a:lnTo>
                    <a:pt x="1132" y="225"/>
                  </a:lnTo>
                  <a:lnTo>
                    <a:pt x="1118" y="228"/>
                  </a:lnTo>
                  <a:lnTo>
                    <a:pt x="1104" y="230"/>
                  </a:lnTo>
                  <a:lnTo>
                    <a:pt x="1090" y="232"/>
                  </a:lnTo>
                  <a:lnTo>
                    <a:pt x="1076" y="233"/>
                  </a:lnTo>
                  <a:lnTo>
                    <a:pt x="1068" y="232"/>
                  </a:lnTo>
                  <a:lnTo>
                    <a:pt x="1061" y="231"/>
                  </a:lnTo>
                  <a:lnTo>
                    <a:pt x="1054" y="229"/>
                  </a:lnTo>
                  <a:lnTo>
                    <a:pt x="1046" y="227"/>
                  </a:lnTo>
                  <a:lnTo>
                    <a:pt x="1032" y="222"/>
                  </a:lnTo>
                  <a:lnTo>
                    <a:pt x="1017" y="219"/>
                  </a:lnTo>
                  <a:lnTo>
                    <a:pt x="1003" y="217"/>
                  </a:lnTo>
                  <a:lnTo>
                    <a:pt x="988" y="216"/>
                  </a:lnTo>
                  <a:lnTo>
                    <a:pt x="960" y="217"/>
                  </a:lnTo>
                  <a:lnTo>
                    <a:pt x="933" y="218"/>
                  </a:lnTo>
                  <a:lnTo>
                    <a:pt x="919" y="218"/>
                  </a:lnTo>
                  <a:lnTo>
                    <a:pt x="905" y="219"/>
                  </a:lnTo>
                  <a:lnTo>
                    <a:pt x="891" y="218"/>
                  </a:lnTo>
                  <a:lnTo>
                    <a:pt x="877" y="217"/>
                  </a:lnTo>
                  <a:lnTo>
                    <a:pt x="864" y="214"/>
                  </a:lnTo>
                  <a:lnTo>
                    <a:pt x="851" y="210"/>
                  </a:lnTo>
                  <a:lnTo>
                    <a:pt x="837" y="205"/>
                  </a:lnTo>
                  <a:lnTo>
                    <a:pt x="825" y="197"/>
                  </a:lnTo>
                  <a:lnTo>
                    <a:pt x="805" y="199"/>
                  </a:lnTo>
                  <a:lnTo>
                    <a:pt x="788" y="202"/>
                  </a:lnTo>
                  <a:lnTo>
                    <a:pt x="771" y="203"/>
                  </a:lnTo>
                  <a:lnTo>
                    <a:pt x="756" y="202"/>
                  </a:lnTo>
                  <a:lnTo>
                    <a:pt x="741" y="200"/>
                  </a:lnTo>
                  <a:lnTo>
                    <a:pt x="725" y="197"/>
                  </a:lnTo>
                  <a:lnTo>
                    <a:pt x="710" y="192"/>
                  </a:lnTo>
                  <a:lnTo>
                    <a:pt x="692" y="185"/>
                  </a:lnTo>
                  <a:lnTo>
                    <a:pt x="678" y="182"/>
                  </a:lnTo>
                  <a:lnTo>
                    <a:pt x="665" y="181"/>
                  </a:lnTo>
                  <a:lnTo>
                    <a:pt x="649" y="181"/>
                  </a:lnTo>
                  <a:lnTo>
                    <a:pt x="634" y="179"/>
                  </a:lnTo>
                  <a:lnTo>
                    <a:pt x="619" y="179"/>
                  </a:lnTo>
                  <a:lnTo>
                    <a:pt x="605" y="177"/>
                  </a:lnTo>
                  <a:lnTo>
                    <a:pt x="598" y="175"/>
                  </a:lnTo>
                  <a:lnTo>
                    <a:pt x="591" y="173"/>
                  </a:lnTo>
                  <a:lnTo>
                    <a:pt x="586" y="171"/>
                  </a:lnTo>
                  <a:lnTo>
                    <a:pt x="580" y="167"/>
                  </a:lnTo>
                  <a:lnTo>
                    <a:pt x="564" y="168"/>
                  </a:lnTo>
                  <a:lnTo>
                    <a:pt x="547" y="170"/>
                  </a:lnTo>
                  <a:lnTo>
                    <a:pt x="529" y="170"/>
                  </a:lnTo>
                  <a:lnTo>
                    <a:pt x="511" y="167"/>
                  </a:lnTo>
                  <a:lnTo>
                    <a:pt x="493" y="165"/>
                  </a:lnTo>
                  <a:lnTo>
                    <a:pt x="475" y="161"/>
                  </a:lnTo>
                  <a:lnTo>
                    <a:pt x="468" y="157"/>
                  </a:lnTo>
                  <a:lnTo>
                    <a:pt x="460" y="154"/>
                  </a:lnTo>
                  <a:lnTo>
                    <a:pt x="453" y="150"/>
                  </a:lnTo>
                  <a:lnTo>
                    <a:pt x="446" y="144"/>
                  </a:lnTo>
                  <a:lnTo>
                    <a:pt x="432" y="146"/>
                  </a:lnTo>
                  <a:lnTo>
                    <a:pt x="420" y="146"/>
                  </a:lnTo>
                  <a:lnTo>
                    <a:pt x="407" y="145"/>
                  </a:lnTo>
                  <a:lnTo>
                    <a:pt x="395" y="143"/>
                  </a:lnTo>
                  <a:lnTo>
                    <a:pt x="384" y="140"/>
                  </a:lnTo>
                  <a:lnTo>
                    <a:pt x="373" y="135"/>
                  </a:lnTo>
                  <a:lnTo>
                    <a:pt x="362" y="131"/>
                  </a:lnTo>
                  <a:lnTo>
                    <a:pt x="351" y="125"/>
                  </a:lnTo>
                  <a:lnTo>
                    <a:pt x="329" y="114"/>
                  </a:lnTo>
                  <a:lnTo>
                    <a:pt x="307" y="104"/>
                  </a:lnTo>
                  <a:lnTo>
                    <a:pt x="296" y="99"/>
                  </a:lnTo>
                  <a:lnTo>
                    <a:pt x="285" y="96"/>
                  </a:lnTo>
                  <a:lnTo>
                    <a:pt x="273" y="92"/>
                  </a:lnTo>
                  <a:lnTo>
                    <a:pt x="261" y="90"/>
                  </a:lnTo>
                  <a:lnTo>
                    <a:pt x="254" y="90"/>
                  </a:lnTo>
                  <a:lnTo>
                    <a:pt x="246" y="90"/>
                  </a:lnTo>
                  <a:lnTo>
                    <a:pt x="238" y="90"/>
                  </a:lnTo>
                  <a:lnTo>
                    <a:pt x="229" y="91"/>
                  </a:lnTo>
                  <a:lnTo>
                    <a:pt x="221" y="92"/>
                  </a:lnTo>
                  <a:lnTo>
                    <a:pt x="213" y="93"/>
                  </a:lnTo>
                  <a:lnTo>
                    <a:pt x="206" y="95"/>
                  </a:lnTo>
                  <a:lnTo>
                    <a:pt x="197" y="97"/>
                  </a:lnTo>
                  <a:lnTo>
                    <a:pt x="184" y="87"/>
                  </a:lnTo>
                  <a:lnTo>
                    <a:pt x="167" y="79"/>
                  </a:lnTo>
                  <a:lnTo>
                    <a:pt x="152" y="72"/>
                  </a:lnTo>
                  <a:lnTo>
                    <a:pt x="134" y="66"/>
                  </a:lnTo>
                  <a:lnTo>
                    <a:pt x="117" y="61"/>
                  </a:lnTo>
                  <a:lnTo>
                    <a:pt x="99" y="59"/>
                  </a:lnTo>
                  <a:lnTo>
                    <a:pt x="83" y="58"/>
                  </a:lnTo>
                  <a:lnTo>
                    <a:pt x="66" y="58"/>
                  </a:lnTo>
                  <a:lnTo>
                    <a:pt x="55" y="56"/>
                  </a:lnTo>
                  <a:lnTo>
                    <a:pt x="45" y="52"/>
                  </a:lnTo>
                  <a:lnTo>
                    <a:pt x="36" y="46"/>
                  </a:lnTo>
                  <a:lnTo>
                    <a:pt x="29" y="39"/>
                  </a:lnTo>
                  <a:lnTo>
                    <a:pt x="22" y="33"/>
                  </a:lnTo>
                  <a:lnTo>
                    <a:pt x="15" y="25"/>
                  </a:lnTo>
                  <a:lnTo>
                    <a:pt x="8" y="17"/>
                  </a:lnTo>
                  <a:lnTo>
                    <a:pt x="0" y="11"/>
                  </a:lnTo>
                  <a:lnTo>
                    <a:pt x="0" y="0"/>
                  </a:lnTo>
                  <a:lnTo>
                    <a:pt x="10" y="4"/>
                  </a:lnTo>
                  <a:lnTo>
                    <a:pt x="18" y="10"/>
                  </a:lnTo>
                  <a:lnTo>
                    <a:pt x="25" y="15"/>
                  </a:lnTo>
                  <a:lnTo>
                    <a:pt x="32" y="22"/>
                  </a:lnTo>
                  <a:lnTo>
                    <a:pt x="39" y="28"/>
                  </a:lnTo>
                  <a:lnTo>
                    <a:pt x="47" y="34"/>
                  </a:lnTo>
                  <a:lnTo>
                    <a:pt x="54" y="40"/>
                  </a:lnTo>
                  <a:lnTo>
                    <a:pt x="63"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1" name="Freeform 140">
              <a:extLst>
                <a:ext uri="{FF2B5EF4-FFF2-40B4-BE49-F238E27FC236}">
                  <a16:creationId xmlns:a16="http://schemas.microsoft.com/office/drawing/2014/main" id="{2713878D-61C4-4A81-B00F-A5094B79F748}"/>
                </a:ext>
              </a:extLst>
            </p:cNvPr>
            <p:cNvSpPr>
              <a:spLocks/>
            </p:cNvSpPr>
            <p:nvPr/>
          </p:nvSpPr>
          <p:spPr bwMode="auto">
            <a:xfrm>
              <a:off x="2090738" y="3957638"/>
              <a:ext cx="5116513" cy="1163638"/>
            </a:xfrm>
            <a:custGeom>
              <a:avLst/>
              <a:gdLst>
                <a:gd name="T0" fmla="*/ 177 w 3223"/>
                <a:gd name="T1" fmla="*/ 226 h 733"/>
                <a:gd name="T2" fmla="*/ 423 w 3223"/>
                <a:gd name="T3" fmla="*/ 352 h 733"/>
                <a:gd name="T4" fmla="*/ 795 w 3223"/>
                <a:gd name="T5" fmla="*/ 443 h 733"/>
                <a:gd name="T6" fmla="*/ 1104 w 3223"/>
                <a:gd name="T7" fmla="*/ 486 h 733"/>
                <a:gd name="T8" fmla="*/ 1494 w 3223"/>
                <a:gd name="T9" fmla="*/ 507 h 733"/>
                <a:gd name="T10" fmla="*/ 1596 w 3223"/>
                <a:gd name="T11" fmla="*/ 508 h 733"/>
                <a:gd name="T12" fmla="*/ 1939 w 3223"/>
                <a:gd name="T13" fmla="*/ 497 h 733"/>
                <a:gd name="T14" fmla="*/ 2275 w 3223"/>
                <a:gd name="T15" fmla="*/ 451 h 733"/>
                <a:gd name="T16" fmla="*/ 2453 w 3223"/>
                <a:gd name="T17" fmla="*/ 412 h 733"/>
                <a:gd name="T18" fmla="*/ 2619 w 3223"/>
                <a:gd name="T19" fmla="*/ 370 h 733"/>
                <a:gd name="T20" fmla="*/ 2941 w 3223"/>
                <a:gd name="T21" fmla="*/ 245 h 733"/>
                <a:gd name="T22" fmla="*/ 3004 w 3223"/>
                <a:gd name="T23" fmla="*/ 188 h 733"/>
                <a:gd name="T24" fmla="*/ 3016 w 3223"/>
                <a:gd name="T25" fmla="*/ 119 h 733"/>
                <a:gd name="T26" fmla="*/ 3063 w 3223"/>
                <a:gd name="T27" fmla="*/ 122 h 733"/>
                <a:gd name="T28" fmla="*/ 3045 w 3223"/>
                <a:gd name="T29" fmla="*/ 65 h 733"/>
                <a:gd name="T30" fmla="*/ 3039 w 3223"/>
                <a:gd name="T31" fmla="*/ 0 h 733"/>
                <a:gd name="T32" fmla="*/ 3096 w 3223"/>
                <a:gd name="T33" fmla="*/ 23 h 733"/>
                <a:gd name="T34" fmla="*/ 3136 w 3223"/>
                <a:gd name="T35" fmla="*/ 84 h 733"/>
                <a:gd name="T36" fmla="*/ 3121 w 3223"/>
                <a:gd name="T37" fmla="*/ 144 h 733"/>
                <a:gd name="T38" fmla="*/ 3143 w 3223"/>
                <a:gd name="T39" fmla="*/ 170 h 733"/>
                <a:gd name="T40" fmla="*/ 3219 w 3223"/>
                <a:gd name="T41" fmla="*/ 256 h 733"/>
                <a:gd name="T42" fmla="*/ 3194 w 3223"/>
                <a:gd name="T43" fmla="*/ 352 h 733"/>
                <a:gd name="T44" fmla="*/ 3038 w 3223"/>
                <a:gd name="T45" fmla="*/ 408 h 733"/>
                <a:gd name="T46" fmla="*/ 2941 w 3223"/>
                <a:gd name="T47" fmla="*/ 411 h 733"/>
                <a:gd name="T48" fmla="*/ 2924 w 3223"/>
                <a:gd name="T49" fmla="*/ 499 h 733"/>
                <a:gd name="T50" fmla="*/ 2805 w 3223"/>
                <a:gd name="T51" fmla="*/ 591 h 733"/>
                <a:gd name="T52" fmla="*/ 2616 w 3223"/>
                <a:gd name="T53" fmla="*/ 596 h 733"/>
                <a:gd name="T54" fmla="*/ 2546 w 3223"/>
                <a:gd name="T55" fmla="*/ 562 h 733"/>
                <a:gd name="T56" fmla="*/ 2528 w 3223"/>
                <a:gd name="T57" fmla="*/ 557 h 733"/>
                <a:gd name="T58" fmla="*/ 2517 w 3223"/>
                <a:gd name="T59" fmla="*/ 584 h 733"/>
                <a:gd name="T60" fmla="*/ 2461 w 3223"/>
                <a:gd name="T61" fmla="*/ 637 h 733"/>
                <a:gd name="T62" fmla="*/ 2448 w 3223"/>
                <a:gd name="T63" fmla="*/ 647 h 733"/>
                <a:gd name="T64" fmla="*/ 2333 w 3223"/>
                <a:gd name="T65" fmla="*/ 698 h 733"/>
                <a:gd name="T66" fmla="*/ 2167 w 3223"/>
                <a:gd name="T67" fmla="*/ 687 h 733"/>
                <a:gd name="T68" fmla="*/ 2068 w 3223"/>
                <a:gd name="T69" fmla="*/ 636 h 733"/>
                <a:gd name="T70" fmla="*/ 2030 w 3223"/>
                <a:gd name="T71" fmla="*/ 654 h 733"/>
                <a:gd name="T72" fmla="*/ 1916 w 3223"/>
                <a:gd name="T73" fmla="*/ 710 h 733"/>
                <a:gd name="T74" fmla="*/ 1751 w 3223"/>
                <a:gd name="T75" fmla="*/ 723 h 733"/>
                <a:gd name="T76" fmla="*/ 1686 w 3223"/>
                <a:gd name="T77" fmla="*/ 698 h 733"/>
                <a:gd name="T78" fmla="*/ 1614 w 3223"/>
                <a:gd name="T79" fmla="*/ 677 h 733"/>
                <a:gd name="T80" fmla="*/ 1566 w 3223"/>
                <a:gd name="T81" fmla="*/ 666 h 733"/>
                <a:gd name="T82" fmla="*/ 1432 w 3223"/>
                <a:gd name="T83" fmla="*/ 723 h 733"/>
                <a:gd name="T84" fmla="*/ 1164 w 3223"/>
                <a:gd name="T85" fmla="*/ 703 h 733"/>
                <a:gd name="T86" fmla="*/ 1099 w 3223"/>
                <a:gd name="T87" fmla="*/ 643 h 733"/>
                <a:gd name="T88" fmla="*/ 1052 w 3223"/>
                <a:gd name="T89" fmla="*/ 655 h 733"/>
                <a:gd name="T90" fmla="*/ 988 w 3223"/>
                <a:gd name="T91" fmla="*/ 681 h 733"/>
                <a:gd name="T92" fmla="*/ 784 w 3223"/>
                <a:gd name="T93" fmla="*/ 685 h 733"/>
                <a:gd name="T94" fmla="*/ 651 w 3223"/>
                <a:gd name="T95" fmla="*/ 605 h 733"/>
                <a:gd name="T96" fmla="*/ 644 w 3223"/>
                <a:gd name="T97" fmla="*/ 572 h 733"/>
                <a:gd name="T98" fmla="*/ 560 w 3223"/>
                <a:gd name="T99" fmla="*/ 593 h 733"/>
                <a:gd name="T100" fmla="*/ 406 w 3223"/>
                <a:gd name="T101" fmla="*/ 599 h 733"/>
                <a:gd name="T102" fmla="*/ 274 w 3223"/>
                <a:gd name="T103" fmla="*/ 530 h 733"/>
                <a:gd name="T104" fmla="*/ 234 w 3223"/>
                <a:gd name="T105" fmla="*/ 445 h 733"/>
                <a:gd name="T106" fmla="*/ 221 w 3223"/>
                <a:gd name="T107" fmla="*/ 431 h 733"/>
                <a:gd name="T108" fmla="*/ 194 w 3223"/>
                <a:gd name="T109" fmla="*/ 440 h 733"/>
                <a:gd name="T110" fmla="*/ 114 w 3223"/>
                <a:gd name="T111" fmla="*/ 427 h 733"/>
                <a:gd name="T112" fmla="*/ 0 w 3223"/>
                <a:gd name="T113" fmla="*/ 322 h 733"/>
                <a:gd name="T114" fmla="*/ 29 w 3223"/>
                <a:gd name="T115" fmla="*/ 203 h 733"/>
                <a:gd name="T116" fmla="*/ 75 w 3223"/>
                <a:gd name="T117" fmla="*/ 173 h 733"/>
                <a:gd name="T118" fmla="*/ 69 w 3223"/>
                <a:gd name="T119" fmla="*/ 95 h 733"/>
                <a:gd name="T120" fmla="*/ 140 w 3223"/>
                <a:gd name="T121" fmla="*/ 8 h 73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223" h="733">
                  <a:moveTo>
                    <a:pt x="163" y="0"/>
                  </a:moveTo>
                  <a:lnTo>
                    <a:pt x="165" y="27"/>
                  </a:lnTo>
                  <a:lnTo>
                    <a:pt x="166" y="54"/>
                  </a:lnTo>
                  <a:lnTo>
                    <a:pt x="167" y="79"/>
                  </a:lnTo>
                  <a:lnTo>
                    <a:pt x="167" y="106"/>
                  </a:lnTo>
                  <a:lnTo>
                    <a:pt x="169" y="130"/>
                  </a:lnTo>
                  <a:lnTo>
                    <a:pt x="169" y="155"/>
                  </a:lnTo>
                  <a:lnTo>
                    <a:pt x="169" y="181"/>
                  </a:lnTo>
                  <a:lnTo>
                    <a:pt x="166" y="206"/>
                  </a:lnTo>
                  <a:lnTo>
                    <a:pt x="166" y="215"/>
                  </a:lnTo>
                  <a:lnTo>
                    <a:pt x="177" y="226"/>
                  </a:lnTo>
                  <a:lnTo>
                    <a:pt x="188" y="237"/>
                  </a:lnTo>
                  <a:lnTo>
                    <a:pt x="201" y="247"/>
                  </a:lnTo>
                  <a:lnTo>
                    <a:pt x="213" y="256"/>
                  </a:lnTo>
                  <a:lnTo>
                    <a:pt x="241" y="272"/>
                  </a:lnTo>
                  <a:lnTo>
                    <a:pt x="270" y="287"/>
                  </a:lnTo>
                  <a:lnTo>
                    <a:pt x="300" y="300"/>
                  </a:lnTo>
                  <a:lnTo>
                    <a:pt x="330" y="313"/>
                  </a:lnTo>
                  <a:lnTo>
                    <a:pt x="360" y="326"/>
                  </a:lnTo>
                  <a:lnTo>
                    <a:pt x="387" y="341"/>
                  </a:lnTo>
                  <a:lnTo>
                    <a:pt x="405" y="346"/>
                  </a:lnTo>
                  <a:lnTo>
                    <a:pt x="423" y="352"/>
                  </a:lnTo>
                  <a:lnTo>
                    <a:pt x="440" y="357"/>
                  </a:lnTo>
                  <a:lnTo>
                    <a:pt x="458" y="363"/>
                  </a:lnTo>
                  <a:lnTo>
                    <a:pt x="476" y="368"/>
                  </a:lnTo>
                  <a:lnTo>
                    <a:pt x="494" y="373"/>
                  </a:lnTo>
                  <a:lnTo>
                    <a:pt x="512" y="377"/>
                  </a:lnTo>
                  <a:lnTo>
                    <a:pt x="529" y="381"/>
                  </a:lnTo>
                  <a:lnTo>
                    <a:pt x="581" y="395"/>
                  </a:lnTo>
                  <a:lnTo>
                    <a:pt x="633" y="408"/>
                  </a:lnTo>
                  <a:lnTo>
                    <a:pt x="687" y="421"/>
                  </a:lnTo>
                  <a:lnTo>
                    <a:pt x="741" y="432"/>
                  </a:lnTo>
                  <a:lnTo>
                    <a:pt x="795" y="443"/>
                  </a:lnTo>
                  <a:lnTo>
                    <a:pt x="849" y="452"/>
                  </a:lnTo>
                  <a:lnTo>
                    <a:pt x="904" y="460"/>
                  </a:lnTo>
                  <a:lnTo>
                    <a:pt x="956" y="467"/>
                  </a:lnTo>
                  <a:lnTo>
                    <a:pt x="974" y="471"/>
                  </a:lnTo>
                  <a:lnTo>
                    <a:pt x="992" y="474"/>
                  </a:lnTo>
                  <a:lnTo>
                    <a:pt x="1012" y="476"/>
                  </a:lnTo>
                  <a:lnTo>
                    <a:pt x="1030" y="477"/>
                  </a:lnTo>
                  <a:lnTo>
                    <a:pt x="1049" y="480"/>
                  </a:lnTo>
                  <a:lnTo>
                    <a:pt x="1068" y="481"/>
                  </a:lnTo>
                  <a:lnTo>
                    <a:pt x="1086" y="483"/>
                  </a:lnTo>
                  <a:lnTo>
                    <a:pt x="1104" y="486"/>
                  </a:lnTo>
                  <a:lnTo>
                    <a:pt x="1149" y="488"/>
                  </a:lnTo>
                  <a:lnTo>
                    <a:pt x="1193" y="492"/>
                  </a:lnTo>
                  <a:lnTo>
                    <a:pt x="1236" y="496"/>
                  </a:lnTo>
                  <a:lnTo>
                    <a:pt x="1278" y="501"/>
                  </a:lnTo>
                  <a:lnTo>
                    <a:pt x="1323" y="504"/>
                  </a:lnTo>
                  <a:lnTo>
                    <a:pt x="1367" y="507"/>
                  </a:lnTo>
                  <a:lnTo>
                    <a:pt x="1411" y="508"/>
                  </a:lnTo>
                  <a:lnTo>
                    <a:pt x="1457" y="507"/>
                  </a:lnTo>
                  <a:lnTo>
                    <a:pt x="1468" y="507"/>
                  </a:lnTo>
                  <a:lnTo>
                    <a:pt x="1482" y="507"/>
                  </a:lnTo>
                  <a:lnTo>
                    <a:pt x="1494" y="507"/>
                  </a:lnTo>
                  <a:lnTo>
                    <a:pt x="1508" y="507"/>
                  </a:lnTo>
                  <a:lnTo>
                    <a:pt x="1523" y="507"/>
                  </a:lnTo>
                  <a:lnTo>
                    <a:pt x="1537" y="507"/>
                  </a:lnTo>
                  <a:lnTo>
                    <a:pt x="1551" y="507"/>
                  </a:lnTo>
                  <a:lnTo>
                    <a:pt x="1563" y="507"/>
                  </a:lnTo>
                  <a:lnTo>
                    <a:pt x="1567" y="509"/>
                  </a:lnTo>
                  <a:lnTo>
                    <a:pt x="1573" y="512"/>
                  </a:lnTo>
                  <a:lnTo>
                    <a:pt x="1578" y="512"/>
                  </a:lnTo>
                  <a:lnTo>
                    <a:pt x="1584" y="510"/>
                  </a:lnTo>
                  <a:lnTo>
                    <a:pt x="1591" y="509"/>
                  </a:lnTo>
                  <a:lnTo>
                    <a:pt x="1596" y="508"/>
                  </a:lnTo>
                  <a:lnTo>
                    <a:pt x="1602" y="507"/>
                  </a:lnTo>
                  <a:lnTo>
                    <a:pt x="1607" y="507"/>
                  </a:lnTo>
                  <a:lnTo>
                    <a:pt x="1642" y="508"/>
                  </a:lnTo>
                  <a:lnTo>
                    <a:pt x="1678" y="509"/>
                  </a:lnTo>
                  <a:lnTo>
                    <a:pt x="1715" y="509"/>
                  </a:lnTo>
                  <a:lnTo>
                    <a:pt x="1752" y="508"/>
                  </a:lnTo>
                  <a:lnTo>
                    <a:pt x="1790" y="507"/>
                  </a:lnTo>
                  <a:lnTo>
                    <a:pt x="1826" y="506"/>
                  </a:lnTo>
                  <a:lnTo>
                    <a:pt x="1862" y="503"/>
                  </a:lnTo>
                  <a:lnTo>
                    <a:pt x="1898" y="498"/>
                  </a:lnTo>
                  <a:lnTo>
                    <a:pt x="1939" y="497"/>
                  </a:lnTo>
                  <a:lnTo>
                    <a:pt x="1979" y="495"/>
                  </a:lnTo>
                  <a:lnTo>
                    <a:pt x="2018" y="491"/>
                  </a:lnTo>
                  <a:lnTo>
                    <a:pt x="2056" y="486"/>
                  </a:lnTo>
                  <a:lnTo>
                    <a:pt x="2095" y="482"/>
                  </a:lnTo>
                  <a:lnTo>
                    <a:pt x="2134" y="476"/>
                  </a:lnTo>
                  <a:lnTo>
                    <a:pt x="2173" y="471"/>
                  </a:lnTo>
                  <a:lnTo>
                    <a:pt x="2213" y="465"/>
                  </a:lnTo>
                  <a:lnTo>
                    <a:pt x="2229" y="460"/>
                  </a:lnTo>
                  <a:lnTo>
                    <a:pt x="2244" y="456"/>
                  </a:lnTo>
                  <a:lnTo>
                    <a:pt x="2260" y="454"/>
                  </a:lnTo>
                  <a:lnTo>
                    <a:pt x="2275" y="451"/>
                  </a:lnTo>
                  <a:lnTo>
                    <a:pt x="2289" y="449"/>
                  </a:lnTo>
                  <a:lnTo>
                    <a:pt x="2304" y="446"/>
                  </a:lnTo>
                  <a:lnTo>
                    <a:pt x="2320" y="443"/>
                  </a:lnTo>
                  <a:lnTo>
                    <a:pt x="2337" y="440"/>
                  </a:lnTo>
                  <a:lnTo>
                    <a:pt x="2354" y="437"/>
                  </a:lnTo>
                  <a:lnTo>
                    <a:pt x="2370" y="432"/>
                  </a:lnTo>
                  <a:lnTo>
                    <a:pt x="2387" y="428"/>
                  </a:lnTo>
                  <a:lnTo>
                    <a:pt x="2402" y="422"/>
                  </a:lnTo>
                  <a:lnTo>
                    <a:pt x="2419" y="418"/>
                  </a:lnTo>
                  <a:lnTo>
                    <a:pt x="2435" y="415"/>
                  </a:lnTo>
                  <a:lnTo>
                    <a:pt x="2453" y="412"/>
                  </a:lnTo>
                  <a:lnTo>
                    <a:pt x="2471" y="412"/>
                  </a:lnTo>
                  <a:lnTo>
                    <a:pt x="2478" y="409"/>
                  </a:lnTo>
                  <a:lnTo>
                    <a:pt x="2485" y="407"/>
                  </a:lnTo>
                  <a:lnTo>
                    <a:pt x="2492" y="406"/>
                  </a:lnTo>
                  <a:lnTo>
                    <a:pt x="2499" y="405"/>
                  </a:lnTo>
                  <a:lnTo>
                    <a:pt x="2507" y="402"/>
                  </a:lnTo>
                  <a:lnTo>
                    <a:pt x="2513" y="400"/>
                  </a:lnTo>
                  <a:lnTo>
                    <a:pt x="2519" y="398"/>
                  </a:lnTo>
                  <a:lnTo>
                    <a:pt x="2524" y="394"/>
                  </a:lnTo>
                  <a:lnTo>
                    <a:pt x="2572" y="383"/>
                  </a:lnTo>
                  <a:lnTo>
                    <a:pt x="2619" y="370"/>
                  </a:lnTo>
                  <a:lnTo>
                    <a:pt x="2666" y="357"/>
                  </a:lnTo>
                  <a:lnTo>
                    <a:pt x="2712" y="342"/>
                  </a:lnTo>
                  <a:lnTo>
                    <a:pt x="2756" y="326"/>
                  </a:lnTo>
                  <a:lnTo>
                    <a:pt x="2800" y="309"/>
                  </a:lnTo>
                  <a:lnTo>
                    <a:pt x="2844" y="291"/>
                  </a:lnTo>
                  <a:lnTo>
                    <a:pt x="2888" y="271"/>
                  </a:lnTo>
                  <a:lnTo>
                    <a:pt x="2890" y="273"/>
                  </a:lnTo>
                  <a:lnTo>
                    <a:pt x="2902" y="267"/>
                  </a:lnTo>
                  <a:lnTo>
                    <a:pt x="2915" y="259"/>
                  </a:lnTo>
                  <a:lnTo>
                    <a:pt x="2927" y="252"/>
                  </a:lnTo>
                  <a:lnTo>
                    <a:pt x="2941" y="245"/>
                  </a:lnTo>
                  <a:lnTo>
                    <a:pt x="2952" y="238"/>
                  </a:lnTo>
                  <a:lnTo>
                    <a:pt x="2963" y="229"/>
                  </a:lnTo>
                  <a:lnTo>
                    <a:pt x="2974" y="220"/>
                  </a:lnTo>
                  <a:lnTo>
                    <a:pt x="2982" y="210"/>
                  </a:lnTo>
                  <a:lnTo>
                    <a:pt x="2988" y="209"/>
                  </a:lnTo>
                  <a:lnTo>
                    <a:pt x="2992" y="207"/>
                  </a:lnTo>
                  <a:lnTo>
                    <a:pt x="2996" y="204"/>
                  </a:lnTo>
                  <a:lnTo>
                    <a:pt x="2999" y="201"/>
                  </a:lnTo>
                  <a:lnTo>
                    <a:pt x="3000" y="196"/>
                  </a:lnTo>
                  <a:lnTo>
                    <a:pt x="3002" y="193"/>
                  </a:lnTo>
                  <a:lnTo>
                    <a:pt x="3004" y="188"/>
                  </a:lnTo>
                  <a:lnTo>
                    <a:pt x="3006" y="185"/>
                  </a:lnTo>
                  <a:lnTo>
                    <a:pt x="3004" y="177"/>
                  </a:lnTo>
                  <a:lnTo>
                    <a:pt x="3003" y="170"/>
                  </a:lnTo>
                  <a:lnTo>
                    <a:pt x="3003" y="162"/>
                  </a:lnTo>
                  <a:lnTo>
                    <a:pt x="3004" y="153"/>
                  </a:lnTo>
                  <a:lnTo>
                    <a:pt x="3006" y="145"/>
                  </a:lnTo>
                  <a:lnTo>
                    <a:pt x="3007" y="137"/>
                  </a:lnTo>
                  <a:lnTo>
                    <a:pt x="3009" y="129"/>
                  </a:lnTo>
                  <a:lnTo>
                    <a:pt x="3009" y="120"/>
                  </a:lnTo>
                  <a:lnTo>
                    <a:pt x="3011" y="120"/>
                  </a:lnTo>
                  <a:lnTo>
                    <a:pt x="3016" y="119"/>
                  </a:lnTo>
                  <a:lnTo>
                    <a:pt x="3017" y="120"/>
                  </a:lnTo>
                  <a:lnTo>
                    <a:pt x="3020" y="121"/>
                  </a:lnTo>
                  <a:lnTo>
                    <a:pt x="3024" y="124"/>
                  </a:lnTo>
                  <a:lnTo>
                    <a:pt x="3028" y="128"/>
                  </a:lnTo>
                  <a:lnTo>
                    <a:pt x="3032" y="132"/>
                  </a:lnTo>
                  <a:lnTo>
                    <a:pt x="3036" y="135"/>
                  </a:lnTo>
                  <a:lnTo>
                    <a:pt x="3042" y="139"/>
                  </a:lnTo>
                  <a:lnTo>
                    <a:pt x="3049" y="139"/>
                  </a:lnTo>
                  <a:lnTo>
                    <a:pt x="3054" y="134"/>
                  </a:lnTo>
                  <a:lnTo>
                    <a:pt x="3058" y="128"/>
                  </a:lnTo>
                  <a:lnTo>
                    <a:pt x="3063" y="122"/>
                  </a:lnTo>
                  <a:lnTo>
                    <a:pt x="3065" y="116"/>
                  </a:lnTo>
                  <a:lnTo>
                    <a:pt x="3067" y="109"/>
                  </a:lnTo>
                  <a:lnTo>
                    <a:pt x="3067" y="102"/>
                  </a:lnTo>
                  <a:lnTo>
                    <a:pt x="3067" y="96"/>
                  </a:lnTo>
                  <a:lnTo>
                    <a:pt x="3064" y="88"/>
                  </a:lnTo>
                  <a:lnTo>
                    <a:pt x="3061" y="85"/>
                  </a:lnTo>
                  <a:lnTo>
                    <a:pt x="3058" y="80"/>
                  </a:lnTo>
                  <a:lnTo>
                    <a:pt x="3056" y="76"/>
                  </a:lnTo>
                  <a:lnTo>
                    <a:pt x="3053" y="71"/>
                  </a:lnTo>
                  <a:lnTo>
                    <a:pt x="3049" y="68"/>
                  </a:lnTo>
                  <a:lnTo>
                    <a:pt x="3045" y="65"/>
                  </a:lnTo>
                  <a:lnTo>
                    <a:pt x="3039" y="64"/>
                  </a:lnTo>
                  <a:lnTo>
                    <a:pt x="3032" y="63"/>
                  </a:lnTo>
                  <a:lnTo>
                    <a:pt x="3011" y="66"/>
                  </a:lnTo>
                  <a:lnTo>
                    <a:pt x="3014" y="6"/>
                  </a:lnTo>
                  <a:lnTo>
                    <a:pt x="3018" y="8"/>
                  </a:lnTo>
                  <a:lnTo>
                    <a:pt x="3022" y="8"/>
                  </a:lnTo>
                  <a:lnTo>
                    <a:pt x="3025" y="6"/>
                  </a:lnTo>
                  <a:lnTo>
                    <a:pt x="3028" y="4"/>
                  </a:lnTo>
                  <a:lnTo>
                    <a:pt x="3031" y="3"/>
                  </a:lnTo>
                  <a:lnTo>
                    <a:pt x="3035" y="1"/>
                  </a:lnTo>
                  <a:lnTo>
                    <a:pt x="3039" y="0"/>
                  </a:lnTo>
                  <a:lnTo>
                    <a:pt x="3043" y="0"/>
                  </a:lnTo>
                  <a:lnTo>
                    <a:pt x="3049" y="3"/>
                  </a:lnTo>
                  <a:lnTo>
                    <a:pt x="3053" y="5"/>
                  </a:lnTo>
                  <a:lnTo>
                    <a:pt x="3058" y="8"/>
                  </a:lnTo>
                  <a:lnTo>
                    <a:pt x="3064" y="9"/>
                  </a:lnTo>
                  <a:lnTo>
                    <a:pt x="3069" y="10"/>
                  </a:lnTo>
                  <a:lnTo>
                    <a:pt x="3075" y="11"/>
                  </a:lnTo>
                  <a:lnTo>
                    <a:pt x="3080" y="14"/>
                  </a:lnTo>
                  <a:lnTo>
                    <a:pt x="3086" y="17"/>
                  </a:lnTo>
                  <a:lnTo>
                    <a:pt x="3090" y="20"/>
                  </a:lnTo>
                  <a:lnTo>
                    <a:pt x="3096" y="23"/>
                  </a:lnTo>
                  <a:lnTo>
                    <a:pt x="3101" y="27"/>
                  </a:lnTo>
                  <a:lnTo>
                    <a:pt x="3105" y="32"/>
                  </a:lnTo>
                  <a:lnTo>
                    <a:pt x="3109" y="36"/>
                  </a:lnTo>
                  <a:lnTo>
                    <a:pt x="3115" y="41"/>
                  </a:lnTo>
                  <a:lnTo>
                    <a:pt x="3119" y="45"/>
                  </a:lnTo>
                  <a:lnTo>
                    <a:pt x="3122" y="51"/>
                  </a:lnTo>
                  <a:lnTo>
                    <a:pt x="3126" y="56"/>
                  </a:lnTo>
                  <a:lnTo>
                    <a:pt x="3129" y="60"/>
                  </a:lnTo>
                  <a:lnTo>
                    <a:pt x="3132" y="66"/>
                  </a:lnTo>
                  <a:lnTo>
                    <a:pt x="3133" y="71"/>
                  </a:lnTo>
                  <a:lnTo>
                    <a:pt x="3136" y="84"/>
                  </a:lnTo>
                  <a:lnTo>
                    <a:pt x="3136" y="95"/>
                  </a:lnTo>
                  <a:lnTo>
                    <a:pt x="3136" y="107"/>
                  </a:lnTo>
                  <a:lnTo>
                    <a:pt x="3134" y="119"/>
                  </a:lnTo>
                  <a:lnTo>
                    <a:pt x="3133" y="130"/>
                  </a:lnTo>
                  <a:lnTo>
                    <a:pt x="3133" y="141"/>
                  </a:lnTo>
                  <a:lnTo>
                    <a:pt x="3130" y="141"/>
                  </a:lnTo>
                  <a:lnTo>
                    <a:pt x="3127" y="141"/>
                  </a:lnTo>
                  <a:lnTo>
                    <a:pt x="3126" y="141"/>
                  </a:lnTo>
                  <a:lnTo>
                    <a:pt x="3125" y="142"/>
                  </a:lnTo>
                  <a:lnTo>
                    <a:pt x="3122" y="143"/>
                  </a:lnTo>
                  <a:lnTo>
                    <a:pt x="3121" y="144"/>
                  </a:lnTo>
                  <a:lnTo>
                    <a:pt x="3121" y="145"/>
                  </a:lnTo>
                  <a:lnTo>
                    <a:pt x="3119" y="148"/>
                  </a:lnTo>
                  <a:lnTo>
                    <a:pt x="3118" y="151"/>
                  </a:lnTo>
                  <a:lnTo>
                    <a:pt x="3119" y="154"/>
                  </a:lnTo>
                  <a:lnTo>
                    <a:pt x="3121" y="158"/>
                  </a:lnTo>
                  <a:lnTo>
                    <a:pt x="3123" y="160"/>
                  </a:lnTo>
                  <a:lnTo>
                    <a:pt x="3126" y="162"/>
                  </a:lnTo>
                  <a:lnTo>
                    <a:pt x="3130" y="164"/>
                  </a:lnTo>
                  <a:lnTo>
                    <a:pt x="3134" y="165"/>
                  </a:lnTo>
                  <a:lnTo>
                    <a:pt x="3137" y="166"/>
                  </a:lnTo>
                  <a:lnTo>
                    <a:pt x="3143" y="170"/>
                  </a:lnTo>
                  <a:lnTo>
                    <a:pt x="3148" y="173"/>
                  </a:lnTo>
                  <a:lnTo>
                    <a:pt x="3155" y="176"/>
                  </a:lnTo>
                  <a:lnTo>
                    <a:pt x="3161" y="178"/>
                  </a:lnTo>
                  <a:lnTo>
                    <a:pt x="3168" y="182"/>
                  </a:lnTo>
                  <a:lnTo>
                    <a:pt x="3173" y="185"/>
                  </a:lnTo>
                  <a:lnTo>
                    <a:pt x="3180" y="188"/>
                  </a:lnTo>
                  <a:lnTo>
                    <a:pt x="3186" y="192"/>
                  </a:lnTo>
                  <a:lnTo>
                    <a:pt x="3197" y="207"/>
                  </a:lnTo>
                  <a:lnTo>
                    <a:pt x="3206" y="223"/>
                  </a:lnTo>
                  <a:lnTo>
                    <a:pt x="3215" y="239"/>
                  </a:lnTo>
                  <a:lnTo>
                    <a:pt x="3219" y="256"/>
                  </a:lnTo>
                  <a:lnTo>
                    <a:pt x="3221" y="265"/>
                  </a:lnTo>
                  <a:lnTo>
                    <a:pt x="3221" y="273"/>
                  </a:lnTo>
                  <a:lnTo>
                    <a:pt x="3223" y="282"/>
                  </a:lnTo>
                  <a:lnTo>
                    <a:pt x="3221" y="291"/>
                  </a:lnTo>
                  <a:lnTo>
                    <a:pt x="3220" y="300"/>
                  </a:lnTo>
                  <a:lnTo>
                    <a:pt x="3219" y="309"/>
                  </a:lnTo>
                  <a:lnTo>
                    <a:pt x="3216" y="317"/>
                  </a:lnTo>
                  <a:lnTo>
                    <a:pt x="3212" y="326"/>
                  </a:lnTo>
                  <a:lnTo>
                    <a:pt x="3206" y="335"/>
                  </a:lnTo>
                  <a:lnTo>
                    <a:pt x="3201" y="344"/>
                  </a:lnTo>
                  <a:lnTo>
                    <a:pt x="3194" y="352"/>
                  </a:lnTo>
                  <a:lnTo>
                    <a:pt x="3187" y="358"/>
                  </a:lnTo>
                  <a:lnTo>
                    <a:pt x="3179" y="365"/>
                  </a:lnTo>
                  <a:lnTo>
                    <a:pt x="3170" y="371"/>
                  </a:lnTo>
                  <a:lnTo>
                    <a:pt x="3162" y="377"/>
                  </a:lnTo>
                  <a:lnTo>
                    <a:pt x="3152" y="381"/>
                  </a:lnTo>
                  <a:lnTo>
                    <a:pt x="3133" y="390"/>
                  </a:lnTo>
                  <a:lnTo>
                    <a:pt x="3111" y="398"/>
                  </a:lnTo>
                  <a:lnTo>
                    <a:pt x="3087" y="403"/>
                  </a:lnTo>
                  <a:lnTo>
                    <a:pt x="3064" y="408"/>
                  </a:lnTo>
                  <a:lnTo>
                    <a:pt x="3050" y="408"/>
                  </a:lnTo>
                  <a:lnTo>
                    <a:pt x="3038" y="408"/>
                  </a:lnTo>
                  <a:lnTo>
                    <a:pt x="3025" y="409"/>
                  </a:lnTo>
                  <a:lnTo>
                    <a:pt x="3014" y="409"/>
                  </a:lnTo>
                  <a:lnTo>
                    <a:pt x="3002" y="408"/>
                  </a:lnTo>
                  <a:lnTo>
                    <a:pt x="2991" y="407"/>
                  </a:lnTo>
                  <a:lnTo>
                    <a:pt x="2978" y="405"/>
                  </a:lnTo>
                  <a:lnTo>
                    <a:pt x="2964" y="401"/>
                  </a:lnTo>
                  <a:lnTo>
                    <a:pt x="2956" y="402"/>
                  </a:lnTo>
                  <a:lnTo>
                    <a:pt x="2951" y="403"/>
                  </a:lnTo>
                  <a:lnTo>
                    <a:pt x="2945" y="406"/>
                  </a:lnTo>
                  <a:lnTo>
                    <a:pt x="2942" y="408"/>
                  </a:lnTo>
                  <a:lnTo>
                    <a:pt x="2941" y="411"/>
                  </a:lnTo>
                  <a:lnTo>
                    <a:pt x="2940" y="416"/>
                  </a:lnTo>
                  <a:lnTo>
                    <a:pt x="2940" y="419"/>
                  </a:lnTo>
                  <a:lnTo>
                    <a:pt x="2941" y="423"/>
                  </a:lnTo>
                  <a:lnTo>
                    <a:pt x="2942" y="433"/>
                  </a:lnTo>
                  <a:lnTo>
                    <a:pt x="2944" y="443"/>
                  </a:lnTo>
                  <a:lnTo>
                    <a:pt x="2944" y="448"/>
                  </a:lnTo>
                  <a:lnTo>
                    <a:pt x="2944" y="452"/>
                  </a:lnTo>
                  <a:lnTo>
                    <a:pt x="2942" y="456"/>
                  </a:lnTo>
                  <a:lnTo>
                    <a:pt x="2940" y="461"/>
                  </a:lnTo>
                  <a:lnTo>
                    <a:pt x="2933" y="481"/>
                  </a:lnTo>
                  <a:lnTo>
                    <a:pt x="2924" y="499"/>
                  </a:lnTo>
                  <a:lnTo>
                    <a:pt x="2912" y="517"/>
                  </a:lnTo>
                  <a:lnTo>
                    <a:pt x="2899" y="535"/>
                  </a:lnTo>
                  <a:lnTo>
                    <a:pt x="2891" y="544"/>
                  </a:lnTo>
                  <a:lnTo>
                    <a:pt x="2883" y="551"/>
                  </a:lnTo>
                  <a:lnTo>
                    <a:pt x="2875" y="558"/>
                  </a:lnTo>
                  <a:lnTo>
                    <a:pt x="2865" y="566"/>
                  </a:lnTo>
                  <a:lnTo>
                    <a:pt x="2855" y="572"/>
                  </a:lnTo>
                  <a:lnTo>
                    <a:pt x="2844" y="578"/>
                  </a:lnTo>
                  <a:lnTo>
                    <a:pt x="2833" y="583"/>
                  </a:lnTo>
                  <a:lnTo>
                    <a:pt x="2822" y="589"/>
                  </a:lnTo>
                  <a:lnTo>
                    <a:pt x="2805" y="591"/>
                  </a:lnTo>
                  <a:lnTo>
                    <a:pt x="2790" y="595"/>
                  </a:lnTo>
                  <a:lnTo>
                    <a:pt x="2775" y="599"/>
                  </a:lnTo>
                  <a:lnTo>
                    <a:pt x="2760" y="602"/>
                  </a:lnTo>
                  <a:lnTo>
                    <a:pt x="2745" y="605"/>
                  </a:lnTo>
                  <a:lnTo>
                    <a:pt x="2729" y="608"/>
                  </a:lnTo>
                  <a:lnTo>
                    <a:pt x="2714" y="608"/>
                  </a:lnTo>
                  <a:lnTo>
                    <a:pt x="2698" y="605"/>
                  </a:lnTo>
                  <a:lnTo>
                    <a:pt x="2677" y="603"/>
                  </a:lnTo>
                  <a:lnTo>
                    <a:pt x="2656" y="601"/>
                  </a:lnTo>
                  <a:lnTo>
                    <a:pt x="2636" y="599"/>
                  </a:lnTo>
                  <a:lnTo>
                    <a:pt x="2616" y="596"/>
                  </a:lnTo>
                  <a:lnTo>
                    <a:pt x="2605" y="594"/>
                  </a:lnTo>
                  <a:lnTo>
                    <a:pt x="2597" y="592"/>
                  </a:lnTo>
                  <a:lnTo>
                    <a:pt x="2587" y="590"/>
                  </a:lnTo>
                  <a:lnTo>
                    <a:pt x="2577" y="587"/>
                  </a:lnTo>
                  <a:lnTo>
                    <a:pt x="2569" y="583"/>
                  </a:lnTo>
                  <a:lnTo>
                    <a:pt x="2561" y="578"/>
                  </a:lnTo>
                  <a:lnTo>
                    <a:pt x="2553" y="572"/>
                  </a:lnTo>
                  <a:lnTo>
                    <a:pt x="2546" y="566"/>
                  </a:lnTo>
                  <a:lnTo>
                    <a:pt x="2546" y="565"/>
                  </a:lnTo>
                  <a:lnTo>
                    <a:pt x="2546" y="563"/>
                  </a:lnTo>
                  <a:lnTo>
                    <a:pt x="2546" y="562"/>
                  </a:lnTo>
                  <a:lnTo>
                    <a:pt x="2546" y="561"/>
                  </a:lnTo>
                  <a:lnTo>
                    <a:pt x="2546" y="560"/>
                  </a:lnTo>
                  <a:lnTo>
                    <a:pt x="2546" y="559"/>
                  </a:lnTo>
                  <a:lnTo>
                    <a:pt x="2547" y="558"/>
                  </a:lnTo>
                  <a:lnTo>
                    <a:pt x="2548" y="558"/>
                  </a:lnTo>
                  <a:lnTo>
                    <a:pt x="2546" y="556"/>
                  </a:lnTo>
                  <a:lnTo>
                    <a:pt x="2542" y="553"/>
                  </a:lnTo>
                  <a:lnTo>
                    <a:pt x="2539" y="553"/>
                  </a:lnTo>
                  <a:lnTo>
                    <a:pt x="2535" y="553"/>
                  </a:lnTo>
                  <a:lnTo>
                    <a:pt x="2532" y="555"/>
                  </a:lnTo>
                  <a:lnTo>
                    <a:pt x="2528" y="557"/>
                  </a:lnTo>
                  <a:lnTo>
                    <a:pt x="2525" y="558"/>
                  </a:lnTo>
                  <a:lnTo>
                    <a:pt x="2521" y="559"/>
                  </a:lnTo>
                  <a:lnTo>
                    <a:pt x="2518" y="561"/>
                  </a:lnTo>
                  <a:lnTo>
                    <a:pt x="2515" y="562"/>
                  </a:lnTo>
                  <a:lnTo>
                    <a:pt x="2514" y="565"/>
                  </a:lnTo>
                  <a:lnTo>
                    <a:pt x="2513" y="567"/>
                  </a:lnTo>
                  <a:lnTo>
                    <a:pt x="2514" y="571"/>
                  </a:lnTo>
                  <a:lnTo>
                    <a:pt x="2517" y="576"/>
                  </a:lnTo>
                  <a:lnTo>
                    <a:pt x="2518" y="580"/>
                  </a:lnTo>
                  <a:lnTo>
                    <a:pt x="2518" y="583"/>
                  </a:lnTo>
                  <a:lnTo>
                    <a:pt x="2517" y="584"/>
                  </a:lnTo>
                  <a:lnTo>
                    <a:pt x="2515" y="585"/>
                  </a:lnTo>
                  <a:lnTo>
                    <a:pt x="2511" y="587"/>
                  </a:lnTo>
                  <a:lnTo>
                    <a:pt x="2506" y="587"/>
                  </a:lnTo>
                  <a:lnTo>
                    <a:pt x="2501" y="594"/>
                  </a:lnTo>
                  <a:lnTo>
                    <a:pt x="2496" y="601"/>
                  </a:lnTo>
                  <a:lnTo>
                    <a:pt x="2490" y="606"/>
                  </a:lnTo>
                  <a:lnTo>
                    <a:pt x="2483" y="612"/>
                  </a:lnTo>
                  <a:lnTo>
                    <a:pt x="2477" y="617"/>
                  </a:lnTo>
                  <a:lnTo>
                    <a:pt x="2471" y="624"/>
                  </a:lnTo>
                  <a:lnTo>
                    <a:pt x="2466" y="630"/>
                  </a:lnTo>
                  <a:lnTo>
                    <a:pt x="2461" y="637"/>
                  </a:lnTo>
                  <a:lnTo>
                    <a:pt x="2464" y="639"/>
                  </a:lnTo>
                  <a:lnTo>
                    <a:pt x="2463" y="639"/>
                  </a:lnTo>
                  <a:lnTo>
                    <a:pt x="2460" y="641"/>
                  </a:lnTo>
                  <a:lnTo>
                    <a:pt x="2459" y="641"/>
                  </a:lnTo>
                  <a:lnTo>
                    <a:pt x="2457" y="641"/>
                  </a:lnTo>
                  <a:lnTo>
                    <a:pt x="2456" y="642"/>
                  </a:lnTo>
                  <a:lnTo>
                    <a:pt x="2454" y="642"/>
                  </a:lnTo>
                  <a:lnTo>
                    <a:pt x="2452" y="642"/>
                  </a:lnTo>
                  <a:lnTo>
                    <a:pt x="2450" y="642"/>
                  </a:lnTo>
                  <a:lnTo>
                    <a:pt x="2449" y="645"/>
                  </a:lnTo>
                  <a:lnTo>
                    <a:pt x="2448" y="647"/>
                  </a:lnTo>
                  <a:lnTo>
                    <a:pt x="2445" y="649"/>
                  </a:lnTo>
                  <a:lnTo>
                    <a:pt x="2441" y="651"/>
                  </a:lnTo>
                  <a:lnTo>
                    <a:pt x="2438" y="652"/>
                  </a:lnTo>
                  <a:lnTo>
                    <a:pt x="2435" y="654"/>
                  </a:lnTo>
                  <a:lnTo>
                    <a:pt x="2432" y="657"/>
                  </a:lnTo>
                  <a:lnTo>
                    <a:pt x="2432" y="660"/>
                  </a:lnTo>
                  <a:lnTo>
                    <a:pt x="2410" y="671"/>
                  </a:lnTo>
                  <a:lnTo>
                    <a:pt x="2388" y="680"/>
                  </a:lnTo>
                  <a:lnTo>
                    <a:pt x="2366" y="689"/>
                  </a:lnTo>
                  <a:lnTo>
                    <a:pt x="2344" y="695"/>
                  </a:lnTo>
                  <a:lnTo>
                    <a:pt x="2333" y="698"/>
                  </a:lnTo>
                  <a:lnTo>
                    <a:pt x="2320" y="699"/>
                  </a:lnTo>
                  <a:lnTo>
                    <a:pt x="2309" y="701"/>
                  </a:lnTo>
                  <a:lnTo>
                    <a:pt x="2297" y="701"/>
                  </a:lnTo>
                  <a:lnTo>
                    <a:pt x="2285" y="701"/>
                  </a:lnTo>
                  <a:lnTo>
                    <a:pt x="2271" y="701"/>
                  </a:lnTo>
                  <a:lnTo>
                    <a:pt x="2257" y="700"/>
                  </a:lnTo>
                  <a:lnTo>
                    <a:pt x="2243" y="698"/>
                  </a:lnTo>
                  <a:lnTo>
                    <a:pt x="2222" y="695"/>
                  </a:lnTo>
                  <a:lnTo>
                    <a:pt x="2203" y="691"/>
                  </a:lnTo>
                  <a:lnTo>
                    <a:pt x="2185" y="689"/>
                  </a:lnTo>
                  <a:lnTo>
                    <a:pt x="2167" y="687"/>
                  </a:lnTo>
                  <a:lnTo>
                    <a:pt x="2150" y="683"/>
                  </a:lnTo>
                  <a:lnTo>
                    <a:pt x="2134" y="678"/>
                  </a:lnTo>
                  <a:lnTo>
                    <a:pt x="2117" y="670"/>
                  </a:lnTo>
                  <a:lnTo>
                    <a:pt x="2101" y="660"/>
                  </a:lnTo>
                  <a:lnTo>
                    <a:pt x="2097" y="663"/>
                  </a:lnTo>
                  <a:lnTo>
                    <a:pt x="2091" y="658"/>
                  </a:lnTo>
                  <a:lnTo>
                    <a:pt x="2087" y="654"/>
                  </a:lnTo>
                  <a:lnTo>
                    <a:pt x="2081" y="649"/>
                  </a:lnTo>
                  <a:lnTo>
                    <a:pt x="2077" y="645"/>
                  </a:lnTo>
                  <a:lnTo>
                    <a:pt x="2072" y="641"/>
                  </a:lnTo>
                  <a:lnTo>
                    <a:pt x="2068" y="636"/>
                  </a:lnTo>
                  <a:lnTo>
                    <a:pt x="2063" y="632"/>
                  </a:lnTo>
                  <a:lnTo>
                    <a:pt x="2061" y="627"/>
                  </a:lnTo>
                  <a:lnTo>
                    <a:pt x="2056" y="628"/>
                  </a:lnTo>
                  <a:lnTo>
                    <a:pt x="2052" y="630"/>
                  </a:lnTo>
                  <a:lnTo>
                    <a:pt x="2050" y="632"/>
                  </a:lnTo>
                  <a:lnTo>
                    <a:pt x="2045" y="634"/>
                  </a:lnTo>
                  <a:lnTo>
                    <a:pt x="2043" y="636"/>
                  </a:lnTo>
                  <a:lnTo>
                    <a:pt x="2041" y="638"/>
                  </a:lnTo>
                  <a:lnTo>
                    <a:pt x="2040" y="642"/>
                  </a:lnTo>
                  <a:lnTo>
                    <a:pt x="2040" y="646"/>
                  </a:lnTo>
                  <a:lnTo>
                    <a:pt x="2030" y="654"/>
                  </a:lnTo>
                  <a:lnTo>
                    <a:pt x="2022" y="662"/>
                  </a:lnTo>
                  <a:lnTo>
                    <a:pt x="2012" y="669"/>
                  </a:lnTo>
                  <a:lnTo>
                    <a:pt x="2003" y="677"/>
                  </a:lnTo>
                  <a:lnTo>
                    <a:pt x="1993" y="684"/>
                  </a:lnTo>
                  <a:lnTo>
                    <a:pt x="1982" y="689"/>
                  </a:lnTo>
                  <a:lnTo>
                    <a:pt x="1971" y="692"/>
                  </a:lnTo>
                  <a:lnTo>
                    <a:pt x="1958" y="695"/>
                  </a:lnTo>
                  <a:lnTo>
                    <a:pt x="1949" y="700"/>
                  </a:lnTo>
                  <a:lnTo>
                    <a:pt x="1938" y="705"/>
                  </a:lnTo>
                  <a:lnTo>
                    <a:pt x="1927" y="708"/>
                  </a:lnTo>
                  <a:lnTo>
                    <a:pt x="1916" y="710"/>
                  </a:lnTo>
                  <a:lnTo>
                    <a:pt x="1903" y="712"/>
                  </a:lnTo>
                  <a:lnTo>
                    <a:pt x="1891" y="714"/>
                  </a:lnTo>
                  <a:lnTo>
                    <a:pt x="1880" y="717"/>
                  </a:lnTo>
                  <a:lnTo>
                    <a:pt x="1869" y="719"/>
                  </a:lnTo>
                  <a:lnTo>
                    <a:pt x="1849" y="719"/>
                  </a:lnTo>
                  <a:lnTo>
                    <a:pt x="1831" y="720"/>
                  </a:lnTo>
                  <a:lnTo>
                    <a:pt x="1813" y="721"/>
                  </a:lnTo>
                  <a:lnTo>
                    <a:pt x="1795" y="723"/>
                  </a:lnTo>
                  <a:lnTo>
                    <a:pt x="1777" y="726"/>
                  </a:lnTo>
                  <a:lnTo>
                    <a:pt x="1759" y="724"/>
                  </a:lnTo>
                  <a:lnTo>
                    <a:pt x="1751" y="723"/>
                  </a:lnTo>
                  <a:lnTo>
                    <a:pt x="1743" y="721"/>
                  </a:lnTo>
                  <a:lnTo>
                    <a:pt x="1735" y="718"/>
                  </a:lnTo>
                  <a:lnTo>
                    <a:pt x="1726" y="713"/>
                  </a:lnTo>
                  <a:lnTo>
                    <a:pt x="1721" y="712"/>
                  </a:lnTo>
                  <a:lnTo>
                    <a:pt x="1715" y="711"/>
                  </a:lnTo>
                  <a:lnTo>
                    <a:pt x="1710" y="710"/>
                  </a:lnTo>
                  <a:lnTo>
                    <a:pt x="1705" y="708"/>
                  </a:lnTo>
                  <a:lnTo>
                    <a:pt x="1700" y="706"/>
                  </a:lnTo>
                  <a:lnTo>
                    <a:pt x="1696" y="703"/>
                  </a:lnTo>
                  <a:lnTo>
                    <a:pt x="1692" y="701"/>
                  </a:lnTo>
                  <a:lnTo>
                    <a:pt x="1686" y="698"/>
                  </a:lnTo>
                  <a:lnTo>
                    <a:pt x="1678" y="697"/>
                  </a:lnTo>
                  <a:lnTo>
                    <a:pt x="1671" y="696"/>
                  </a:lnTo>
                  <a:lnTo>
                    <a:pt x="1663" y="694"/>
                  </a:lnTo>
                  <a:lnTo>
                    <a:pt x="1654" y="691"/>
                  </a:lnTo>
                  <a:lnTo>
                    <a:pt x="1646" y="689"/>
                  </a:lnTo>
                  <a:lnTo>
                    <a:pt x="1639" y="686"/>
                  </a:lnTo>
                  <a:lnTo>
                    <a:pt x="1634" y="683"/>
                  </a:lnTo>
                  <a:lnTo>
                    <a:pt x="1629" y="679"/>
                  </a:lnTo>
                  <a:lnTo>
                    <a:pt x="1624" y="679"/>
                  </a:lnTo>
                  <a:lnTo>
                    <a:pt x="1618" y="679"/>
                  </a:lnTo>
                  <a:lnTo>
                    <a:pt x="1614" y="677"/>
                  </a:lnTo>
                  <a:lnTo>
                    <a:pt x="1612" y="675"/>
                  </a:lnTo>
                  <a:lnTo>
                    <a:pt x="1606" y="668"/>
                  </a:lnTo>
                  <a:lnTo>
                    <a:pt x="1600" y="662"/>
                  </a:lnTo>
                  <a:lnTo>
                    <a:pt x="1596" y="656"/>
                  </a:lnTo>
                  <a:lnTo>
                    <a:pt x="1591" y="653"/>
                  </a:lnTo>
                  <a:lnTo>
                    <a:pt x="1587" y="652"/>
                  </a:lnTo>
                  <a:lnTo>
                    <a:pt x="1584" y="653"/>
                  </a:lnTo>
                  <a:lnTo>
                    <a:pt x="1578" y="655"/>
                  </a:lnTo>
                  <a:lnTo>
                    <a:pt x="1573" y="658"/>
                  </a:lnTo>
                  <a:lnTo>
                    <a:pt x="1570" y="663"/>
                  </a:lnTo>
                  <a:lnTo>
                    <a:pt x="1566" y="666"/>
                  </a:lnTo>
                  <a:lnTo>
                    <a:pt x="1562" y="669"/>
                  </a:lnTo>
                  <a:lnTo>
                    <a:pt x="1558" y="673"/>
                  </a:lnTo>
                  <a:lnTo>
                    <a:pt x="1548" y="677"/>
                  </a:lnTo>
                  <a:lnTo>
                    <a:pt x="1537" y="681"/>
                  </a:lnTo>
                  <a:lnTo>
                    <a:pt x="1526" y="685"/>
                  </a:lnTo>
                  <a:lnTo>
                    <a:pt x="1516" y="689"/>
                  </a:lnTo>
                  <a:lnTo>
                    <a:pt x="1506" y="695"/>
                  </a:lnTo>
                  <a:lnTo>
                    <a:pt x="1500" y="702"/>
                  </a:lnTo>
                  <a:lnTo>
                    <a:pt x="1477" y="711"/>
                  </a:lnTo>
                  <a:lnTo>
                    <a:pt x="1454" y="718"/>
                  </a:lnTo>
                  <a:lnTo>
                    <a:pt x="1432" y="723"/>
                  </a:lnTo>
                  <a:lnTo>
                    <a:pt x="1407" y="728"/>
                  </a:lnTo>
                  <a:lnTo>
                    <a:pt x="1382" y="731"/>
                  </a:lnTo>
                  <a:lnTo>
                    <a:pt x="1357" y="733"/>
                  </a:lnTo>
                  <a:lnTo>
                    <a:pt x="1332" y="733"/>
                  </a:lnTo>
                  <a:lnTo>
                    <a:pt x="1307" y="733"/>
                  </a:lnTo>
                  <a:lnTo>
                    <a:pt x="1283" y="731"/>
                  </a:lnTo>
                  <a:lnTo>
                    <a:pt x="1258" y="729"/>
                  </a:lnTo>
                  <a:lnTo>
                    <a:pt x="1233" y="724"/>
                  </a:lnTo>
                  <a:lnTo>
                    <a:pt x="1209" y="719"/>
                  </a:lnTo>
                  <a:lnTo>
                    <a:pt x="1186" y="711"/>
                  </a:lnTo>
                  <a:lnTo>
                    <a:pt x="1164" y="703"/>
                  </a:lnTo>
                  <a:lnTo>
                    <a:pt x="1143" y="695"/>
                  </a:lnTo>
                  <a:lnTo>
                    <a:pt x="1122" y="684"/>
                  </a:lnTo>
                  <a:lnTo>
                    <a:pt x="1121" y="678"/>
                  </a:lnTo>
                  <a:lnTo>
                    <a:pt x="1117" y="674"/>
                  </a:lnTo>
                  <a:lnTo>
                    <a:pt x="1113" y="668"/>
                  </a:lnTo>
                  <a:lnTo>
                    <a:pt x="1109" y="664"/>
                  </a:lnTo>
                  <a:lnTo>
                    <a:pt x="1104" y="659"/>
                  </a:lnTo>
                  <a:lnTo>
                    <a:pt x="1102" y="654"/>
                  </a:lnTo>
                  <a:lnTo>
                    <a:pt x="1100" y="649"/>
                  </a:lnTo>
                  <a:lnTo>
                    <a:pt x="1102" y="644"/>
                  </a:lnTo>
                  <a:lnTo>
                    <a:pt x="1099" y="643"/>
                  </a:lnTo>
                  <a:lnTo>
                    <a:pt x="1096" y="642"/>
                  </a:lnTo>
                  <a:lnTo>
                    <a:pt x="1093" y="641"/>
                  </a:lnTo>
                  <a:lnTo>
                    <a:pt x="1091" y="639"/>
                  </a:lnTo>
                  <a:lnTo>
                    <a:pt x="1088" y="638"/>
                  </a:lnTo>
                  <a:lnTo>
                    <a:pt x="1086" y="638"/>
                  </a:lnTo>
                  <a:lnTo>
                    <a:pt x="1084" y="638"/>
                  </a:lnTo>
                  <a:lnTo>
                    <a:pt x="1081" y="639"/>
                  </a:lnTo>
                  <a:lnTo>
                    <a:pt x="1074" y="644"/>
                  </a:lnTo>
                  <a:lnTo>
                    <a:pt x="1067" y="647"/>
                  </a:lnTo>
                  <a:lnTo>
                    <a:pt x="1060" y="652"/>
                  </a:lnTo>
                  <a:lnTo>
                    <a:pt x="1052" y="655"/>
                  </a:lnTo>
                  <a:lnTo>
                    <a:pt x="1045" y="659"/>
                  </a:lnTo>
                  <a:lnTo>
                    <a:pt x="1038" y="663"/>
                  </a:lnTo>
                  <a:lnTo>
                    <a:pt x="1030" y="668"/>
                  </a:lnTo>
                  <a:lnTo>
                    <a:pt x="1023" y="673"/>
                  </a:lnTo>
                  <a:lnTo>
                    <a:pt x="1017" y="671"/>
                  </a:lnTo>
                  <a:lnTo>
                    <a:pt x="1013" y="671"/>
                  </a:lnTo>
                  <a:lnTo>
                    <a:pt x="1008" y="674"/>
                  </a:lnTo>
                  <a:lnTo>
                    <a:pt x="1003" y="676"/>
                  </a:lnTo>
                  <a:lnTo>
                    <a:pt x="999" y="678"/>
                  </a:lnTo>
                  <a:lnTo>
                    <a:pt x="994" y="680"/>
                  </a:lnTo>
                  <a:lnTo>
                    <a:pt x="988" y="681"/>
                  </a:lnTo>
                  <a:lnTo>
                    <a:pt x="983" y="681"/>
                  </a:lnTo>
                  <a:lnTo>
                    <a:pt x="963" y="687"/>
                  </a:lnTo>
                  <a:lnTo>
                    <a:pt x="944" y="692"/>
                  </a:lnTo>
                  <a:lnTo>
                    <a:pt x="923" y="696"/>
                  </a:lnTo>
                  <a:lnTo>
                    <a:pt x="904" y="698"/>
                  </a:lnTo>
                  <a:lnTo>
                    <a:pt x="883" y="698"/>
                  </a:lnTo>
                  <a:lnTo>
                    <a:pt x="864" y="698"/>
                  </a:lnTo>
                  <a:lnTo>
                    <a:pt x="843" y="696"/>
                  </a:lnTo>
                  <a:lnTo>
                    <a:pt x="824" y="694"/>
                  </a:lnTo>
                  <a:lnTo>
                    <a:pt x="803" y="689"/>
                  </a:lnTo>
                  <a:lnTo>
                    <a:pt x="784" y="685"/>
                  </a:lnTo>
                  <a:lnTo>
                    <a:pt x="764" y="678"/>
                  </a:lnTo>
                  <a:lnTo>
                    <a:pt x="746" y="671"/>
                  </a:lnTo>
                  <a:lnTo>
                    <a:pt x="727" y="664"/>
                  </a:lnTo>
                  <a:lnTo>
                    <a:pt x="709" y="655"/>
                  </a:lnTo>
                  <a:lnTo>
                    <a:pt x="691" y="645"/>
                  </a:lnTo>
                  <a:lnTo>
                    <a:pt x="675" y="635"/>
                  </a:lnTo>
                  <a:lnTo>
                    <a:pt x="669" y="630"/>
                  </a:lnTo>
                  <a:lnTo>
                    <a:pt x="664" y="624"/>
                  </a:lnTo>
                  <a:lnTo>
                    <a:pt x="659" y="617"/>
                  </a:lnTo>
                  <a:lnTo>
                    <a:pt x="655" y="612"/>
                  </a:lnTo>
                  <a:lnTo>
                    <a:pt x="651" y="605"/>
                  </a:lnTo>
                  <a:lnTo>
                    <a:pt x="647" y="599"/>
                  </a:lnTo>
                  <a:lnTo>
                    <a:pt x="641" y="592"/>
                  </a:lnTo>
                  <a:lnTo>
                    <a:pt x="636" y="587"/>
                  </a:lnTo>
                  <a:lnTo>
                    <a:pt x="636" y="585"/>
                  </a:lnTo>
                  <a:lnTo>
                    <a:pt x="637" y="583"/>
                  </a:lnTo>
                  <a:lnTo>
                    <a:pt x="640" y="582"/>
                  </a:lnTo>
                  <a:lnTo>
                    <a:pt x="641" y="580"/>
                  </a:lnTo>
                  <a:lnTo>
                    <a:pt x="643" y="579"/>
                  </a:lnTo>
                  <a:lnTo>
                    <a:pt x="644" y="577"/>
                  </a:lnTo>
                  <a:lnTo>
                    <a:pt x="644" y="574"/>
                  </a:lnTo>
                  <a:lnTo>
                    <a:pt x="644" y="572"/>
                  </a:lnTo>
                  <a:lnTo>
                    <a:pt x="637" y="571"/>
                  </a:lnTo>
                  <a:lnTo>
                    <a:pt x="632" y="571"/>
                  </a:lnTo>
                  <a:lnTo>
                    <a:pt x="626" y="572"/>
                  </a:lnTo>
                  <a:lnTo>
                    <a:pt x="621" y="573"/>
                  </a:lnTo>
                  <a:lnTo>
                    <a:pt x="610" y="577"/>
                  </a:lnTo>
                  <a:lnTo>
                    <a:pt x="599" y="581"/>
                  </a:lnTo>
                  <a:lnTo>
                    <a:pt x="589" y="585"/>
                  </a:lnTo>
                  <a:lnTo>
                    <a:pt x="578" y="590"/>
                  </a:lnTo>
                  <a:lnTo>
                    <a:pt x="572" y="591"/>
                  </a:lnTo>
                  <a:lnTo>
                    <a:pt x="565" y="592"/>
                  </a:lnTo>
                  <a:lnTo>
                    <a:pt x="560" y="593"/>
                  </a:lnTo>
                  <a:lnTo>
                    <a:pt x="554" y="593"/>
                  </a:lnTo>
                  <a:lnTo>
                    <a:pt x="541" y="594"/>
                  </a:lnTo>
                  <a:lnTo>
                    <a:pt x="528" y="598"/>
                  </a:lnTo>
                  <a:lnTo>
                    <a:pt x="516" y="600"/>
                  </a:lnTo>
                  <a:lnTo>
                    <a:pt x="503" y="603"/>
                  </a:lnTo>
                  <a:lnTo>
                    <a:pt x="491" y="605"/>
                  </a:lnTo>
                  <a:lnTo>
                    <a:pt x="478" y="606"/>
                  </a:lnTo>
                  <a:lnTo>
                    <a:pt x="465" y="608"/>
                  </a:lnTo>
                  <a:lnTo>
                    <a:pt x="451" y="605"/>
                  </a:lnTo>
                  <a:lnTo>
                    <a:pt x="430" y="602"/>
                  </a:lnTo>
                  <a:lnTo>
                    <a:pt x="406" y="599"/>
                  </a:lnTo>
                  <a:lnTo>
                    <a:pt x="384" y="593"/>
                  </a:lnTo>
                  <a:lnTo>
                    <a:pt x="361" y="588"/>
                  </a:lnTo>
                  <a:lnTo>
                    <a:pt x="350" y="583"/>
                  </a:lnTo>
                  <a:lnTo>
                    <a:pt x="339" y="579"/>
                  </a:lnTo>
                  <a:lnTo>
                    <a:pt x="329" y="574"/>
                  </a:lnTo>
                  <a:lnTo>
                    <a:pt x="318" y="569"/>
                  </a:lnTo>
                  <a:lnTo>
                    <a:pt x="308" y="563"/>
                  </a:lnTo>
                  <a:lnTo>
                    <a:pt x="299" y="556"/>
                  </a:lnTo>
                  <a:lnTo>
                    <a:pt x="290" y="549"/>
                  </a:lnTo>
                  <a:lnTo>
                    <a:pt x="282" y="540"/>
                  </a:lnTo>
                  <a:lnTo>
                    <a:pt x="274" y="530"/>
                  </a:lnTo>
                  <a:lnTo>
                    <a:pt x="266" y="519"/>
                  </a:lnTo>
                  <a:lnTo>
                    <a:pt x="257" y="508"/>
                  </a:lnTo>
                  <a:lnTo>
                    <a:pt x="249" y="497"/>
                  </a:lnTo>
                  <a:lnTo>
                    <a:pt x="241" y="486"/>
                  </a:lnTo>
                  <a:lnTo>
                    <a:pt x="235" y="475"/>
                  </a:lnTo>
                  <a:lnTo>
                    <a:pt x="230" y="464"/>
                  </a:lnTo>
                  <a:lnTo>
                    <a:pt x="227" y="452"/>
                  </a:lnTo>
                  <a:lnTo>
                    <a:pt x="230" y="451"/>
                  </a:lnTo>
                  <a:lnTo>
                    <a:pt x="231" y="449"/>
                  </a:lnTo>
                  <a:lnTo>
                    <a:pt x="232" y="448"/>
                  </a:lnTo>
                  <a:lnTo>
                    <a:pt x="234" y="445"/>
                  </a:lnTo>
                  <a:lnTo>
                    <a:pt x="235" y="443"/>
                  </a:lnTo>
                  <a:lnTo>
                    <a:pt x="235" y="441"/>
                  </a:lnTo>
                  <a:lnTo>
                    <a:pt x="234" y="439"/>
                  </a:lnTo>
                  <a:lnTo>
                    <a:pt x="232" y="438"/>
                  </a:lnTo>
                  <a:lnTo>
                    <a:pt x="231" y="437"/>
                  </a:lnTo>
                  <a:lnTo>
                    <a:pt x="230" y="435"/>
                  </a:lnTo>
                  <a:lnTo>
                    <a:pt x="228" y="434"/>
                  </a:lnTo>
                  <a:lnTo>
                    <a:pt x="227" y="433"/>
                  </a:lnTo>
                  <a:lnTo>
                    <a:pt x="225" y="432"/>
                  </a:lnTo>
                  <a:lnTo>
                    <a:pt x="223" y="431"/>
                  </a:lnTo>
                  <a:lnTo>
                    <a:pt x="221" y="431"/>
                  </a:lnTo>
                  <a:lnTo>
                    <a:pt x="219" y="431"/>
                  </a:lnTo>
                  <a:lnTo>
                    <a:pt x="217" y="433"/>
                  </a:lnTo>
                  <a:lnTo>
                    <a:pt x="212" y="429"/>
                  </a:lnTo>
                  <a:lnTo>
                    <a:pt x="210" y="431"/>
                  </a:lnTo>
                  <a:lnTo>
                    <a:pt x="209" y="433"/>
                  </a:lnTo>
                  <a:lnTo>
                    <a:pt x="206" y="435"/>
                  </a:lnTo>
                  <a:lnTo>
                    <a:pt x="203" y="437"/>
                  </a:lnTo>
                  <a:lnTo>
                    <a:pt x="201" y="438"/>
                  </a:lnTo>
                  <a:lnTo>
                    <a:pt x="198" y="438"/>
                  </a:lnTo>
                  <a:lnTo>
                    <a:pt x="195" y="439"/>
                  </a:lnTo>
                  <a:lnTo>
                    <a:pt x="194" y="440"/>
                  </a:lnTo>
                  <a:lnTo>
                    <a:pt x="190" y="438"/>
                  </a:lnTo>
                  <a:lnTo>
                    <a:pt x="184" y="437"/>
                  </a:lnTo>
                  <a:lnTo>
                    <a:pt x="178" y="435"/>
                  </a:lnTo>
                  <a:lnTo>
                    <a:pt x="173" y="434"/>
                  </a:lnTo>
                  <a:lnTo>
                    <a:pt x="166" y="433"/>
                  </a:lnTo>
                  <a:lnTo>
                    <a:pt x="161" y="433"/>
                  </a:lnTo>
                  <a:lnTo>
                    <a:pt x="154" y="432"/>
                  </a:lnTo>
                  <a:lnTo>
                    <a:pt x="148" y="431"/>
                  </a:lnTo>
                  <a:lnTo>
                    <a:pt x="136" y="431"/>
                  </a:lnTo>
                  <a:lnTo>
                    <a:pt x="125" y="429"/>
                  </a:lnTo>
                  <a:lnTo>
                    <a:pt x="114" y="427"/>
                  </a:lnTo>
                  <a:lnTo>
                    <a:pt x="104" y="423"/>
                  </a:lnTo>
                  <a:lnTo>
                    <a:pt x="93" y="420"/>
                  </a:lnTo>
                  <a:lnTo>
                    <a:pt x="83" y="415"/>
                  </a:lnTo>
                  <a:lnTo>
                    <a:pt x="73" y="410"/>
                  </a:lnTo>
                  <a:lnTo>
                    <a:pt x="65" y="405"/>
                  </a:lnTo>
                  <a:lnTo>
                    <a:pt x="47" y="391"/>
                  </a:lnTo>
                  <a:lnTo>
                    <a:pt x="32" y="378"/>
                  </a:lnTo>
                  <a:lnTo>
                    <a:pt x="18" y="364"/>
                  </a:lnTo>
                  <a:lnTo>
                    <a:pt x="6" y="349"/>
                  </a:lnTo>
                  <a:lnTo>
                    <a:pt x="2" y="335"/>
                  </a:lnTo>
                  <a:lnTo>
                    <a:pt x="0" y="322"/>
                  </a:lnTo>
                  <a:lnTo>
                    <a:pt x="0" y="309"/>
                  </a:lnTo>
                  <a:lnTo>
                    <a:pt x="2" y="295"/>
                  </a:lnTo>
                  <a:lnTo>
                    <a:pt x="3" y="282"/>
                  </a:lnTo>
                  <a:lnTo>
                    <a:pt x="4" y="269"/>
                  </a:lnTo>
                  <a:lnTo>
                    <a:pt x="4" y="256"/>
                  </a:lnTo>
                  <a:lnTo>
                    <a:pt x="3" y="242"/>
                  </a:lnTo>
                  <a:lnTo>
                    <a:pt x="7" y="234"/>
                  </a:lnTo>
                  <a:lnTo>
                    <a:pt x="11" y="226"/>
                  </a:lnTo>
                  <a:lnTo>
                    <a:pt x="17" y="217"/>
                  </a:lnTo>
                  <a:lnTo>
                    <a:pt x="22" y="209"/>
                  </a:lnTo>
                  <a:lnTo>
                    <a:pt x="29" y="203"/>
                  </a:lnTo>
                  <a:lnTo>
                    <a:pt x="38" y="196"/>
                  </a:lnTo>
                  <a:lnTo>
                    <a:pt x="43" y="194"/>
                  </a:lnTo>
                  <a:lnTo>
                    <a:pt x="47" y="192"/>
                  </a:lnTo>
                  <a:lnTo>
                    <a:pt x="53" y="191"/>
                  </a:lnTo>
                  <a:lnTo>
                    <a:pt x="58" y="190"/>
                  </a:lnTo>
                  <a:lnTo>
                    <a:pt x="58" y="186"/>
                  </a:lnTo>
                  <a:lnTo>
                    <a:pt x="60" y="183"/>
                  </a:lnTo>
                  <a:lnTo>
                    <a:pt x="61" y="181"/>
                  </a:lnTo>
                  <a:lnTo>
                    <a:pt x="64" y="178"/>
                  </a:lnTo>
                  <a:lnTo>
                    <a:pt x="69" y="175"/>
                  </a:lnTo>
                  <a:lnTo>
                    <a:pt x="75" y="173"/>
                  </a:lnTo>
                  <a:lnTo>
                    <a:pt x="78" y="172"/>
                  </a:lnTo>
                  <a:lnTo>
                    <a:pt x="79" y="170"/>
                  </a:lnTo>
                  <a:lnTo>
                    <a:pt x="80" y="169"/>
                  </a:lnTo>
                  <a:lnTo>
                    <a:pt x="80" y="166"/>
                  </a:lnTo>
                  <a:lnTo>
                    <a:pt x="80" y="164"/>
                  </a:lnTo>
                  <a:lnTo>
                    <a:pt x="78" y="162"/>
                  </a:lnTo>
                  <a:lnTo>
                    <a:pt x="75" y="159"/>
                  </a:lnTo>
                  <a:lnTo>
                    <a:pt x="69" y="155"/>
                  </a:lnTo>
                  <a:lnTo>
                    <a:pt x="68" y="135"/>
                  </a:lnTo>
                  <a:lnTo>
                    <a:pt x="68" y="115"/>
                  </a:lnTo>
                  <a:lnTo>
                    <a:pt x="69" y="95"/>
                  </a:lnTo>
                  <a:lnTo>
                    <a:pt x="75" y="75"/>
                  </a:lnTo>
                  <a:lnTo>
                    <a:pt x="78" y="66"/>
                  </a:lnTo>
                  <a:lnTo>
                    <a:pt x="82" y="56"/>
                  </a:lnTo>
                  <a:lnTo>
                    <a:pt x="87" y="47"/>
                  </a:lnTo>
                  <a:lnTo>
                    <a:pt x="94" y="40"/>
                  </a:lnTo>
                  <a:lnTo>
                    <a:pt x="101" y="32"/>
                  </a:lnTo>
                  <a:lnTo>
                    <a:pt x="111" y="24"/>
                  </a:lnTo>
                  <a:lnTo>
                    <a:pt x="120" y="17"/>
                  </a:lnTo>
                  <a:lnTo>
                    <a:pt x="133" y="11"/>
                  </a:lnTo>
                  <a:lnTo>
                    <a:pt x="136" y="10"/>
                  </a:lnTo>
                  <a:lnTo>
                    <a:pt x="140" y="8"/>
                  </a:lnTo>
                  <a:lnTo>
                    <a:pt x="144" y="6"/>
                  </a:lnTo>
                  <a:lnTo>
                    <a:pt x="148" y="4"/>
                  </a:lnTo>
                  <a:lnTo>
                    <a:pt x="151" y="3"/>
                  </a:lnTo>
                  <a:lnTo>
                    <a:pt x="155" y="1"/>
                  </a:lnTo>
                  <a:lnTo>
                    <a:pt x="159" y="1"/>
                  </a:lnTo>
                  <a:lnTo>
                    <a:pt x="1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2" name="Freeform 141">
              <a:extLst>
                <a:ext uri="{FF2B5EF4-FFF2-40B4-BE49-F238E27FC236}">
                  <a16:creationId xmlns:a16="http://schemas.microsoft.com/office/drawing/2014/main" id="{0A3922A5-9AD4-4C87-B303-DE02CA2898D9}"/>
                </a:ext>
              </a:extLst>
            </p:cNvPr>
            <p:cNvSpPr>
              <a:spLocks/>
            </p:cNvSpPr>
            <p:nvPr/>
          </p:nvSpPr>
          <p:spPr bwMode="auto">
            <a:xfrm>
              <a:off x="6921500" y="4005263"/>
              <a:ext cx="104775" cy="223838"/>
            </a:xfrm>
            <a:custGeom>
              <a:avLst/>
              <a:gdLst>
                <a:gd name="T0" fmla="*/ 66 w 66"/>
                <a:gd name="T1" fmla="*/ 77 h 141"/>
                <a:gd name="T2" fmla="*/ 65 w 66"/>
                <a:gd name="T3" fmla="*/ 86 h 141"/>
                <a:gd name="T4" fmla="*/ 65 w 66"/>
                <a:gd name="T5" fmla="*/ 96 h 141"/>
                <a:gd name="T6" fmla="*/ 62 w 66"/>
                <a:gd name="T7" fmla="*/ 104 h 141"/>
                <a:gd name="T8" fmla="*/ 60 w 66"/>
                <a:gd name="T9" fmla="*/ 113 h 141"/>
                <a:gd name="T10" fmla="*/ 54 w 66"/>
                <a:gd name="T11" fmla="*/ 122 h 141"/>
                <a:gd name="T12" fmla="*/ 49 w 66"/>
                <a:gd name="T13" fmla="*/ 130 h 141"/>
                <a:gd name="T14" fmla="*/ 42 w 66"/>
                <a:gd name="T15" fmla="*/ 135 h 141"/>
                <a:gd name="T16" fmla="*/ 32 w 66"/>
                <a:gd name="T17" fmla="*/ 141 h 141"/>
                <a:gd name="T18" fmla="*/ 28 w 66"/>
                <a:gd name="T19" fmla="*/ 141 h 141"/>
                <a:gd name="T20" fmla="*/ 25 w 66"/>
                <a:gd name="T21" fmla="*/ 141 h 141"/>
                <a:gd name="T22" fmla="*/ 24 w 66"/>
                <a:gd name="T23" fmla="*/ 140 h 141"/>
                <a:gd name="T24" fmla="*/ 22 w 66"/>
                <a:gd name="T25" fmla="*/ 137 h 141"/>
                <a:gd name="T26" fmla="*/ 21 w 66"/>
                <a:gd name="T27" fmla="*/ 134 h 141"/>
                <a:gd name="T28" fmla="*/ 20 w 66"/>
                <a:gd name="T29" fmla="*/ 132 h 141"/>
                <a:gd name="T30" fmla="*/ 18 w 66"/>
                <a:gd name="T31" fmla="*/ 130 h 141"/>
                <a:gd name="T32" fmla="*/ 15 w 66"/>
                <a:gd name="T33" fmla="*/ 128 h 141"/>
                <a:gd name="T34" fmla="*/ 21 w 66"/>
                <a:gd name="T35" fmla="*/ 121 h 141"/>
                <a:gd name="T36" fmla="*/ 26 w 66"/>
                <a:gd name="T37" fmla="*/ 112 h 141"/>
                <a:gd name="T38" fmla="*/ 31 w 66"/>
                <a:gd name="T39" fmla="*/ 104 h 141"/>
                <a:gd name="T40" fmla="*/ 33 w 66"/>
                <a:gd name="T41" fmla="*/ 96 h 141"/>
                <a:gd name="T42" fmla="*/ 36 w 66"/>
                <a:gd name="T43" fmla="*/ 86 h 141"/>
                <a:gd name="T44" fmla="*/ 37 w 66"/>
                <a:gd name="T45" fmla="*/ 76 h 141"/>
                <a:gd name="T46" fmla="*/ 36 w 66"/>
                <a:gd name="T47" fmla="*/ 67 h 141"/>
                <a:gd name="T48" fmla="*/ 35 w 66"/>
                <a:gd name="T49" fmla="*/ 57 h 141"/>
                <a:gd name="T50" fmla="*/ 31 w 66"/>
                <a:gd name="T51" fmla="*/ 51 h 141"/>
                <a:gd name="T52" fmla="*/ 28 w 66"/>
                <a:gd name="T53" fmla="*/ 46 h 141"/>
                <a:gd name="T54" fmla="*/ 24 w 66"/>
                <a:gd name="T55" fmla="*/ 40 h 141"/>
                <a:gd name="T56" fmla="*/ 21 w 66"/>
                <a:gd name="T57" fmla="*/ 36 h 141"/>
                <a:gd name="T58" fmla="*/ 17 w 66"/>
                <a:gd name="T59" fmla="*/ 30 h 141"/>
                <a:gd name="T60" fmla="*/ 13 w 66"/>
                <a:gd name="T61" fmla="*/ 26 h 141"/>
                <a:gd name="T62" fmla="*/ 7 w 66"/>
                <a:gd name="T63" fmla="*/ 22 h 141"/>
                <a:gd name="T64" fmla="*/ 0 w 66"/>
                <a:gd name="T65" fmla="*/ 18 h 141"/>
                <a:gd name="T66" fmla="*/ 7 w 66"/>
                <a:gd name="T67" fmla="*/ 0 h 141"/>
                <a:gd name="T68" fmla="*/ 20 w 66"/>
                <a:gd name="T69" fmla="*/ 6 h 141"/>
                <a:gd name="T70" fmla="*/ 32 w 66"/>
                <a:gd name="T71" fmla="*/ 14 h 141"/>
                <a:gd name="T72" fmla="*/ 42 w 66"/>
                <a:gd name="T73" fmla="*/ 23 h 141"/>
                <a:gd name="T74" fmla="*/ 51 w 66"/>
                <a:gd name="T75" fmla="*/ 32 h 141"/>
                <a:gd name="T76" fmla="*/ 58 w 66"/>
                <a:gd name="T77" fmla="*/ 41 h 141"/>
                <a:gd name="T78" fmla="*/ 64 w 66"/>
                <a:gd name="T79" fmla="*/ 53 h 141"/>
                <a:gd name="T80" fmla="*/ 65 w 66"/>
                <a:gd name="T81" fmla="*/ 58 h 141"/>
                <a:gd name="T82" fmla="*/ 66 w 66"/>
                <a:gd name="T83" fmla="*/ 65 h 141"/>
                <a:gd name="T84" fmla="*/ 66 w 66"/>
                <a:gd name="T85" fmla="*/ 71 h 141"/>
                <a:gd name="T86" fmla="*/ 66 w 66"/>
                <a:gd name="T87" fmla="*/ 77 h 1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 h="141">
                  <a:moveTo>
                    <a:pt x="66" y="77"/>
                  </a:moveTo>
                  <a:lnTo>
                    <a:pt x="65" y="86"/>
                  </a:lnTo>
                  <a:lnTo>
                    <a:pt x="65" y="96"/>
                  </a:lnTo>
                  <a:lnTo>
                    <a:pt x="62" y="104"/>
                  </a:lnTo>
                  <a:lnTo>
                    <a:pt x="60" y="113"/>
                  </a:lnTo>
                  <a:lnTo>
                    <a:pt x="54" y="122"/>
                  </a:lnTo>
                  <a:lnTo>
                    <a:pt x="49" y="130"/>
                  </a:lnTo>
                  <a:lnTo>
                    <a:pt x="42" y="135"/>
                  </a:lnTo>
                  <a:lnTo>
                    <a:pt x="32" y="141"/>
                  </a:lnTo>
                  <a:lnTo>
                    <a:pt x="28" y="141"/>
                  </a:lnTo>
                  <a:lnTo>
                    <a:pt x="25" y="141"/>
                  </a:lnTo>
                  <a:lnTo>
                    <a:pt x="24" y="140"/>
                  </a:lnTo>
                  <a:lnTo>
                    <a:pt x="22" y="137"/>
                  </a:lnTo>
                  <a:lnTo>
                    <a:pt x="21" y="134"/>
                  </a:lnTo>
                  <a:lnTo>
                    <a:pt x="20" y="132"/>
                  </a:lnTo>
                  <a:lnTo>
                    <a:pt x="18" y="130"/>
                  </a:lnTo>
                  <a:lnTo>
                    <a:pt x="15" y="128"/>
                  </a:lnTo>
                  <a:lnTo>
                    <a:pt x="21" y="121"/>
                  </a:lnTo>
                  <a:lnTo>
                    <a:pt x="26" y="112"/>
                  </a:lnTo>
                  <a:lnTo>
                    <a:pt x="31" y="104"/>
                  </a:lnTo>
                  <a:lnTo>
                    <a:pt x="33" y="96"/>
                  </a:lnTo>
                  <a:lnTo>
                    <a:pt x="36" y="86"/>
                  </a:lnTo>
                  <a:lnTo>
                    <a:pt x="37" y="76"/>
                  </a:lnTo>
                  <a:lnTo>
                    <a:pt x="36" y="67"/>
                  </a:lnTo>
                  <a:lnTo>
                    <a:pt x="35" y="57"/>
                  </a:lnTo>
                  <a:lnTo>
                    <a:pt x="31" y="51"/>
                  </a:lnTo>
                  <a:lnTo>
                    <a:pt x="28" y="46"/>
                  </a:lnTo>
                  <a:lnTo>
                    <a:pt x="24" y="40"/>
                  </a:lnTo>
                  <a:lnTo>
                    <a:pt x="21" y="36"/>
                  </a:lnTo>
                  <a:lnTo>
                    <a:pt x="17" y="30"/>
                  </a:lnTo>
                  <a:lnTo>
                    <a:pt x="13" y="26"/>
                  </a:lnTo>
                  <a:lnTo>
                    <a:pt x="7" y="22"/>
                  </a:lnTo>
                  <a:lnTo>
                    <a:pt x="0" y="18"/>
                  </a:lnTo>
                  <a:lnTo>
                    <a:pt x="7" y="0"/>
                  </a:lnTo>
                  <a:lnTo>
                    <a:pt x="20" y="6"/>
                  </a:lnTo>
                  <a:lnTo>
                    <a:pt x="32" y="14"/>
                  </a:lnTo>
                  <a:lnTo>
                    <a:pt x="42" y="23"/>
                  </a:lnTo>
                  <a:lnTo>
                    <a:pt x="51" y="32"/>
                  </a:lnTo>
                  <a:lnTo>
                    <a:pt x="58" y="41"/>
                  </a:lnTo>
                  <a:lnTo>
                    <a:pt x="64" y="53"/>
                  </a:lnTo>
                  <a:lnTo>
                    <a:pt x="65" y="58"/>
                  </a:lnTo>
                  <a:lnTo>
                    <a:pt x="66" y="65"/>
                  </a:lnTo>
                  <a:lnTo>
                    <a:pt x="66" y="71"/>
                  </a:lnTo>
                  <a:lnTo>
                    <a:pt x="6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3" name="Freeform 142">
              <a:extLst>
                <a:ext uri="{FF2B5EF4-FFF2-40B4-BE49-F238E27FC236}">
                  <a16:creationId xmlns:a16="http://schemas.microsoft.com/office/drawing/2014/main" id="{3CF585DF-CB2E-4A5D-B21D-34BA265ED50F}"/>
                </a:ext>
              </a:extLst>
            </p:cNvPr>
            <p:cNvSpPr>
              <a:spLocks/>
            </p:cNvSpPr>
            <p:nvPr/>
          </p:nvSpPr>
          <p:spPr bwMode="auto">
            <a:xfrm>
              <a:off x="2238375" y="4014788"/>
              <a:ext cx="85725" cy="169863"/>
            </a:xfrm>
            <a:custGeom>
              <a:avLst/>
              <a:gdLst>
                <a:gd name="T0" fmla="*/ 52 w 54"/>
                <a:gd name="T1" fmla="*/ 0 h 107"/>
                <a:gd name="T2" fmla="*/ 54 w 54"/>
                <a:gd name="T3" fmla="*/ 5 h 107"/>
                <a:gd name="T4" fmla="*/ 54 w 54"/>
                <a:gd name="T5" fmla="*/ 9 h 107"/>
                <a:gd name="T6" fmla="*/ 52 w 54"/>
                <a:gd name="T7" fmla="*/ 13 h 107"/>
                <a:gd name="T8" fmla="*/ 50 w 54"/>
                <a:gd name="T9" fmla="*/ 17 h 107"/>
                <a:gd name="T10" fmla="*/ 47 w 54"/>
                <a:gd name="T11" fmla="*/ 21 h 107"/>
                <a:gd name="T12" fmla="*/ 45 w 54"/>
                <a:gd name="T13" fmla="*/ 24 h 107"/>
                <a:gd name="T14" fmla="*/ 44 w 54"/>
                <a:gd name="T15" fmla="*/ 29 h 107"/>
                <a:gd name="T16" fmla="*/ 44 w 54"/>
                <a:gd name="T17" fmla="*/ 33 h 107"/>
                <a:gd name="T18" fmla="*/ 40 w 54"/>
                <a:gd name="T19" fmla="*/ 38 h 107"/>
                <a:gd name="T20" fmla="*/ 37 w 54"/>
                <a:gd name="T21" fmla="*/ 42 h 107"/>
                <a:gd name="T22" fmla="*/ 34 w 54"/>
                <a:gd name="T23" fmla="*/ 47 h 107"/>
                <a:gd name="T24" fmla="*/ 33 w 54"/>
                <a:gd name="T25" fmla="*/ 51 h 107"/>
                <a:gd name="T26" fmla="*/ 32 w 54"/>
                <a:gd name="T27" fmla="*/ 61 h 107"/>
                <a:gd name="T28" fmla="*/ 33 w 54"/>
                <a:gd name="T29" fmla="*/ 70 h 107"/>
                <a:gd name="T30" fmla="*/ 33 w 54"/>
                <a:gd name="T31" fmla="*/ 80 h 107"/>
                <a:gd name="T32" fmla="*/ 34 w 54"/>
                <a:gd name="T33" fmla="*/ 90 h 107"/>
                <a:gd name="T34" fmla="*/ 34 w 54"/>
                <a:gd name="T35" fmla="*/ 98 h 107"/>
                <a:gd name="T36" fmla="*/ 32 w 54"/>
                <a:gd name="T37" fmla="*/ 107 h 107"/>
                <a:gd name="T38" fmla="*/ 27 w 54"/>
                <a:gd name="T39" fmla="*/ 107 h 107"/>
                <a:gd name="T40" fmla="*/ 23 w 54"/>
                <a:gd name="T41" fmla="*/ 107 h 107"/>
                <a:gd name="T42" fmla="*/ 21 w 54"/>
                <a:gd name="T43" fmla="*/ 107 h 107"/>
                <a:gd name="T44" fmla="*/ 18 w 54"/>
                <a:gd name="T45" fmla="*/ 106 h 107"/>
                <a:gd name="T46" fmla="*/ 14 w 54"/>
                <a:gd name="T47" fmla="*/ 103 h 107"/>
                <a:gd name="T48" fmla="*/ 9 w 54"/>
                <a:gd name="T49" fmla="*/ 98 h 107"/>
                <a:gd name="T50" fmla="*/ 8 w 54"/>
                <a:gd name="T51" fmla="*/ 94 h 107"/>
                <a:gd name="T52" fmla="*/ 5 w 54"/>
                <a:gd name="T53" fmla="*/ 88 h 107"/>
                <a:gd name="T54" fmla="*/ 3 w 54"/>
                <a:gd name="T55" fmla="*/ 84 h 107"/>
                <a:gd name="T56" fmla="*/ 0 w 54"/>
                <a:gd name="T57" fmla="*/ 80 h 107"/>
                <a:gd name="T58" fmla="*/ 0 w 54"/>
                <a:gd name="T59" fmla="*/ 72 h 107"/>
                <a:gd name="T60" fmla="*/ 0 w 54"/>
                <a:gd name="T61" fmla="*/ 62 h 107"/>
                <a:gd name="T62" fmla="*/ 0 w 54"/>
                <a:gd name="T63" fmla="*/ 53 h 107"/>
                <a:gd name="T64" fmla="*/ 0 w 54"/>
                <a:gd name="T65" fmla="*/ 43 h 107"/>
                <a:gd name="T66" fmla="*/ 1 w 54"/>
                <a:gd name="T67" fmla="*/ 34 h 107"/>
                <a:gd name="T68" fmla="*/ 4 w 54"/>
                <a:gd name="T69" fmla="*/ 26 h 107"/>
                <a:gd name="T70" fmla="*/ 8 w 54"/>
                <a:gd name="T71" fmla="*/ 18 h 107"/>
                <a:gd name="T72" fmla="*/ 15 w 54"/>
                <a:gd name="T73" fmla="*/ 10 h 107"/>
                <a:gd name="T74" fmla="*/ 19 w 54"/>
                <a:gd name="T75" fmla="*/ 8 h 107"/>
                <a:gd name="T76" fmla="*/ 23 w 54"/>
                <a:gd name="T77" fmla="*/ 6 h 107"/>
                <a:gd name="T78" fmla="*/ 27 w 54"/>
                <a:gd name="T79" fmla="*/ 5 h 107"/>
                <a:gd name="T80" fmla="*/ 32 w 54"/>
                <a:gd name="T81" fmla="*/ 4 h 107"/>
                <a:gd name="T82" fmla="*/ 37 w 54"/>
                <a:gd name="T83" fmla="*/ 2 h 107"/>
                <a:gd name="T84" fmla="*/ 43 w 54"/>
                <a:gd name="T85" fmla="*/ 1 h 107"/>
                <a:gd name="T86" fmla="*/ 47 w 54"/>
                <a:gd name="T87" fmla="*/ 1 h 107"/>
                <a:gd name="T88" fmla="*/ 52 w 54"/>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 h="107">
                  <a:moveTo>
                    <a:pt x="52" y="0"/>
                  </a:moveTo>
                  <a:lnTo>
                    <a:pt x="54" y="5"/>
                  </a:lnTo>
                  <a:lnTo>
                    <a:pt x="54" y="9"/>
                  </a:lnTo>
                  <a:lnTo>
                    <a:pt x="52" y="13"/>
                  </a:lnTo>
                  <a:lnTo>
                    <a:pt x="50" y="17"/>
                  </a:lnTo>
                  <a:lnTo>
                    <a:pt x="47" y="21"/>
                  </a:lnTo>
                  <a:lnTo>
                    <a:pt x="45" y="24"/>
                  </a:lnTo>
                  <a:lnTo>
                    <a:pt x="44" y="29"/>
                  </a:lnTo>
                  <a:lnTo>
                    <a:pt x="44" y="33"/>
                  </a:lnTo>
                  <a:lnTo>
                    <a:pt x="40" y="38"/>
                  </a:lnTo>
                  <a:lnTo>
                    <a:pt x="37" y="42"/>
                  </a:lnTo>
                  <a:lnTo>
                    <a:pt x="34" y="47"/>
                  </a:lnTo>
                  <a:lnTo>
                    <a:pt x="33" y="51"/>
                  </a:lnTo>
                  <a:lnTo>
                    <a:pt x="32" y="61"/>
                  </a:lnTo>
                  <a:lnTo>
                    <a:pt x="33" y="70"/>
                  </a:lnTo>
                  <a:lnTo>
                    <a:pt x="33" y="80"/>
                  </a:lnTo>
                  <a:lnTo>
                    <a:pt x="34" y="90"/>
                  </a:lnTo>
                  <a:lnTo>
                    <a:pt x="34" y="98"/>
                  </a:lnTo>
                  <a:lnTo>
                    <a:pt x="32" y="107"/>
                  </a:lnTo>
                  <a:lnTo>
                    <a:pt x="27" y="107"/>
                  </a:lnTo>
                  <a:lnTo>
                    <a:pt x="23" y="107"/>
                  </a:lnTo>
                  <a:lnTo>
                    <a:pt x="21" y="107"/>
                  </a:lnTo>
                  <a:lnTo>
                    <a:pt x="18" y="106"/>
                  </a:lnTo>
                  <a:lnTo>
                    <a:pt x="14" y="103"/>
                  </a:lnTo>
                  <a:lnTo>
                    <a:pt x="9" y="98"/>
                  </a:lnTo>
                  <a:lnTo>
                    <a:pt x="8" y="94"/>
                  </a:lnTo>
                  <a:lnTo>
                    <a:pt x="5" y="88"/>
                  </a:lnTo>
                  <a:lnTo>
                    <a:pt x="3" y="84"/>
                  </a:lnTo>
                  <a:lnTo>
                    <a:pt x="0" y="80"/>
                  </a:lnTo>
                  <a:lnTo>
                    <a:pt x="0" y="72"/>
                  </a:lnTo>
                  <a:lnTo>
                    <a:pt x="0" y="62"/>
                  </a:lnTo>
                  <a:lnTo>
                    <a:pt x="0" y="53"/>
                  </a:lnTo>
                  <a:lnTo>
                    <a:pt x="0" y="43"/>
                  </a:lnTo>
                  <a:lnTo>
                    <a:pt x="1" y="34"/>
                  </a:lnTo>
                  <a:lnTo>
                    <a:pt x="4" y="26"/>
                  </a:lnTo>
                  <a:lnTo>
                    <a:pt x="8" y="18"/>
                  </a:lnTo>
                  <a:lnTo>
                    <a:pt x="15" y="10"/>
                  </a:lnTo>
                  <a:lnTo>
                    <a:pt x="19" y="8"/>
                  </a:lnTo>
                  <a:lnTo>
                    <a:pt x="23" y="6"/>
                  </a:lnTo>
                  <a:lnTo>
                    <a:pt x="27" y="5"/>
                  </a:lnTo>
                  <a:lnTo>
                    <a:pt x="32" y="4"/>
                  </a:lnTo>
                  <a:lnTo>
                    <a:pt x="37" y="2"/>
                  </a:lnTo>
                  <a:lnTo>
                    <a:pt x="43" y="1"/>
                  </a:lnTo>
                  <a:lnTo>
                    <a:pt x="47" y="1"/>
                  </a:lnTo>
                  <a:lnTo>
                    <a:pt x="5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4" name="Freeform 143">
              <a:extLst>
                <a:ext uri="{FF2B5EF4-FFF2-40B4-BE49-F238E27FC236}">
                  <a16:creationId xmlns:a16="http://schemas.microsoft.com/office/drawing/2014/main" id="{D03C71E1-DA3B-463B-B75A-6A8297451FB4}"/>
                </a:ext>
              </a:extLst>
            </p:cNvPr>
            <p:cNvSpPr>
              <a:spLocks/>
            </p:cNvSpPr>
            <p:nvPr/>
          </p:nvSpPr>
          <p:spPr bwMode="auto">
            <a:xfrm>
              <a:off x="2400300" y="4048125"/>
              <a:ext cx="4413250" cy="434975"/>
            </a:xfrm>
            <a:custGeom>
              <a:avLst/>
              <a:gdLst>
                <a:gd name="T0" fmla="*/ 97 w 2780"/>
                <a:gd name="T1" fmla="*/ 22 h 274"/>
                <a:gd name="T2" fmla="*/ 198 w 2780"/>
                <a:gd name="T3" fmla="*/ 62 h 274"/>
                <a:gd name="T4" fmla="*/ 332 w 2780"/>
                <a:gd name="T5" fmla="*/ 105 h 274"/>
                <a:gd name="T6" fmla="*/ 451 w 2780"/>
                <a:gd name="T7" fmla="*/ 134 h 274"/>
                <a:gd name="T8" fmla="*/ 557 w 2780"/>
                <a:gd name="T9" fmla="*/ 159 h 274"/>
                <a:gd name="T10" fmla="*/ 639 w 2780"/>
                <a:gd name="T11" fmla="*/ 166 h 274"/>
                <a:gd name="T12" fmla="*/ 738 w 2780"/>
                <a:gd name="T13" fmla="*/ 185 h 274"/>
                <a:gd name="T14" fmla="*/ 778 w 2780"/>
                <a:gd name="T15" fmla="*/ 189 h 274"/>
                <a:gd name="T16" fmla="*/ 875 w 2780"/>
                <a:gd name="T17" fmla="*/ 211 h 274"/>
                <a:gd name="T18" fmla="*/ 1043 w 2780"/>
                <a:gd name="T19" fmla="*/ 219 h 274"/>
                <a:gd name="T20" fmla="*/ 1133 w 2780"/>
                <a:gd name="T21" fmla="*/ 214 h 274"/>
                <a:gd name="T22" fmla="*/ 1206 w 2780"/>
                <a:gd name="T23" fmla="*/ 223 h 274"/>
                <a:gd name="T24" fmla="*/ 1306 w 2780"/>
                <a:gd name="T25" fmla="*/ 220 h 274"/>
                <a:gd name="T26" fmla="*/ 1343 w 2780"/>
                <a:gd name="T27" fmla="*/ 236 h 274"/>
                <a:gd name="T28" fmla="*/ 1455 w 2780"/>
                <a:gd name="T29" fmla="*/ 223 h 274"/>
                <a:gd name="T30" fmla="*/ 1569 w 2780"/>
                <a:gd name="T31" fmla="*/ 212 h 274"/>
                <a:gd name="T32" fmla="*/ 1668 w 2780"/>
                <a:gd name="T33" fmla="*/ 231 h 274"/>
                <a:gd name="T34" fmla="*/ 1754 w 2780"/>
                <a:gd name="T35" fmla="*/ 208 h 274"/>
                <a:gd name="T36" fmla="*/ 1835 w 2780"/>
                <a:gd name="T37" fmla="*/ 219 h 274"/>
                <a:gd name="T38" fmla="*/ 1910 w 2780"/>
                <a:gd name="T39" fmla="*/ 203 h 274"/>
                <a:gd name="T40" fmla="*/ 1971 w 2780"/>
                <a:gd name="T41" fmla="*/ 194 h 274"/>
                <a:gd name="T42" fmla="*/ 2048 w 2780"/>
                <a:gd name="T43" fmla="*/ 183 h 274"/>
                <a:gd name="T44" fmla="*/ 2177 w 2780"/>
                <a:gd name="T45" fmla="*/ 173 h 274"/>
                <a:gd name="T46" fmla="*/ 2261 w 2780"/>
                <a:gd name="T47" fmla="*/ 151 h 274"/>
                <a:gd name="T48" fmla="*/ 2337 w 2780"/>
                <a:gd name="T49" fmla="*/ 151 h 274"/>
                <a:gd name="T50" fmla="*/ 2436 w 2780"/>
                <a:gd name="T51" fmla="*/ 110 h 274"/>
                <a:gd name="T52" fmla="*/ 2496 w 2780"/>
                <a:gd name="T53" fmla="*/ 109 h 274"/>
                <a:gd name="T54" fmla="*/ 2577 w 2780"/>
                <a:gd name="T55" fmla="*/ 84 h 274"/>
                <a:gd name="T56" fmla="*/ 2724 w 2780"/>
                <a:gd name="T57" fmla="*/ 31 h 274"/>
                <a:gd name="T58" fmla="*/ 2762 w 2780"/>
                <a:gd name="T59" fmla="*/ 33 h 274"/>
                <a:gd name="T60" fmla="*/ 2776 w 2780"/>
                <a:gd name="T61" fmla="*/ 58 h 274"/>
                <a:gd name="T62" fmla="*/ 2731 w 2780"/>
                <a:gd name="T63" fmla="*/ 73 h 274"/>
                <a:gd name="T64" fmla="*/ 2648 w 2780"/>
                <a:gd name="T65" fmla="*/ 98 h 274"/>
                <a:gd name="T66" fmla="*/ 2599 w 2780"/>
                <a:gd name="T67" fmla="*/ 117 h 274"/>
                <a:gd name="T68" fmla="*/ 2511 w 2780"/>
                <a:gd name="T69" fmla="*/ 139 h 274"/>
                <a:gd name="T70" fmla="*/ 2447 w 2780"/>
                <a:gd name="T71" fmla="*/ 149 h 274"/>
                <a:gd name="T72" fmla="*/ 2348 w 2780"/>
                <a:gd name="T73" fmla="*/ 188 h 274"/>
                <a:gd name="T74" fmla="*/ 2225 w 2780"/>
                <a:gd name="T75" fmla="*/ 189 h 274"/>
                <a:gd name="T76" fmla="*/ 2167 w 2780"/>
                <a:gd name="T77" fmla="*/ 201 h 274"/>
                <a:gd name="T78" fmla="*/ 2066 w 2780"/>
                <a:gd name="T79" fmla="*/ 222 h 274"/>
                <a:gd name="T80" fmla="*/ 2016 w 2780"/>
                <a:gd name="T81" fmla="*/ 227 h 274"/>
                <a:gd name="T82" fmla="*/ 1935 w 2780"/>
                <a:gd name="T83" fmla="*/ 246 h 274"/>
                <a:gd name="T84" fmla="*/ 1852 w 2780"/>
                <a:gd name="T85" fmla="*/ 251 h 274"/>
                <a:gd name="T86" fmla="*/ 1754 w 2780"/>
                <a:gd name="T87" fmla="*/ 245 h 274"/>
                <a:gd name="T88" fmla="*/ 1700 w 2780"/>
                <a:gd name="T89" fmla="*/ 255 h 274"/>
                <a:gd name="T90" fmla="*/ 1589 w 2780"/>
                <a:gd name="T91" fmla="*/ 256 h 274"/>
                <a:gd name="T92" fmla="*/ 1483 w 2780"/>
                <a:gd name="T93" fmla="*/ 267 h 274"/>
                <a:gd name="T94" fmla="*/ 1407 w 2780"/>
                <a:gd name="T95" fmla="*/ 260 h 274"/>
                <a:gd name="T96" fmla="*/ 1334 w 2780"/>
                <a:gd name="T97" fmla="*/ 268 h 274"/>
                <a:gd name="T98" fmla="*/ 1253 w 2780"/>
                <a:gd name="T99" fmla="*/ 273 h 274"/>
                <a:gd name="T100" fmla="*/ 1139 w 2780"/>
                <a:gd name="T101" fmla="*/ 255 h 274"/>
                <a:gd name="T102" fmla="*/ 1110 w 2780"/>
                <a:gd name="T103" fmla="*/ 267 h 274"/>
                <a:gd name="T104" fmla="*/ 931 w 2780"/>
                <a:gd name="T105" fmla="*/ 253 h 274"/>
                <a:gd name="T106" fmla="*/ 792 w 2780"/>
                <a:gd name="T107" fmla="*/ 222 h 274"/>
                <a:gd name="T108" fmla="*/ 681 w 2780"/>
                <a:gd name="T109" fmla="*/ 220 h 274"/>
                <a:gd name="T110" fmla="*/ 590 w 2780"/>
                <a:gd name="T111" fmla="*/ 198 h 274"/>
                <a:gd name="T112" fmla="*/ 522 w 2780"/>
                <a:gd name="T113" fmla="*/ 185 h 274"/>
                <a:gd name="T114" fmla="*/ 395 w 2780"/>
                <a:gd name="T115" fmla="*/ 152 h 274"/>
                <a:gd name="T116" fmla="*/ 322 w 2780"/>
                <a:gd name="T117" fmla="*/ 145 h 274"/>
                <a:gd name="T118" fmla="*/ 238 w 2780"/>
                <a:gd name="T119" fmla="*/ 124 h 274"/>
                <a:gd name="T120" fmla="*/ 141 w 2780"/>
                <a:gd name="T121" fmla="*/ 97 h 274"/>
                <a:gd name="T122" fmla="*/ 43 w 2780"/>
                <a:gd name="T123" fmla="*/ 65 h 274"/>
                <a:gd name="T124" fmla="*/ 11 w 2780"/>
                <a:gd name="T125" fmla="*/ 8 h 2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80" h="274">
                  <a:moveTo>
                    <a:pt x="46" y="30"/>
                  </a:moveTo>
                  <a:lnTo>
                    <a:pt x="51" y="29"/>
                  </a:lnTo>
                  <a:lnTo>
                    <a:pt x="57" y="28"/>
                  </a:lnTo>
                  <a:lnTo>
                    <a:pt x="62" y="28"/>
                  </a:lnTo>
                  <a:lnTo>
                    <a:pt x="68" y="27"/>
                  </a:lnTo>
                  <a:lnTo>
                    <a:pt x="73" y="27"/>
                  </a:lnTo>
                  <a:lnTo>
                    <a:pt x="79" y="26"/>
                  </a:lnTo>
                  <a:lnTo>
                    <a:pt x="83" y="23"/>
                  </a:lnTo>
                  <a:lnTo>
                    <a:pt x="87" y="21"/>
                  </a:lnTo>
                  <a:lnTo>
                    <a:pt x="93" y="21"/>
                  </a:lnTo>
                  <a:lnTo>
                    <a:pt x="97" y="22"/>
                  </a:lnTo>
                  <a:lnTo>
                    <a:pt x="100" y="23"/>
                  </a:lnTo>
                  <a:lnTo>
                    <a:pt x="102" y="27"/>
                  </a:lnTo>
                  <a:lnTo>
                    <a:pt x="104" y="29"/>
                  </a:lnTo>
                  <a:lnTo>
                    <a:pt x="105" y="32"/>
                  </a:lnTo>
                  <a:lnTo>
                    <a:pt x="106" y="35"/>
                  </a:lnTo>
                  <a:lnTo>
                    <a:pt x="109" y="38"/>
                  </a:lnTo>
                  <a:lnTo>
                    <a:pt x="142" y="59"/>
                  </a:lnTo>
                  <a:lnTo>
                    <a:pt x="156" y="59"/>
                  </a:lnTo>
                  <a:lnTo>
                    <a:pt x="170" y="59"/>
                  </a:lnTo>
                  <a:lnTo>
                    <a:pt x="184" y="60"/>
                  </a:lnTo>
                  <a:lnTo>
                    <a:pt x="198" y="62"/>
                  </a:lnTo>
                  <a:lnTo>
                    <a:pt x="210" y="65"/>
                  </a:lnTo>
                  <a:lnTo>
                    <a:pt x="223" y="71"/>
                  </a:lnTo>
                  <a:lnTo>
                    <a:pt x="234" y="77"/>
                  </a:lnTo>
                  <a:lnTo>
                    <a:pt x="243" y="86"/>
                  </a:lnTo>
                  <a:lnTo>
                    <a:pt x="256" y="84"/>
                  </a:lnTo>
                  <a:lnTo>
                    <a:pt x="270" y="84"/>
                  </a:lnTo>
                  <a:lnTo>
                    <a:pt x="283" y="85"/>
                  </a:lnTo>
                  <a:lnTo>
                    <a:pt x="296" y="87"/>
                  </a:lnTo>
                  <a:lnTo>
                    <a:pt x="308" y="92"/>
                  </a:lnTo>
                  <a:lnTo>
                    <a:pt x="321" y="98"/>
                  </a:lnTo>
                  <a:lnTo>
                    <a:pt x="332" y="105"/>
                  </a:lnTo>
                  <a:lnTo>
                    <a:pt x="340" y="114"/>
                  </a:lnTo>
                  <a:lnTo>
                    <a:pt x="357" y="115"/>
                  </a:lnTo>
                  <a:lnTo>
                    <a:pt x="373" y="115"/>
                  </a:lnTo>
                  <a:lnTo>
                    <a:pt x="390" y="116"/>
                  </a:lnTo>
                  <a:lnTo>
                    <a:pt x="406" y="117"/>
                  </a:lnTo>
                  <a:lnTo>
                    <a:pt x="415" y="119"/>
                  </a:lnTo>
                  <a:lnTo>
                    <a:pt x="423" y="120"/>
                  </a:lnTo>
                  <a:lnTo>
                    <a:pt x="430" y="123"/>
                  </a:lnTo>
                  <a:lnTo>
                    <a:pt x="438" y="126"/>
                  </a:lnTo>
                  <a:lnTo>
                    <a:pt x="444" y="129"/>
                  </a:lnTo>
                  <a:lnTo>
                    <a:pt x="451" y="134"/>
                  </a:lnTo>
                  <a:lnTo>
                    <a:pt x="456" y="139"/>
                  </a:lnTo>
                  <a:lnTo>
                    <a:pt x="462" y="145"/>
                  </a:lnTo>
                  <a:lnTo>
                    <a:pt x="474" y="144"/>
                  </a:lnTo>
                  <a:lnTo>
                    <a:pt x="486" y="144"/>
                  </a:lnTo>
                  <a:lnTo>
                    <a:pt x="500" y="142"/>
                  </a:lnTo>
                  <a:lnTo>
                    <a:pt x="514" y="144"/>
                  </a:lnTo>
                  <a:lnTo>
                    <a:pt x="528" y="146"/>
                  </a:lnTo>
                  <a:lnTo>
                    <a:pt x="540" y="150"/>
                  </a:lnTo>
                  <a:lnTo>
                    <a:pt x="546" y="152"/>
                  </a:lnTo>
                  <a:lnTo>
                    <a:pt x="551" y="156"/>
                  </a:lnTo>
                  <a:lnTo>
                    <a:pt x="557" y="159"/>
                  </a:lnTo>
                  <a:lnTo>
                    <a:pt x="561" y="163"/>
                  </a:lnTo>
                  <a:lnTo>
                    <a:pt x="569" y="161"/>
                  </a:lnTo>
                  <a:lnTo>
                    <a:pt x="579" y="159"/>
                  </a:lnTo>
                  <a:lnTo>
                    <a:pt x="587" y="157"/>
                  </a:lnTo>
                  <a:lnTo>
                    <a:pt x="596" y="157"/>
                  </a:lnTo>
                  <a:lnTo>
                    <a:pt x="604" y="156"/>
                  </a:lnTo>
                  <a:lnTo>
                    <a:pt x="612" y="156"/>
                  </a:lnTo>
                  <a:lnTo>
                    <a:pt x="621" y="156"/>
                  </a:lnTo>
                  <a:lnTo>
                    <a:pt x="630" y="156"/>
                  </a:lnTo>
                  <a:lnTo>
                    <a:pt x="634" y="161"/>
                  </a:lnTo>
                  <a:lnTo>
                    <a:pt x="639" y="166"/>
                  </a:lnTo>
                  <a:lnTo>
                    <a:pt x="644" y="169"/>
                  </a:lnTo>
                  <a:lnTo>
                    <a:pt x="650" y="172"/>
                  </a:lnTo>
                  <a:lnTo>
                    <a:pt x="662" y="177"/>
                  </a:lnTo>
                  <a:lnTo>
                    <a:pt x="676" y="180"/>
                  </a:lnTo>
                  <a:lnTo>
                    <a:pt x="690" y="182"/>
                  </a:lnTo>
                  <a:lnTo>
                    <a:pt x="703" y="184"/>
                  </a:lnTo>
                  <a:lnTo>
                    <a:pt x="717" y="187"/>
                  </a:lnTo>
                  <a:lnTo>
                    <a:pt x="730" y="189"/>
                  </a:lnTo>
                  <a:lnTo>
                    <a:pt x="732" y="187"/>
                  </a:lnTo>
                  <a:lnTo>
                    <a:pt x="735" y="185"/>
                  </a:lnTo>
                  <a:lnTo>
                    <a:pt x="738" y="185"/>
                  </a:lnTo>
                  <a:lnTo>
                    <a:pt x="741" y="185"/>
                  </a:lnTo>
                  <a:lnTo>
                    <a:pt x="744" y="188"/>
                  </a:lnTo>
                  <a:lnTo>
                    <a:pt x="746" y="189"/>
                  </a:lnTo>
                  <a:lnTo>
                    <a:pt x="749" y="191"/>
                  </a:lnTo>
                  <a:lnTo>
                    <a:pt x="750" y="191"/>
                  </a:lnTo>
                  <a:lnTo>
                    <a:pt x="756" y="192"/>
                  </a:lnTo>
                  <a:lnTo>
                    <a:pt x="760" y="192"/>
                  </a:lnTo>
                  <a:lnTo>
                    <a:pt x="766" y="191"/>
                  </a:lnTo>
                  <a:lnTo>
                    <a:pt x="770" y="191"/>
                  </a:lnTo>
                  <a:lnTo>
                    <a:pt x="774" y="190"/>
                  </a:lnTo>
                  <a:lnTo>
                    <a:pt x="778" y="189"/>
                  </a:lnTo>
                  <a:lnTo>
                    <a:pt x="782" y="187"/>
                  </a:lnTo>
                  <a:lnTo>
                    <a:pt x="785" y="185"/>
                  </a:lnTo>
                  <a:lnTo>
                    <a:pt x="795" y="183"/>
                  </a:lnTo>
                  <a:lnTo>
                    <a:pt x="803" y="182"/>
                  </a:lnTo>
                  <a:lnTo>
                    <a:pt x="810" y="182"/>
                  </a:lnTo>
                  <a:lnTo>
                    <a:pt x="817" y="183"/>
                  </a:lnTo>
                  <a:lnTo>
                    <a:pt x="829" y="187"/>
                  </a:lnTo>
                  <a:lnTo>
                    <a:pt x="840" y="192"/>
                  </a:lnTo>
                  <a:lnTo>
                    <a:pt x="851" y="199"/>
                  </a:lnTo>
                  <a:lnTo>
                    <a:pt x="862" y="205"/>
                  </a:lnTo>
                  <a:lnTo>
                    <a:pt x="875" y="211"/>
                  </a:lnTo>
                  <a:lnTo>
                    <a:pt x="889" y="214"/>
                  </a:lnTo>
                  <a:lnTo>
                    <a:pt x="908" y="216"/>
                  </a:lnTo>
                  <a:lnTo>
                    <a:pt x="929" y="215"/>
                  </a:lnTo>
                  <a:lnTo>
                    <a:pt x="948" y="214"/>
                  </a:lnTo>
                  <a:lnTo>
                    <a:pt x="967" y="213"/>
                  </a:lnTo>
                  <a:lnTo>
                    <a:pt x="985" y="212"/>
                  </a:lnTo>
                  <a:lnTo>
                    <a:pt x="1005" y="212"/>
                  </a:lnTo>
                  <a:lnTo>
                    <a:pt x="1014" y="212"/>
                  </a:lnTo>
                  <a:lnTo>
                    <a:pt x="1024" y="214"/>
                  </a:lnTo>
                  <a:lnTo>
                    <a:pt x="1034" y="215"/>
                  </a:lnTo>
                  <a:lnTo>
                    <a:pt x="1043" y="219"/>
                  </a:lnTo>
                  <a:lnTo>
                    <a:pt x="1052" y="222"/>
                  </a:lnTo>
                  <a:lnTo>
                    <a:pt x="1059" y="224"/>
                  </a:lnTo>
                  <a:lnTo>
                    <a:pt x="1064" y="225"/>
                  </a:lnTo>
                  <a:lnTo>
                    <a:pt x="1071" y="225"/>
                  </a:lnTo>
                  <a:lnTo>
                    <a:pt x="1078" y="225"/>
                  </a:lnTo>
                  <a:lnTo>
                    <a:pt x="1085" y="224"/>
                  </a:lnTo>
                  <a:lnTo>
                    <a:pt x="1093" y="224"/>
                  </a:lnTo>
                  <a:lnTo>
                    <a:pt x="1101" y="223"/>
                  </a:lnTo>
                  <a:lnTo>
                    <a:pt x="1111" y="220"/>
                  </a:lnTo>
                  <a:lnTo>
                    <a:pt x="1122" y="216"/>
                  </a:lnTo>
                  <a:lnTo>
                    <a:pt x="1133" y="214"/>
                  </a:lnTo>
                  <a:lnTo>
                    <a:pt x="1144" y="212"/>
                  </a:lnTo>
                  <a:lnTo>
                    <a:pt x="1157" y="211"/>
                  </a:lnTo>
                  <a:lnTo>
                    <a:pt x="1168" y="211"/>
                  </a:lnTo>
                  <a:lnTo>
                    <a:pt x="1180" y="212"/>
                  </a:lnTo>
                  <a:lnTo>
                    <a:pt x="1191" y="214"/>
                  </a:lnTo>
                  <a:lnTo>
                    <a:pt x="1193" y="216"/>
                  </a:lnTo>
                  <a:lnTo>
                    <a:pt x="1195" y="219"/>
                  </a:lnTo>
                  <a:lnTo>
                    <a:pt x="1198" y="220"/>
                  </a:lnTo>
                  <a:lnTo>
                    <a:pt x="1201" y="220"/>
                  </a:lnTo>
                  <a:lnTo>
                    <a:pt x="1204" y="221"/>
                  </a:lnTo>
                  <a:lnTo>
                    <a:pt x="1206" y="223"/>
                  </a:lnTo>
                  <a:lnTo>
                    <a:pt x="1209" y="224"/>
                  </a:lnTo>
                  <a:lnTo>
                    <a:pt x="1212" y="227"/>
                  </a:lnTo>
                  <a:lnTo>
                    <a:pt x="1219" y="231"/>
                  </a:lnTo>
                  <a:lnTo>
                    <a:pt x="1227" y="233"/>
                  </a:lnTo>
                  <a:lnTo>
                    <a:pt x="1234" y="234"/>
                  </a:lnTo>
                  <a:lnTo>
                    <a:pt x="1241" y="234"/>
                  </a:lnTo>
                  <a:lnTo>
                    <a:pt x="1256" y="232"/>
                  </a:lnTo>
                  <a:lnTo>
                    <a:pt x="1270" y="228"/>
                  </a:lnTo>
                  <a:lnTo>
                    <a:pt x="1285" y="224"/>
                  </a:lnTo>
                  <a:lnTo>
                    <a:pt x="1299" y="221"/>
                  </a:lnTo>
                  <a:lnTo>
                    <a:pt x="1306" y="220"/>
                  </a:lnTo>
                  <a:lnTo>
                    <a:pt x="1314" y="220"/>
                  </a:lnTo>
                  <a:lnTo>
                    <a:pt x="1321" y="220"/>
                  </a:lnTo>
                  <a:lnTo>
                    <a:pt x="1328" y="221"/>
                  </a:lnTo>
                  <a:lnTo>
                    <a:pt x="1329" y="223"/>
                  </a:lnTo>
                  <a:lnTo>
                    <a:pt x="1329" y="226"/>
                  </a:lnTo>
                  <a:lnTo>
                    <a:pt x="1332" y="227"/>
                  </a:lnTo>
                  <a:lnTo>
                    <a:pt x="1334" y="230"/>
                  </a:lnTo>
                  <a:lnTo>
                    <a:pt x="1336" y="232"/>
                  </a:lnTo>
                  <a:lnTo>
                    <a:pt x="1339" y="233"/>
                  </a:lnTo>
                  <a:lnTo>
                    <a:pt x="1342" y="234"/>
                  </a:lnTo>
                  <a:lnTo>
                    <a:pt x="1343" y="236"/>
                  </a:lnTo>
                  <a:lnTo>
                    <a:pt x="1378" y="233"/>
                  </a:lnTo>
                  <a:lnTo>
                    <a:pt x="1383" y="228"/>
                  </a:lnTo>
                  <a:lnTo>
                    <a:pt x="1390" y="224"/>
                  </a:lnTo>
                  <a:lnTo>
                    <a:pt x="1397" y="222"/>
                  </a:lnTo>
                  <a:lnTo>
                    <a:pt x="1404" y="221"/>
                  </a:lnTo>
                  <a:lnTo>
                    <a:pt x="1411" y="220"/>
                  </a:lnTo>
                  <a:lnTo>
                    <a:pt x="1419" y="219"/>
                  </a:lnTo>
                  <a:lnTo>
                    <a:pt x="1426" y="216"/>
                  </a:lnTo>
                  <a:lnTo>
                    <a:pt x="1434" y="214"/>
                  </a:lnTo>
                  <a:lnTo>
                    <a:pt x="1444" y="220"/>
                  </a:lnTo>
                  <a:lnTo>
                    <a:pt x="1455" y="223"/>
                  </a:lnTo>
                  <a:lnTo>
                    <a:pt x="1468" y="226"/>
                  </a:lnTo>
                  <a:lnTo>
                    <a:pt x="1480" y="228"/>
                  </a:lnTo>
                  <a:lnTo>
                    <a:pt x="1494" y="230"/>
                  </a:lnTo>
                  <a:lnTo>
                    <a:pt x="1506" y="230"/>
                  </a:lnTo>
                  <a:lnTo>
                    <a:pt x="1519" y="228"/>
                  </a:lnTo>
                  <a:lnTo>
                    <a:pt x="1531" y="227"/>
                  </a:lnTo>
                  <a:lnTo>
                    <a:pt x="1538" y="221"/>
                  </a:lnTo>
                  <a:lnTo>
                    <a:pt x="1546" y="216"/>
                  </a:lnTo>
                  <a:lnTo>
                    <a:pt x="1553" y="213"/>
                  </a:lnTo>
                  <a:lnTo>
                    <a:pt x="1560" y="212"/>
                  </a:lnTo>
                  <a:lnTo>
                    <a:pt x="1569" y="212"/>
                  </a:lnTo>
                  <a:lnTo>
                    <a:pt x="1575" y="213"/>
                  </a:lnTo>
                  <a:lnTo>
                    <a:pt x="1584" y="215"/>
                  </a:lnTo>
                  <a:lnTo>
                    <a:pt x="1591" y="217"/>
                  </a:lnTo>
                  <a:lnTo>
                    <a:pt x="1606" y="223"/>
                  </a:lnTo>
                  <a:lnTo>
                    <a:pt x="1622" y="228"/>
                  </a:lnTo>
                  <a:lnTo>
                    <a:pt x="1631" y="230"/>
                  </a:lnTo>
                  <a:lnTo>
                    <a:pt x="1639" y="231"/>
                  </a:lnTo>
                  <a:lnTo>
                    <a:pt x="1647" y="231"/>
                  </a:lnTo>
                  <a:lnTo>
                    <a:pt x="1656" y="230"/>
                  </a:lnTo>
                  <a:lnTo>
                    <a:pt x="1661" y="231"/>
                  </a:lnTo>
                  <a:lnTo>
                    <a:pt x="1668" y="231"/>
                  </a:lnTo>
                  <a:lnTo>
                    <a:pt x="1674" y="230"/>
                  </a:lnTo>
                  <a:lnTo>
                    <a:pt x="1679" y="227"/>
                  </a:lnTo>
                  <a:lnTo>
                    <a:pt x="1690" y="223"/>
                  </a:lnTo>
                  <a:lnTo>
                    <a:pt x="1701" y="217"/>
                  </a:lnTo>
                  <a:lnTo>
                    <a:pt x="1712" y="212"/>
                  </a:lnTo>
                  <a:lnTo>
                    <a:pt x="1723" y="208"/>
                  </a:lnTo>
                  <a:lnTo>
                    <a:pt x="1729" y="206"/>
                  </a:lnTo>
                  <a:lnTo>
                    <a:pt x="1734" y="205"/>
                  </a:lnTo>
                  <a:lnTo>
                    <a:pt x="1741" y="205"/>
                  </a:lnTo>
                  <a:lnTo>
                    <a:pt x="1747" y="206"/>
                  </a:lnTo>
                  <a:lnTo>
                    <a:pt x="1754" y="208"/>
                  </a:lnTo>
                  <a:lnTo>
                    <a:pt x="1761" y="210"/>
                  </a:lnTo>
                  <a:lnTo>
                    <a:pt x="1769" y="212"/>
                  </a:lnTo>
                  <a:lnTo>
                    <a:pt x="1776" y="214"/>
                  </a:lnTo>
                  <a:lnTo>
                    <a:pt x="1784" y="216"/>
                  </a:lnTo>
                  <a:lnTo>
                    <a:pt x="1792" y="219"/>
                  </a:lnTo>
                  <a:lnTo>
                    <a:pt x="1801" y="221"/>
                  </a:lnTo>
                  <a:lnTo>
                    <a:pt x="1808" y="223"/>
                  </a:lnTo>
                  <a:lnTo>
                    <a:pt x="1816" y="224"/>
                  </a:lnTo>
                  <a:lnTo>
                    <a:pt x="1823" y="223"/>
                  </a:lnTo>
                  <a:lnTo>
                    <a:pt x="1828" y="222"/>
                  </a:lnTo>
                  <a:lnTo>
                    <a:pt x="1835" y="219"/>
                  </a:lnTo>
                  <a:lnTo>
                    <a:pt x="1841" y="215"/>
                  </a:lnTo>
                  <a:lnTo>
                    <a:pt x="1845" y="212"/>
                  </a:lnTo>
                  <a:lnTo>
                    <a:pt x="1850" y="208"/>
                  </a:lnTo>
                  <a:lnTo>
                    <a:pt x="1855" y="204"/>
                  </a:lnTo>
                  <a:lnTo>
                    <a:pt x="1863" y="204"/>
                  </a:lnTo>
                  <a:lnTo>
                    <a:pt x="1871" y="203"/>
                  </a:lnTo>
                  <a:lnTo>
                    <a:pt x="1879" y="201"/>
                  </a:lnTo>
                  <a:lnTo>
                    <a:pt x="1886" y="200"/>
                  </a:lnTo>
                  <a:lnTo>
                    <a:pt x="1895" y="200"/>
                  </a:lnTo>
                  <a:lnTo>
                    <a:pt x="1903" y="201"/>
                  </a:lnTo>
                  <a:lnTo>
                    <a:pt x="1910" y="203"/>
                  </a:lnTo>
                  <a:lnTo>
                    <a:pt x="1915" y="208"/>
                  </a:lnTo>
                  <a:lnTo>
                    <a:pt x="1922" y="209"/>
                  </a:lnTo>
                  <a:lnTo>
                    <a:pt x="1928" y="209"/>
                  </a:lnTo>
                  <a:lnTo>
                    <a:pt x="1933" y="208"/>
                  </a:lnTo>
                  <a:lnTo>
                    <a:pt x="1939" y="205"/>
                  </a:lnTo>
                  <a:lnTo>
                    <a:pt x="1944" y="204"/>
                  </a:lnTo>
                  <a:lnTo>
                    <a:pt x="1949" y="202"/>
                  </a:lnTo>
                  <a:lnTo>
                    <a:pt x="1954" y="200"/>
                  </a:lnTo>
                  <a:lnTo>
                    <a:pt x="1961" y="200"/>
                  </a:lnTo>
                  <a:lnTo>
                    <a:pt x="1965" y="196"/>
                  </a:lnTo>
                  <a:lnTo>
                    <a:pt x="1971" y="194"/>
                  </a:lnTo>
                  <a:lnTo>
                    <a:pt x="1975" y="193"/>
                  </a:lnTo>
                  <a:lnTo>
                    <a:pt x="1980" y="192"/>
                  </a:lnTo>
                  <a:lnTo>
                    <a:pt x="1990" y="191"/>
                  </a:lnTo>
                  <a:lnTo>
                    <a:pt x="2000" y="192"/>
                  </a:lnTo>
                  <a:lnTo>
                    <a:pt x="2009" y="192"/>
                  </a:lnTo>
                  <a:lnTo>
                    <a:pt x="2018" y="191"/>
                  </a:lnTo>
                  <a:lnTo>
                    <a:pt x="2023" y="189"/>
                  </a:lnTo>
                  <a:lnTo>
                    <a:pt x="2027" y="188"/>
                  </a:lnTo>
                  <a:lnTo>
                    <a:pt x="2031" y="184"/>
                  </a:lnTo>
                  <a:lnTo>
                    <a:pt x="2037" y="181"/>
                  </a:lnTo>
                  <a:lnTo>
                    <a:pt x="2048" y="183"/>
                  </a:lnTo>
                  <a:lnTo>
                    <a:pt x="2060" y="185"/>
                  </a:lnTo>
                  <a:lnTo>
                    <a:pt x="2073" y="188"/>
                  </a:lnTo>
                  <a:lnTo>
                    <a:pt x="2085" y="188"/>
                  </a:lnTo>
                  <a:lnTo>
                    <a:pt x="2096" y="188"/>
                  </a:lnTo>
                  <a:lnTo>
                    <a:pt x="2109" y="185"/>
                  </a:lnTo>
                  <a:lnTo>
                    <a:pt x="2120" y="182"/>
                  </a:lnTo>
                  <a:lnTo>
                    <a:pt x="2130" y="177"/>
                  </a:lnTo>
                  <a:lnTo>
                    <a:pt x="2141" y="176"/>
                  </a:lnTo>
                  <a:lnTo>
                    <a:pt x="2153" y="176"/>
                  </a:lnTo>
                  <a:lnTo>
                    <a:pt x="2166" y="174"/>
                  </a:lnTo>
                  <a:lnTo>
                    <a:pt x="2177" y="173"/>
                  </a:lnTo>
                  <a:lnTo>
                    <a:pt x="2188" y="171"/>
                  </a:lnTo>
                  <a:lnTo>
                    <a:pt x="2199" y="168"/>
                  </a:lnTo>
                  <a:lnTo>
                    <a:pt x="2203" y="166"/>
                  </a:lnTo>
                  <a:lnTo>
                    <a:pt x="2208" y="163"/>
                  </a:lnTo>
                  <a:lnTo>
                    <a:pt x="2212" y="160"/>
                  </a:lnTo>
                  <a:lnTo>
                    <a:pt x="2215" y="156"/>
                  </a:lnTo>
                  <a:lnTo>
                    <a:pt x="2225" y="153"/>
                  </a:lnTo>
                  <a:lnTo>
                    <a:pt x="2233" y="152"/>
                  </a:lnTo>
                  <a:lnTo>
                    <a:pt x="2243" y="151"/>
                  </a:lnTo>
                  <a:lnTo>
                    <a:pt x="2253" y="151"/>
                  </a:lnTo>
                  <a:lnTo>
                    <a:pt x="2261" y="151"/>
                  </a:lnTo>
                  <a:lnTo>
                    <a:pt x="2269" y="152"/>
                  </a:lnTo>
                  <a:lnTo>
                    <a:pt x="2277" y="153"/>
                  </a:lnTo>
                  <a:lnTo>
                    <a:pt x="2284" y="156"/>
                  </a:lnTo>
                  <a:lnTo>
                    <a:pt x="2291" y="156"/>
                  </a:lnTo>
                  <a:lnTo>
                    <a:pt x="2297" y="155"/>
                  </a:lnTo>
                  <a:lnTo>
                    <a:pt x="2304" y="153"/>
                  </a:lnTo>
                  <a:lnTo>
                    <a:pt x="2311" y="152"/>
                  </a:lnTo>
                  <a:lnTo>
                    <a:pt x="2316" y="151"/>
                  </a:lnTo>
                  <a:lnTo>
                    <a:pt x="2323" y="151"/>
                  </a:lnTo>
                  <a:lnTo>
                    <a:pt x="2330" y="151"/>
                  </a:lnTo>
                  <a:lnTo>
                    <a:pt x="2337" y="151"/>
                  </a:lnTo>
                  <a:lnTo>
                    <a:pt x="2347" y="141"/>
                  </a:lnTo>
                  <a:lnTo>
                    <a:pt x="2358" y="133"/>
                  </a:lnTo>
                  <a:lnTo>
                    <a:pt x="2369" y="125"/>
                  </a:lnTo>
                  <a:lnTo>
                    <a:pt x="2381" y="118"/>
                  </a:lnTo>
                  <a:lnTo>
                    <a:pt x="2388" y="115"/>
                  </a:lnTo>
                  <a:lnTo>
                    <a:pt x="2395" y="113"/>
                  </a:lnTo>
                  <a:lnTo>
                    <a:pt x="2403" y="110"/>
                  </a:lnTo>
                  <a:lnTo>
                    <a:pt x="2410" y="109"/>
                  </a:lnTo>
                  <a:lnTo>
                    <a:pt x="2418" y="109"/>
                  </a:lnTo>
                  <a:lnTo>
                    <a:pt x="2427" y="109"/>
                  </a:lnTo>
                  <a:lnTo>
                    <a:pt x="2436" y="110"/>
                  </a:lnTo>
                  <a:lnTo>
                    <a:pt x="2445" y="112"/>
                  </a:lnTo>
                  <a:lnTo>
                    <a:pt x="2449" y="115"/>
                  </a:lnTo>
                  <a:lnTo>
                    <a:pt x="2453" y="117"/>
                  </a:lnTo>
                  <a:lnTo>
                    <a:pt x="2457" y="117"/>
                  </a:lnTo>
                  <a:lnTo>
                    <a:pt x="2463" y="116"/>
                  </a:lnTo>
                  <a:lnTo>
                    <a:pt x="2467" y="114"/>
                  </a:lnTo>
                  <a:lnTo>
                    <a:pt x="2472" y="112"/>
                  </a:lnTo>
                  <a:lnTo>
                    <a:pt x="2476" y="110"/>
                  </a:lnTo>
                  <a:lnTo>
                    <a:pt x="2482" y="109"/>
                  </a:lnTo>
                  <a:lnTo>
                    <a:pt x="2489" y="110"/>
                  </a:lnTo>
                  <a:lnTo>
                    <a:pt x="2496" y="109"/>
                  </a:lnTo>
                  <a:lnTo>
                    <a:pt x="2500" y="107"/>
                  </a:lnTo>
                  <a:lnTo>
                    <a:pt x="2505" y="104"/>
                  </a:lnTo>
                  <a:lnTo>
                    <a:pt x="2510" y="99"/>
                  </a:lnTo>
                  <a:lnTo>
                    <a:pt x="2514" y="95"/>
                  </a:lnTo>
                  <a:lnTo>
                    <a:pt x="2519" y="92"/>
                  </a:lnTo>
                  <a:lnTo>
                    <a:pt x="2523" y="88"/>
                  </a:lnTo>
                  <a:lnTo>
                    <a:pt x="2534" y="84"/>
                  </a:lnTo>
                  <a:lnTo>
                    <a:pt x="2546" y="83"/>
                  </a:lnTo>
                  <a:lnTo>
                    <a:pt x="2555" y="82"/>
                  </a:lnTo>
                  <a:lnTo>
                    <a:pt x="2566" y="83"/>
                  </a:lnTo>
                  <a:lnTo>
                    <a:pt x="2577" y="84"/>
                  </a:lnTo>
                  <a:lnTo>
                    <a:pt x="2588" y="84"/>
                  </a:lnTo>
                  <a:lnTo>
                    <a:pt x="2599" y="84"/>
                  </a:lnTo>
                  <a:lnTo>
                    <a:pt x="2610" y="82"/>
                  </a:lnTo>
                  <a:lnTo>
                    <a:pt x="2624" y="72"/>
                  </a:lnTo>
                  <a:lnTo>
                    <a:pt x="2638" y="65"/>
                  </a:lnTo>
                  <a:lnTo>
                    <a:pt x="2652" y="59"/>
                  </a:lnTo>
                  <a:lnTo>
                    <a:pt x="2667" y="54"/>
                  </a:lnTo>
                  <a:lnTo>
                    <a:pt x="2681" y="50"/>
                  </a:lnTo>
                  <a:lnTo>
                    <a:pt x="2696" y="45"/>
                  </a:lnTo>
                  <a:lnTo>
                    <a:pt x="2710" y="39"/>
                  </a:lnTo>
                  <a:lnTo>
                    <a:pt x="2724" y="31"/>
                  </a:lnTo>
                  <a:lnTo>
                    <a:pt x="2728" y="31"/>
                  </a:lnTo>
                  <a:lnTo>
                    <a:pt x="2732" y="31"/>
                  </a:lnTo>
                  <a:lnTo>
                    <a:pt x="2736" y="32"/>
                  </a:lnTo>
                  <a:lnTo>
                    <a:pt x="2739" y="32"/>
                  </a:lnTo>
                  <a:lnTo>
                    <a:pt x="2743" y="32"/>
                  </a:lnTo>
                  <a:lnTo>
                    <a:pt x="2747" y="31"/>
                  </a:lnTo>
                  <a:lnTo>
                    <a:pt x="2750" y="31"/>
                  </a:lnTo>
                  <a:lnTo>
                    <a:pt x="2753" y="30"/>
                  </a:lnTo>
                  <a:lnTo>
                    <a:pt x="2757" y="33"/>
                  </a:lnTo>
                  <a:lnTo>
                    <a:pt x="2760" y="34"/>
                  </a:lnTo>
                  <a:lnTo>
                    <a:pt x="2762" y="33"/>
                  </a:lnTo>
                  <a:lnTo>
                    <a:pt x="2767" y="31"/>
                  </a:lnTo>
                  <a:lnTo>
                    <a:pt x="2769" y="29"/>
                  </a:lnTo>
                  <a:lnTo>
                    <a:pt x="2772" y="27"/>
                  </a:lnTo>
                  <a:lnTo>
                    <a:pt x="2776" y="26"/>
                  </a:lnTo>
                  <a:lnTo>
                    <a:pt x="2779" y="26"/>
                  </a:lnTo>
                  <a:lnTo>
                    <a:pt x="2780" y="31"/>
                  </a:lnTo>
                  <a:lnTo>
                    <a:pt x="2780" y="37"/>
                  </a:lnTo>
                  <a:lnTo>
                    <a:pt x="2779" y="42"/>
                  </a:lnTo>
                  <a:lnTo>
                    <a:pt x="2779" y="48"/>
                  </a:lnTo>
                  <a:lnTo>
                    <a:pt x="2778" y="53"/>
                  </a:lnTo>
                  <a:lnTo>
                    <a:pt x="2776" y="58"/>
                  </a:lnTo>
                  <a:lnTo>
                    <a:pt x="2775" y="63"/>
                  </a:lnTo>
                  <a:lnTo>
                    <a:pt x="2775" y="67"/>
                  </a:lnTo>
                  <a:lnTo>
                    <a:pt x="2769" y="69"/>
                  </a:lnTo>
                  <a:lnTo>
                    <a:pt x="2765" y="69"/>
                  </a:lnTo>
                  <a:lnTo>
                    <a:pt x="2760" y="70"/>
                  </a:lnTo>
                  <a:lnTo>
                    <a:pt x="2756" y="71"/>
                  </a:lnTo>
                  <a:lnTo>
                    <a:pt x="2751" y="71"/>
                  </a:lnTo>
                  <a:lnTo>
                    <a:pt x="2746" y="71"/>
                  </a:lnTo>
                  <a:lnTo>
                    <a:pt x="2742" y="70"/>
                  </a:lnTo>
                  <a:lnTo>
                    <a:pt x="2738" y="67"/>
                  </a:lnTo>
                  <a:lnTo>
                    <a:pt x="2731" y="73"/>
                  </a:lnTo>
                  <a:lnTo>
                    <a:pt x="2721" y="76"/>
                  </a:lnTo>
                  <a:lnTo>
                    <a:pt x="2713" y="80"/>
                  </a:lnTo>
                  <a:lnTo>
                    <a:pt x="2703" y="82"/>
                  </a:lnTo>
                  <a:lnTo>
                    <a:pt x="2693" y="83"/>
                  </a:lnTo>
                  <a:lnTo>
                    <a:pt x="2684" y="86"/>
                  </a:lnTo>
                  <a:lnTo>
                    <a:pt x="2675" y="89"/>
                  </a:lnTo>
                  <a:lnTo>
                    <a:pt x="2669" y="94"/>
                  </a:lnTo>
                  <a:lnTo>
                    <a:pt x="2663" y="94"/>
                  </a:lnTo>
                  <a:lnTo>
                    <a:pt x="2657" y="95"/>
                  </a:lnTo>
                  <a:lnTo>
                    <a:pt x="2652" y="97"/>
                  </a:lnTo>
                  <a:lnTo>
                    <a:pt x="2648" y="98"/>
                  </a:lnTo>
                  <a:lnTo>
                    <a:pt x="2642" y="102"/>
                  </a:lnTo>
                  <a:lnTo>
                    <a:pt x="2638" y="104"/>
                  </a:lnTo>
                  <a:lnTo>
                    <a:pt x="2634" y="106"/>
                  </a:lnTo>
                  <a:lnTo>
                    <a:pt x="2630" y="107"/>
                  </a:lnTo>
                  <a:lnTo>
                    <a:pt x="2626" y="110"/>
                  </a:lnTo>
                  <a:lnTo>
                    <a:pt x="2622" y="113"/>
                  </a:lnTo>
                  <a:lnTo>
                    <a:pt x="2617" y="114"/>
                  </a:lnTo>
                  <a:lnTo>
                    <a:pt x="2613" y="114"/>
                  </a:lnTo>
                  <a:lnTo>
                    <a:pt x="2609" y="114"/>
                  </a:lnTo>
                  <a:lnTo>
                    <a:pt x="2604" y="115"/>
                  </a:lnTo>
                  <a:lnTo>
                    <a:pt x="2599" y="117"/>
                  </a:lnTo>
                  <a:lnTo>
                    <a:pt x="2595" y="119"/>
                  </a:lnTo>
                  <a:lnTo>
                    <a:pt x="2584" y="120"/>
                  </a:lnTo>
                  <a:lnTo>
                    <a:pt x="2572" y="120"/>
                  </a:lnTo>
                  <a:lnTo>
                    <a:pt x="2559" y="119"/>
                  </a:lnTo>
                  <a:lnTo>
                    <a:pt x="2548" y="120"/>
                  </a:lnTo>
                  <a:lnTo>
                    <a:pt x="2537" y="121"/>
                  </a:lnTo>
                  <a:lnTo>
                    <a:pt x="2528" y="125"/>
                  </a:lnTo>
                  <a:lnTo>
                    <a:pt x="2522" y="127"/>
                  </a:lnTo>
                  <a:lnTo>
                    <a:pt x="2518" y="130"/>
                  </a:lnTo>
                  <a:lnTo>
                    <a:pt x="2514" y="134"/>
                  </a:lnTo>
                  <a:lnTo>
                    <a:pt x="2511" y="139"/>
                  </a:lnTo>
                  <a:lnTo>
                    <a:pt x="2508" y="141"/>
                  </a:lnTo>
                  <a:lnTo>
                    <a:pt x="2504" y="142"/>
                  </a:lnTo>
                  <a:lnTo>
                    <a:pt x="2500" y="142"/>
                  </a:lnTo>
                  <a:lnTo>
                    <a:pt x="2496" y="142"/>
                  </a:lnTo>
                  <a:lnTo>
                    <a:pt x="2492" y="142"/>
                  </a:lnTo>
                  <a:lnTo>
                    <a:pt x="2487" y="144"/>
                  </a:lnTo>
                  <a:lnTo>
                    <a:pt x="2485" y="146"/>
                  </a:lnTo>
                  <a:lnTo>
                    <a:pt x="2482" y="149"/>
                  </a:lnTo>
                  <a:lnTo>
                    <a:pt x="2470" y="150"/>
                  </a:lnTo>
                  <a:lnTo>
                    <a:pt x="2458" y="149"/>
                  </a:lnTo>
                  <a:lnTo>
                    <a:pt x="2447" y="149"/>
                  </a:lnTo>
                  <a:lnTo>
                    <a:pt x="2436" y="148"/>
                  </a:lnTo>
                  <a:lnTo>
                    <a:pt x="2425" y="148"/>
                  </a:lnTo>
                  <a:lnTo>
                    <a:pt x="2414" y="147"/>
                  </a:lnTo>
                  <a:lnTo>
                    <a:pt x="2403" y="146"/>
                  </a:lnTo>
                  <a:lnTo>
                    <a:pt x="2392" y="145"/>
                  </a:lnTo>
                  <a:lnTo>
                    <a:pt x="2387" y="152"/>
                  </a:lnTo>
                  <a:lnTo>
                    <a:pt x="2380" y="160"/>
                  </a:lnTo>
                  <a:lnTo>
                    <a:pt x="2373" y="168"/>
                  </a:lnTo>
                  <a:lnTo>
                    <a:pt x="2366" y="176"/>
                  </a:lnTo>
                  <a:lnTo>
                    <a:pt x="2358" y="182"/>
                  </a:lnTo>
                  <a:lnTo>
                    <a:pt x="2348" y="188"/>
                  </a:lnTo>
                  <a:lnTo>
                    <a:pt x="2338" y="191"/>
                  </a:lnTo>
                  <a:lnTo>
                    <a:pt x="2326" y="193"/>
                  </a:lnTo>
                  <a:lnTo>
                    <a:pt x="2312" y="194"/>
                  </a:lnTo>
                  <a:lnTo>
                    <a:pt x="2300" y="194"/>
                  </a:lnTo>
                  <a:lnTo>
                    <a:pt x="2287" y="193"/>
                  </a:lnTo>
                  <a:lnTo>
                    <a:pt x="2275" y="192"/>
                  </a:lnTo>
                  <a:lnTo>
                    <a:pt x="2264" y="190"/>
                  </a:lnTo>
                  <a:lnTo>
                    <a:pt x="2253" y="188"/>
                  </a:lnTo>
                  <a:lnTo>
                    <a:pt x="2240" y="187"/>
                  </a:lnTo>
                  <a:lnTo>
                    <a:pt x="2226" y="185"/>
                  </a:lnTo>
                  <a:lnTo>
                    <a:pt x="2225" y="189"/>
                  </a:lnTo>
                  <a:lnTo>
                    <a:pt x="2222" y="193"/>
                  </a:lnTo>
                  <a:lnTo>
                    <a:pt x="2219" y="198"/>
                  </a:lnTo>
                  <a:lnTo>
                    <a:pt x="2217" y="201"/>
                  </a:lnTo>
                  <a:lnTo>
                    <a:pt x="2212" y="204"/>
                  </a:lnTo>
                  <a:lnTo>
                    <a:pt x="2210" y="208"/>
                  </a:lnTo>
                  <a:lnTo>
                    <a:pt x="2204" y="210"/>
                  </a:lnTo>
                  <a:lnTo>
                    <a:pt x="2200" y="212"/>
                  </a:lnTo>
                  <a:lnTo>
                    <a:pt x="2192" y="208"/>
                  </a:lnTo>
                  <a:lnTo>
                    <a:pt x="2183" y="204"/>
                  </a:lnTo>
                  <a:lnTo>
                    <a:pt x="2175" y="202"/>
                  </a:lnTo>
                  <a:lnTo>
                    <a:pt x="2167" y="201"/>
                  </a:lnTo>
                  <a:lnTo>
                    <a:pt x="2159" y="202"/>
                  </a:lnTo>
                  <a:lnTo>
                    <a:pt x="2150" y="203"/>
                  </a:lnTo>
                  <a:lnTo>
                    <a:pt x="2142" y="204"/>
                  </a:lnTo>
                  <a:lnTo>
                    <a:pt x="2134" y="208"/>
                  </a:lnTo>
                  <a:lnTo>
                    <a:pt x="2119" y="213"/>
                  </a:lnTo>
                  <a:lnTo>
                    <a:pt x="2102" y="219"/>
                  </a:lnTo>
                  <a:lnTo>
                    <a:pt x="2094" y="221"/>
                  </a:lnTo>
                  <a:lnTo>
                    <a:pt x="2085" y="223"/>
                  </a:lnTo>
                  <a:lnTo>
                    <a:pt x="2077" y="224"/>
                  </a:lnTo>
                  <a:lnTo>
                    <a:pt x="2069" y="225"/>
                  </a:lnTo>
                  <a:lnTo>
                    <a:pt x="2066" y="222"/>
                  </a:lnTo>
                  <a:lnTo>
                    <a:pt x="2062" y="220"/>
                  </a:lnTo>
                  <a:lnTo>
                    <a:pt x="2058" y="217"/>
                  </a:lnTo>
                  <a:lnTo>
                    <a:pt x="2054" y="215"/>
                  </a:lnTo>
                  <a:lnTo>
                    <a:pt x="2049" y="215"/>
                  </a:lnTo>
                  <a:lnTo>
                    <a:pt x="2044" y="214"/>
                  </a:lnTo>
                  <a:lnTo>
                    <a:pt x="2038" y="215"/>
                  </a:lnTo>
                  <a:lnTo>
                    <a:pt x="2034" y="216"/>
                  </a:lnTo>
                  <a:lnTo>
                    <a:pt x="2030" y="221"/>
                  </a:lnTo>
                  <a:lnTo>
                    <a:pt x="2026" y="224"/>
                  </a:lnTo>
                  <a:lnTo>
                    <a:pt x="2022" y="226"/>
                  </a:lnTo>
                  <a:lnTo>
                    <a:pt x="2016" y="227"/>
                  </a:lnTo>
                  <a:lnTo>
                    <a:pt x="2005" y="228"/>
                  </a:lnTo>
                  <a:lnTo>
                    <a:pt x="1993" y="227"/>
                  </a:lnTo>
                  <a:lnTo>
                    <a:pt x="1982" y="227"/>
                  </a:lnTo>
                  <a:lnTo>
                    <a:pt x="1971" y="228"/>
                  </a:lnTo>
                  <a:lnTo>
                    <a:pt x="1967" y="231"/>
                  </a:lnTo>
                  <a:lnTo>
                    <a:pt x="1962" y="234"/>
                  </a:lnTo>
                  <a:lnTo>
                    <a:pt x="1960" y="238"/>
                  </a:lnTo>
                  <a:lnTo>
                    <a:pt x="1957" y="244"/>
                  </a:lnTo>
                  <a:lnTo>
                    <a:pt x="1950" y="246"/>
                  </a:lnTo>
                  <a:lnTo>
                    <a:pt x="1943" y="246"/>
                  </a:lnTo>
                  <a:lnTo>
                    <a:pt x="1935" y="246"/>
                  </a:lnTo>
                  <a:lnTo>
                    <a:pt x="1928" y="244"/>
                  </a:lnTo>
                  <a:lnTo>
                    <a:pt x="1913" y="241"/>
                  </a:lnTo>
                  <a:lnTo>
                    <a:pt x="1899" y="235"/>
                  </a:lnTo>
                  <a:lnTo>
                    <a:pt x="1893" y="234"/>
                  </a:lnTo>
                  <a:lnTo>
                    <a:pt x="1886" y="233"/>
                  </a:lnTo>
                  <a:lnTo>
                    <a:pt x="1879" y="232"/>
                  </a:lnTo>
                  <a:lnTo>
                    <a:pt x="1874" y="233"/>
                  </a:lnTo>
                  <a:lnTo>
                    <a:pt x="1868" y="234"/>
                  </a:lnTo>
                  <a:lnTo>
                    <a:pt x="1863" y="238"/>
                  </a:lnTo>
                  <a:lnTo>
                    <a:pt x="1857" y="243"/>
                  </a:lnTo>
                  <a:lnTo>
                    <a:pt x="1852" y="251"/>
                  </a:lnTo>
                  <a:lnTo>
                    <a:pt x="1844" y="252"/>
                  </a:lnTo>
                  <a:lnTo>
                    <a:pt x="1834" y="254"/>
                  </a:lnTo>
                  <a:lnTo>
                    <a:pt x="1824" y="255"/>
                  </a:lnTo>
                  <a:lnTo>
                    <a:pt x="1813" y="256"/>
                  </a:lnTo>
                  <a:lnTo>
                    <a:pt x="1803" y="257"/>
                  </a:lnTo>
                  <a:lnTo>
                    <a:pt x="1794" y="256"/>
                  </a:lnTo>
                  <a:lnTo>
                    <a:pt x="1784" y="254"/>
                  </a:lnTo>
                  <a:lnTo>
                    <a:pt x="1776" y="251"/>
                  </a:lnTo>
                  <a:lnTo>
                    <a:pt x="1769" y="249"/>
                  </a:lnTo>
                  <a:lnTo>
                    <a:pt x="1762" y="247"/>
                  </a:lnTo>
                  <a:lnTo>
                    <a:pt x="1754" y="245"/>
                  </a:lnTo>
                  <a:lnTo>
                    <a:pt x="1747" y="243"/>
                  </a:lnTo>
                  <a:lnTo>
                    <a:pt x="1740" y="242"/>
                  </a:lnTo>
                  <a:lnTo>
                    <a:pt x="1733" y="243"/>
                  </a:lnTo>
                  <a:lnTo>
                    <a:pt x="1730" y="244"/>
                  </a:lnTo>
                  <a:lnTo>
                    <a:pt x="1726" y="245"/>
                  </a:lnTo>
                  <a:lnTo>
                    <a:pt x="1723" y="247"/>
                  </a:lnTo>
                  <a:lnTo>
                    <a:pt x="1721" y="251"/>
                  </a:lnTo>
                  <a:lnTo>
                    <a:pt x="1715" y="252"/>
                  </a:lnTo>
                  <a:lnTo>
                    <a:pt x="1711" y="253"/>
                  </a:lnTo>
                  <a:lnTo>
                    <a:pt x="1705" y="254"/>
                  </a:lnTo>
                  <a:lnTo>
                    <a:pt x="1700" y="255"/>
                  </a:lnTo>
                  <a:lnTo>
                    <a:pt x="1694" y="257"/>
                  </a:lnTo>
                  <a:lnTo>
                    <a:pt x="1690" y="259"/>
                  </a:lnTo>
                  <a:lnTo>
                    <a:pt x="1686" y="263"/>
                  </a:lnTo>
                  <a:lnTo>
                    <a:pt x="1683" y="267"/>
                  </a:lnTo>
                  <a:lnTo>
                    <a:pt x="1671" y="267"/>
                  </a:lnTo>
                  <a:lnTo>
                    <a:pt x="1657" y="267"/>
                  </a:lnTo>
                  <a:lnTo>
                    <a:pt x="1643" y="267"/>
                  </a:lnTo>
                  <a:lnTo>
                    <a:pt x="1628" y="266"/>
                  </a:lnTo>
                  <a:lnTo>
                    <a:pt x="1616" y="264"/>
                  </a:lnTo>
                  <a:lnTo>
                    <a:pt x="1602" y="260"/>
                  </a:lnTo>
                  <a:lnTo>
                    <a:pt x="1589" y="256"/>
                  </a:lnTo>
                  <a:lnTo>
                    <a:pt x="1578" y="251"/>
                  </a:lnTo>
                  <a:lnTo>
                    <a:pt x="1569" y="252"/>
                  </a:lnTo>
                  <a:lnTo>
                    <a:pt x="1557" y="254"/>
                  </a:lnTo>
                  <a:lnTo>
                    <a:pt x="1548" y="256"/>
                  </a:lnTo>
                  <a:lnTo>
                    <a:pt x="1537" y="259"/>
                  </a:lnTo>
                  <a:lnTo>
                    <a:pt x="1527" y="262"/>
                  </a:lnTo>
                  <a:lnTo>
                    <a:pt x="1516" y="265"/>
                  </a:lnTo>
                  <a:lnTo>
                    <a:pt x="1506" y="267"/>
                  </a:lnTo>
                  <a:lnTo>
                    <a:pt x="1497" y="269"/>
                  </a:lnTo>
                  <a:lnTo>
                    <a:pt x="1483" y="269"/>
                  </a:lnTo>
                  <a:lnTo>
                    <a:pt x="1483" y="267"/>
                  </a:lnTo>
                  <a:lnTo>
                    <a:pt x="1475" y="266"/>
                  </a:lnTo>
                  <a:lnTo>
                    <a:pt x="1465" y="264"/>
                  </a:lnTo>
                  <a:lnTo>
                    <a:pt x="1455" y="260"/>
                  </a:lnTo>
                  <a:lnTo>
                    <a:pt x="1446" y="258"/>
                  </a:lnTo>
                  <a:lnTo>
                    <a:pt x="1437" y="257"/>
                  </a:lnTo>
                  <a:lnTo>
                    <a:pt x="1428" y="256"/>
                  </a:lnTo>
                  <a:lnTo>
                    <a:pt x="1423" y="257"/>
                  </a:lnTo>
                  <a:lnTo>
                    <a:pt x="1418" y="258"/>
                  </a:lnTo>
                  <a:lnTo>
                    <a:pt x="1414" y="260"/>
                  </a:lnTo>
                  <a:lnTo>
                    <a:pt x="1410" y="263"/>
                  </a:lnTo>
                  <a:lnTo>
                    <a:pt x="1407" y="260"/>
                  </a:lnTo>
                  <a:lnTo>
                    <a:pt x="1403" y="263"/>
                  </a:lnTo>
                  <a:lnTo>
                    <a:pt x="1399" y="264"/>
                  </a:lnTo>
                  <a:lnTo>
                    <a:pt x="1393" y="265"/>
                  </a:lnTo>
                  <a:lnTo>
                    <a:pt x="1387" y="266"/>
                  </a:lnTo>
                  <a:lnTo>
                    <a:pt x="1382" y="267"/>
                  </a:lnTo>
                  <a:lnTo>
                    <a:pt x="1376" y="268"/>
                  </a:lnTo>
                  <a:lnTo>
                    <a:pt x="1372" y="270"/>
                  </a:lnTo>
                  <a:lnTo>
                    <a:pt x="1368" y="274"/>
                  </a:lnTo>
                  <a:lnTo>
                    <a:pt x="1356" y="274"/>
                  </a:lnTo>
                  <a:lnTo>
                    <a:pt x="1345" y="271"/>
                  </a:lnTo>
                  <a:lnTo>
                    <a:pt x="1334" y="268"/>
                  </a:lnTo>
                  <a:lnTo>
                    <a:pt x="1323" y="265"/>
                  </a:lnTo>
                  <a:lnTo>
                    <a:pt x="1311" y="262"/>
                  </a:lnTo>
                  <a:lnTo>
                    <a:pt x="1302" y="262"/>
                  </a:lnTo>
                  <a:lnTo>
                    <a:pt x="1296" y="262"/>
                  </a:lnTo>
                  <a:lnTo>
                    <a:pt x="1292" y="264"/>
                  </a:lnTo>
                  <a:lnTo>
                    <a:pt x="1288" y="266"/>
                  </a:lnTo>
                  <a:lnTo>
                    <a:pt x="1284" y="269"/>
                  </a:lnTo>
                  <a:lnTo>
                    <a:pt x="1276" y="271"/>
                  </a:lnTo>
                  <a:lnTo>
                    <a:pt x="1269" y="271"/>
                  </a:lnTo>
                  <a:lnTo>
                    <a:pt x="1260" y="273"/>
                  </a:lnTo>
                  <a:lnTo>
                    <a:pt x="1253" y="273"/>
                  </a:lnTo>
                  <a:lnTo>
                    <a:pt x="1238" y="270"/>
                  </a:lnTo>
                  <a:lnTo>
                    <a:pt x="1223" y="267"/>
                  </a:lnTo>
                  <a:lnTo>
                    <a:pt x="1208" y="263"/>
                  </a:lnTo>
                  <a:lnTo>
                    <a:pt x="1193" y="257"/>
                  </a:lnTo>
                  <a:lnTo>
                    <a:pt x="1179" y="252"/>
                  </a:lnTo>
                  <a:lnTo>
                    <a:pt x="1165" y="246"/>
                  </a:lnTo>
                  <a:lnTo>
                    <a:pt x="1159" y="247"/>
                  </a:lnTo>
                  <a:lnTo>
                    <a:pt x="1154" y="248"/>
                  </a:lnTo>
                  <a:lnTo>
                    <a:pt x="1148" y="251"/>
                  </a:lnTo>
                  <a:lnTo>
                    <a:pt x="1143" y="254"/>
                  </a:lnTo>
                  <a:lnTo>
                    <a:pt x="1139" y="255"/>
                  </a:lnTo>
                  <a:lnTo>
                    <a:pt x="1133" y="257"/>
                  </a:lnTo>
                  <a:lnTo>
                    <a:pt x="1126" y="257"/>
                  </a:lnTo>
                  <a:lnTo>
                    <a:pt x="1119" y="256"/>
                  </a:lnTo>
                  <a:lnTo>
                    <a:pt x="1119" y="258"/>
                  </a:lnTo>
                  <a:lnTo>
                    <a:pt x="1118" y="259"/>
                  </a:lnTo>
                  <a:lnTo>
                    <a:pt x="1117" y="260"/>
                  </a:lnTo>
                  <a:lnTo>
                    <a:pt x="1115" y="263"/>
                  </a:lnTo>
                  <a:lnTo>
                    <a:pt x="1114" y="264"/>
                  </a:lnTo>
                  <a:lnTo>
                    <a:pt x="1112" y="265"/>
                  </a:lnTo>
                  <a:lnTo>
                    <a:pt x="1111" y="266"/>
                  </a:lnTo>
                  <a:lnTo>
                    <a:pt x="1110" y="267"/>
                  </a:lnTo>
                  <a:lnTo>
                    <a:pt x="1096" y="266"/>
                  </a:lnTo>
                  <a:lnTo>
                    <a:pt x="1082" y="266"/>
                  </a:lnTo>
                  <a:lnTo>
                    <a:pt x="1070" y="265"/>
                  </a:lnTo>
                  <a:lnTo>
                    <a:pt x="1059" y="263"/>
                  </a:lnTo>
                  <a:lnTo>
                    <a:pt x="1046" y="260"/>
                  </a:lnTo>
                  <a:lnTo>
                    <a:pt x="1035" y="258"/>
                  </a:lnTo>
                  <a:lnTo>
                    <a:pt x="1023" y="255"/>
                  </a:lnTo>
                  <a:lnTo>
                    <a:pt x="1012" y="251"/>
                  </a:lnTo>
                  <a:lnTo>
                    <a:pt x="985" y="251"/>
                  </a:lnTo>
                  <a:lnTo>
                    <a:pt x="958" y="252"/>
                  </a:lnTo>
                  <a:lnTo>
                    <a:pt x="931" y="253"/>
                  </a:lnTo>
                  <a:lnTo>
                    <a:pt x="905" y="254"/>
                  </a:lnTo>
                  <a:lnTo>
                    <a:pt x="893" y="253"/>
                  </a:lnTo>
                  <a:lnTo>
                    <a:pt x="882" y="252"/>
                  </a:lnTo>
                  <a:lnTo>
                    <a:pt x="869" y="249"/>
                  </a:lnTo>
                  <a:lnTo>
                    <a:pt x="857" y="246"/>
                  </a:lnTo>
                  <a:lnTo>
                    <a:pt x="846" y="242"/>
                  </a:lnTo>
                  <a:lnTo>
                    <a:pt x="835" y="235"/>
                  </a:lnTo>
                  <a:lnTo>
                    <a:pt x="825" y="228"/>
                  </a:lnTo>
                  <a:lnTo>
                    <a:pt x="814" y="219"/>
                  </a:lnTo>
                  <a:lnTo>
                    <a:pt x="803" y="220"/>
                  </a:lnTo>
                  <a:lnTo>
                    <a:pt x="792" y="222"/>
                  </a:lnTo>
                  <a:lnTo>
                    <a:pt x="781" y="225"/>
                  </a:lnTo>
                  <a:lnTo>
                    <a:pt x="770" y="227"/>
                  </a:lnTo>
                  <a:lnTo>
                    <a:pt x="759" y="230"/>
                  </a:lnTo>
                  <a:lnTo>
                    <a:pt x="748" y="231"/>
                  </a:lnTo>
                  <a:lnTo>
                    <a:pt x="742" y="230"/>
                  </a:lnTo>
                  <a:lnTo>
                    <a:pt x="738" y="228"/>
                  </a:lnTo>
                  <a:lnTo>
                    <a:pt x="732" y="226"/>
                  </a:lnTo>
                  <a:lnTo>
                    <a:pt x="727" y="223"/>
                  </a:lnTo>
                  <a:lnTo>
                    <a:pt x="712" y="223"/>
                  </a:lnTo>
                  <a:lnTo>
                    <a:pt x="697" y="222"/>
                  </a:lnTo>
                  <a:lnTo>
                    <a:pt x="681" y="220"/>
                  </a:lnTo>
                  <a:lnTo>
                    <a:pt x="668" y="216"/>
                  </a:lnTo>
                  <a:lnTo>
                    <a:pt x="652" y="212"/>
                  </a:lnTo>
                  <a:lnTo>
                    <a:pt x="640" y="206"/>
                  </a:lnTo>
                  <a:lnTo>
                    <a:pt x="627" y="199"/>
                  </a:lnTo>
                  <a:lnTo>
                    <a:pt x="616" y="189"/>
                  </a:lnTo>
                  <a:lnTo>
                    <a:pt x="612" y="188"/>
                  </a:lnTo>
                  <a:lnTo>
                    <a:pt x="607" y="188"/>
                  </a:lnTo>
                  <a:lnTo>
                    <a:pt x="603" y="190"/>
                  </a:lnTo>
                  <a:lnTo>
                    <a:pt x="598" y="192"/>
                  </a:lnTo>
                  <a:lnTo>
                    <a:pt x="594" y="195"/>
                  </a:lnTo>
                  <a:lnTo>
                    <a:pt x="590" y="198"/>
                  </a:lnTo>
                  <a:lnTo>
                    <a:pt x="585" y="200"/>
                  </a:lnTo>
                  <a:lnTo>
                    <a:pt x="580" y="200"/>
                  </a:lnTo>
                  <a:lnTo>
                    <a:pt x="575" y="202"/>
                  </a:lnTo>
                  <a:lnTo>
                    <a:pt x="571" y="204"/>
                  </a:lnTo>
                  <a:lnTo>
                    <a:pt x="567" y="204"/>
                  </a:lnTo>
                  <a:lnTo>
                    <a:pt x="562" y="204"/>
                  </a:lnTo>
                  <a:lnTo>
                    <a:pt x="554" y="203"/>
                  </a:lnTo>
                  <a:lnTo>
                    <a:pt x="546" y="200"/>
                  </a:lnTo>
                  <a:lnTo>
                    <a:pt x="538" y="195"/>
                  </a:lnTo>
                  <a:lnTo>
                    <a:pt x="531" y="190"/>
                  </a:lnTo>
                  <a:lnTo>
                    <a:pt x="522" y="185"/>
                  </a:lnTo>
                  <a:lnTo>
                    <a:pt x="514" y="181"/>
                  </a:lnTo>
                  <a:lnTo>
                    <a:pt x="499" y="181"/>
                  </a:lnTo>
                  <a:lnTo>
                    <a:pt x="485" y="181"/>
                  </a:lnTo>
                  <a:lnTo>
                    <a:pt x="470" y="180"/>
                  </a:lnTo>
                  <a:lnTo>
                    <a:pt x="456" y="179"/>
                  </a:lnTo>
                  <a:lnTo>
                    <a:pt x="444" y="176"/>
                  </a:lnTo>
                  <a:lnTo>
                    <a:pt x="431" y="170"/>
                  </a:lnTo>
                  <a:lnTo>
                    <a:pt x="420" y="163"/>
                  </a:lnTo>
                  <a:lnTo>
                    <a:pt x="409" y="153"/>
                  </a:lnTo>
                  <a:lnTo>
                    <a:pt x="402" y="152"/>
                  </a:lnTo>
                  <a:lnTo>
                    <a:pt x="395" y="152"/>
                  </a:lnTo>
                  <a:lnTo>
                    <a:pt x="390" y="153"/>
                  </a:lnTo>
                  <a:lnTo>
                    <a:pt x="384" y="155"/>
                  </a:lnTo>
                  <a:lnTo>
                    <a:pt x="377" y="156"/>
                  </a:lnTo>
                  <a:lnTo>
                    <a:pt x="372" y="156"/>
                  </a:lnTo>
                  <a:lnTo>
                    <a:pt x="365" y="155"/>
                  </a:lnTo>
                  <a:lnTo>
                    <a:pt x="359" y="151"/>
                  </a:lnTo>
                  <a:lnTo>
                    <a:pt x="352" y="152"/>
                  </a:lnTo>
                  <a:lnTo>
                    <a:pt x="346" y="152"/>
                  </a:lnTo>
                  <a:lnTo>
                    <a:pt x="339" y="151"/>
                  </a:lnTo>
                  <a:lnTo>
                    <a:pt x="333" y="149"/>
                  </a:lnTo>
                  <a:lnTo>
                    <a:pt x="322" y="145"/>
                  </a:lnTo>
                  <a:lnTo>
                    <a:pt x="312" y="138"/>
                  </a:lnTo>
                  <a:lnTo>
                    <a:pt x="301" y="133"/>
                  </a:lnTo>
                  <a:lnTo>
                    <a:pt x="292" y="127"/>
                  </a:lnTo>
                  <a:lnTo>
                    <a:pt x="286" y="125"/>
                  </a:lnTo>
                  <a:lnTo>
                    <a:pt x="279" y="124"/>
                  </a:lnTo>
                  <a:lnTo>
                    <a:pt x="274" y="124"/>
                  </a:lnTo>
                  <a:lnTo>
                    <a:pt x="267" y="124"/>
                  </a:lnTo>
                  <a:lnTo>
                    <a:pt x="258" y="126"/>
                  </a:lnTo>
                  <a:lnTo>
                    <a:pt x="250" y="126"/>
                  </a:lnTo>
                  <a:lnTo>
                    <a:pt x="243" y="125"/>
                  </a:lnTo>
                  <a:lnTo>
                    <a:pt x="238" y="124"/>
                  </a:lnTo>
                  <a:lnTo>
                    <a:pt x="225" y="117"/>
                  </a:lnTo>
                  <a:lnTo>
                    <a:pt x="216" y="109"/>
                  </a:lnTo>
                  <a:lnTo>
                    <a:pt x="205" y="102"/>
                  </a:lnTo>
                  <a:lnTo>
                    <a:pt x="194" y="95"/>
                  </a:lnTo>
                  <a:lnTo>
                    <a:pt x="188" y="94"/>
                  </a:lnTo>
                  <a:lnTo>
                    <a:pt x="181" y="93"/>
                  </a:lnTo>
                  <a:lnTo>
                    <a:pt x="174" y="93"/>
                  </a:lnTo>
                  <a:lnTo>
                    <a:pt x="166" y="94"/>
                  </a:lnTo>
                  <a:lnTo>
                    <a:pt x="158" y="97"/>
                  </a:lnTo>
                  <a:lnTo>
                    <a:pt x="149" y="98"/>
                  </a:lnTo>
                  <a:lnTo>
                    <a:pt x="141" y="97"/>
                  </a:lnTo>
                  <a:lnTo>
                    <a:pt x="134" y="94"/>
                  </a:lnTo>
                  <a:lnTo>
                    <a:pt x="120" y="86"/>
                  </a:lnTo>
                  <a:lnTo>
                    <a:pt x="108" y="75"/>
                  </a:lnTo>
                  <a:lnTo>
                    <a:pt x="101" y="70"/>
                  </a:lnTo>
                  <a:lnTo>
                    <a:pt x="94" y="65"/>
                  </a:lnTo>
                  <a:lnTo>
                    <a:pt x="87" y="62"/>
                  </a:lnTo>
                  <a:lnTo>
                    <a:pt x="80" y="59"/>
                  </a:lnTo>
                  <a:lnTo>
                    <a:pt x="72" y="58"/>
                  </a:lnTo>
                  <a:lnTo>
                    <a:pt x="62" y="58"/>
                  </a:lnTo>
                  <a:lnTo>
                    <a:pt x="54" y="60"/>
                  </a:lnTo>
                  <a:lnTo>
                    <a:pt x="43" y="65"/>
                  </a:lnTo>
                  <a:lnTo>
                    <a:pt x="35" y="66"/>
                  </a:lnTo>
                  <a:lnTo>
                    <a:pt x="28" y="65"/>
                  </a:lnTo>
                  <a:lnTo>
                    <a:pt x="22" y="62"/>
                  </a:lnTo>
                  <a:lnTo>
                    <a:pt x="18" y="58"/>
                  </a:lnTo>
                  <a:lnTo>
                    <a:pt x="14" y="53"/>
                  </a:lnTo>
                  <a:lnTo>
                    <a:pt x="10" y="48"/>
                  </a:lnTo>
                  <a:lnTo>
                    <a:pt x="6" y="42"/>
                  </a:lnTo>
                  <a:lnTo>
                    <a:pt x="0" y="38"/>
                  </a:lnTo>
                  <a:lnTo>
                    <a:pt x="0" y="0"/>
                  </a:lnTo>
                  <a:lnTo>
                    <a:pt x="6" y="5"/>
                  </a:lnTo>
                  <a:lnTo>
                    <a:pt x="11" y="8"/>
                  </a:lnTo>
                  <a:lnTo>
                    <a:pt x="17" y="11"/>
                  </a:lnTo>
                  <a:lnTo>
                    <a:pt x="24" y="14"/>
                  </a:lnTo>
                  <a:lnTo>
                    <a:pt x="29" y="18"/>
                  </a:lnTo>
                  <a:lnTo>
                    <a:pt x="35" y="21"/>
                  </a:lnTo>
                  <a:lnTo>
                    <a:pt x="40" y="26"/>
                  </a:lnTo>
                  <a:lnTo>
                    <a:pt x="46"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5" name="Freeform 144">
              <a:extLst>
                <a:ext uri="{FF2B5EF4-FFF2-40B4-BE49-F238E27FC236}">
                  <a16:creationId xmlns:a16="http://schemas.microsoft.com/office/drawing/2014/main" id="{7BAFC734-0AAC-4601-B33E-1D7B1D21D9E7}"/>
                </a:ext>
              </a:extLst>
            </p:cNvPr>
            <p:cNvSpPr>
              <a:spLocks/>
            </p:cNvSpPr>
            <p:nvPr/>
          </p:nvSpPr>
          <p:spPr bwMode="auto">
            <a:xfrm>
              <a:off x="6870700" y="4083050"/>
              <a:ext cx="55563" cy="50800"/>
            </a:xfrm>
            <a:custGeom>
              <a:avLst/>
              <a:gdLst>
                <a:gd name="T0" fmla="*/ 29 w 35"/>
                <a:gd name="T1" fmla="*/ 4 h 32"/>
                <a:gd name="T2" fmla="*/ 32 w 35"/>
                <a:gd name="T3" fmla="*/ 6 h 32"/>
                <a:gd name="T4" fmla="*/ 34 w 35"/>
                <a:gd name="T5" fmla="*/ 10 h 32"/>
                <a:gd name="T6" fmla="*/ 35 w 35"/>
                <a:gd name="T7" fmla="*/ 15 h 32"/>
                <a:gd name="T8" fmla="*/ 35 w 35"/>
                <a:gd name="T9" fmla="*/ 18 h 32"/>
                <a:gd name="T10" fmla="*/ 35 w 35"/>
                <a:gd name="T11" fmla="*/ 22 h 32"/>
                <a:gd name="T12" fmla="*/ 35 w 35"/>
                <a:gd name="T13" fmla="*/ 27 h 32"/>
                <a:gd name="T14" fmla="*/ 34 w 35"/>
                <a:gd name="T15" fmla="*/ 30 h 32"/>
                <a:gd name="T16" fmla="*/ 32 w 35"/>
                <a:gd name="T17" fmla="*/ 32 h 32"/>
                <a:gd name="T18" fmla="*/ 27 w 35"/>
                <a:gd name="T19" fmla="*/ 30 h 32"/>
                <a:gd name="T20" fmla="*/ 20 w 35"/>
                <a:gd name="T21" fmla="*/ 28 h 32"/>
                <a:gd name="T22" fmla="*/ 14 w 35"/>
                <a:gd name="T23" fmla="*/ 26 h 32"/>
                <a:gd name="T24" fmla="*/ 9 w 35"/>
                <a:gd name="T25" fmla="*/ 22 h 32"/>
                <a:gd name="T26" fmla="*/ 5 w 35"/>
                <a:gd name="T27" fmla="*/ 20 h 32"/>
                <a:gd name="T28" fmla="*/ 2 w 35"/>
                <a:gd name="T29" fmla="*/ 16 h 32"/>
                <a:gd name="T30" fmla="*/ 0 w 35"/>
                <a:gd name="T31" fmla="*/ 10 h 32"/>
                <a:gd name="T32" fmla="*/ 3 w 35"/>
                <a:gd name="T33" fmla="*/ 4 h 32"/>
                <a:gd name="T34" fmla="*/ 7 w 35"/>
                <a:gd name="T35" fmla="*/ 0 h 32"/>
                <a:gd name="T36" fmla="*/ 10 w 35"/>
                <a:gd name="T37" fmla="*/ 0 h 32"/>
                <a:gd name="T38" fmla="*/ 13 w 35"/>
                <a:gd name="T39" fmla="*/ 0 h 32"/>
                <a:gd name="T40" fmla="*/ 16 w 35"/>
                <a:gd name="T41" fmla="*/ 1 h 32"/>
                <a:gd name="T42" fmla="*/ 18 w 35"/>
                <a:gd name="T43" fmla="*/ 2 h 32"/>
                <a:gd name="T44" fmla="*/ 21 w 35"/>
                <a:gd name="T45" fmla="*/ 4 h 32"/>
                <a:gd name="T46" fmla="*/ 24 w 35"/>
                <a:gd name="T47" fmla="*/ 4 h 32"/>
                <a:gd name="T48" fmla="*/ 29 w 35"/>
                <a:gd name="T49" fmla="*/ 4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32">
                  <a:moveTo>
                    <a:pt x="29" y="4"/>
                  </a:moveTo>
                  <a:lnTo>
                    <a:pt x="32" y="6"/>
                  </a:lnTo>
                  <a:lnTo>
                    <a:pt x="34" y="10"/>
                  </a:lnTo>
                  <a:lnTo>
                    <a:pt x="35" y="15"/>
                  </a:lnTo>
                  <a:lnTo>
                    <a:pt x="35" y="18"/>
                  </a:lnTo>
                  <a:lnTo>
                    <a:pt x="35" y="22"/>
                  </a:lnTo>
                  <a:lnTo>
                    <a:pt x="35" y="27"/>
                  </a:lnTo>
                  <a:lnTo>
                    <a:pt x="34" y="30"/>
                  </a:lnTo>
                  <a:lnTo>
                    <a:pt x="32" y="32"/>
                  </a:lnTo>
                  <a:lnTo>
                    <a:pt x="27" y="30"/>
                  </a:lnTo>
                  <a:lnTo>
                    <a:pt x="20" y="28"/>
                  </a:lnTo>
                  <a:lnTo>
                    <a:pt x="14" y="26"/>
                  </a:lnTo>
                  <a:lnTo>
                    <a:pt x="9" y="22"/>
                  </a:lnTo>
                  <a:lnTo>
                    <a:pt x="5" y="20"/>
                  </a:lnTo>
                  <a:lnTo>
                    <a:pt x="2" y="16"/>
                  </a:lnTo>
                  <a:lnTo>
                    <a:pt x="0" y="10"/>
                  </a:lnTo>
                  <a:lnTo>
                    <a:pt x="3" y="4"/>
                  </a:lnTo>
                  <a:lnTo>
                    <a:pt x="7" y="0"/>
                  </a:lnTo>
                  <a:lnTo>
                    <a:pt x="10" y="0"/>
                  </a:lnTo>
                  <a:lnTo>
                    <a:pt x="13" y="0"/>
                  </a:lnTo>
                  <a:lnTo>
                    <a:pt x="16" y="1"/>
                  </a:lnTo>
                  <a:lnTo>
                    <a:pt x="18" y="2"/>
                  </a:lnTo>
                  <a:lnTo>
                    <a:pt x="21" y="4"/>
                  </a:lnTo>
                  <a:lnTo>
                    <a:pt x="24" y="4"/>
                  </a:lnTo>
                  <a:lnTo>
                    <a:pt x="29"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6" name="Freeform 145">
              <a:extLst>
                <a:ext uri="{FF2B5EF4-FFF2-40B4-BE49-F238E27FC236}">
                  <a16:creationId xmlns:a16="http://schemas.microsoft.com/office/drawing/2014/main" id="{BD4245F4-0BC8-40A4-884C-4CA0C9105726}"/>
                </a:ext>
              </a:extLst>
            </p:cNvPr>
            <p:cNvSpPr>
              <a:spLocks/>
            </p:cNvSpPr>
            <p:nvPr/>
          </p:nvSpPr>
          <p:spPr bwMode="auto">
            <a:xfrm>
              <a:off x="2409825" y="4203700"/>
              <a:ext cx="4395788" cy="427038"/>
            </a:xfrm>
            <a:custGeom>
              <a:avLst/>
              <a:gdLst>
                <a:gd name="T0" fmla="*/ 312 w 2769"/>
                <a:gd name="T1" fmla="*/ 112 h 269"/>
                <a:gd name="T2" fmla="*/ 409 w 2769"/>
                <a:gd name="T3" fmla="*/ 118 h 269"/>
                <a:gd name="T4" fmla="*/ 540 w 2769"/>
                <a:gd name="T5" fmla="*/ 161 h 269"/>
                <a:gd name="T6" fmla="*/ 648 w 2769"/>
                <a:gd name="T7" fmla="*/ 179 h 269"/>
                <a:gd name="T8" fmla="*/ 739 w 2769"/>
                <a:gd name="T9" fmla="*/ 207 h 269"/>
                <a:gd name="T10" fmla="*/ 910 w 2769"/>
                <a:gd name="T11" fmla="*/ 221 h 269"/>
                <a:gd name="T12" fmla="*/ 971 w 2769"/>
                <a:gd name="T13" fmla="*/ 219 h 269"/>
                <a:gd name="T14" fmla="*/ 1060 w 2769"/>
                <a:gd name="T15" fmla="*/ 240 h 269"/>
                <a:gd name="T16" fmla="*/ 1152 w 2769"/>
                <a:gd name="T17" fmla="*/ 240 h 269"/>
                <a:gd name="T18" fmla="*/ 1250 w 2769"/>
                <a:gd name="T19" fmla="*/ 251 h 269"/>
                <a:gd name="T20" fmla="*/ 1328 w 2769"/>
                <a:gd name="T21" fmla="*/ 258 h 269"/>
                <a:gd name="T22" fmla="*/ 1457 w 2769"/>
                <a:gd name="T23" fmla="*/ 242 h 269"/>
                <a:gd name="T24" fmla="*/ 1522 w 2769"/>
                <a:gd name="T25" fmla="*/ 252 h 269"/>
                <a:gd name="T26" fmla="*/ 1600 w 2769"/>
                <a:gd name="T27" fmla="*/ 230 h 269"/>
                <a:gd name="T28" fmla="*/ 1727 w 2769"/>
                <a:gd name="T29" fmla="*/ 240 h 269"/>
                <a:gd name="T30" fmla="*/ 1826 w 2769"/>
                <a:gd name="T31" fmla="*/ 235 h 269"/>
                <a:gd name="T32" fmla="*/ 1912 w 2769"/>
                <a:gd name="T33" fmla="*/ 220 h 269"/>
                <a:gd name="T34" fmla="*/ 1969 w 2769"/>
                <a:gd name="T35" fmla="*/ 204 h 269"/>
                <a:gd name="T36" fmla="*/ 2028 w 2769"/>
                <a:gd name="T37" fmla="*/ 201 h 269"/>
                <a:gd name="T38" fmla="*/ 2129 w 2769"/>
                <a:gd name="T39" fmla="*/ 175 h 269"/>
                <a:gd name="T40" fmla="*/ 2205 w 2769"/>
                <a:gd name="T41" fmla="*/ 157 h 269"/>
                <a:gd name="T42" fmla="*/ 2305 w 2769"/>
                <a:gd name="T43" fmla="*/ 146 h 269"/>
                <a:gd name="T44" fmla="*/ 2375 w 2769"/>
                <a:gd name="T45" fmla="*/ 125 h 269"/>
                <a:gd name="T46" fmla="*/ 2418 w 2769"/>
                <a:gd name="T47" fmla="*/ 117 h 269"/>
                <a:gd name="T48" fmla="*/ 2493 w 2769"/>
                <a:gd name="T49" fmla="*/ 86 h 269"/>
                <a:gd name="T50" fmla="*/ 2573 w 2769"/>
                <a:gd name="T51" fmla="*/ 79 h 269"/>
                <a:gd name="T52" fmla="*/ 2618 w 2769"/>
                <a:gd name="T53" fmla="*/ 39 h 269"/>
                <a:gd name="T54" fmla="*/ 2649 w 2769"/>
                <a:gd name="T55" fmla="*/ 47 h 269"/>
                <a:gd name="T56" fmla="*/ 2686 w 2769"/>
                <a:gd name="T57" fmla="*/ 20 h 269"/>
                <a:gd name="T58" fmla="*/ 2751 w 2769"/>
                <a:gd name="T59" fmla="*/ 16 h 269"/>
                <a:gd name="T60" fmla="*/ 2765 w 2769"/>
                <a:gd name="T61" fmla="*/ 12 h 269"/>
                <a:gd name="T62" fmla="*/ 2719 w 2769"/>
                <a:gd name="T63" fmla="*/ 35 h 269"/>
                <a:gd name="T64" fmla="*/ 2660 w 2769"/>
                <a:gd name="T65" fmla="*/ 55 h 269"/>
                <a:gd name="T66" fmla="*/ 2604 w 2769"/>
                <a:gd name="T67" fmla="*/ 59 h 269"/>
                <a:gd name="T68" fmla="*/ 2531 w 2769"/>
                <a:gd name="T69" fmla="*/ 92 h 269"/>
                <a:gd name="T70" fmla="*/ 2450 w 2769"/>
                <a:gd name="T71" fmla="*/ 122 h 269"/>
                <a:gd name="T72" fmla="*/ 2309 w 2769"/>
                <a:gd name="T73" fmla="*/ 155 h 269"/>
                <a:gd name="T74" fmla="*/ 2219 w 2769"/>
                <a:gd name="T75" fmla="*/ 168 h 269"/>
                <a:gd name="T76" fmla="*/ 2157 w 2769"/>
                <a:gd name="T77" fmla="*/ 178 h 269"/>
                <a:gd name="T78" fmla="*/ 2070 w 2769"/>
                <a:gd name="T79" fmla="*/ 190 h 269"/>
                <a:gd name="T80" fmla="*/ 2012 w 2769"/>
                <a:gd name="T81" fmla="*/ 215 h 269"/>
                <a:gd name="T82" fmla="*/ 1930 w 2769"/>
                <a:gd name="T83" fmla="*/ 228 h 269"/>
                <a:gd name="T84" fmla="*/ 1774 w 2769"/>
                <a:gd name="T85" fmla="*/ 242 h 269"/>
                <a:gd name="T86" fmla="*/ 1596 w 2769"/>
                <a:gd name="T87" fmla="*/ 246 h 269"/>
                <a:gd name="T88" fmla="*/ 1500 w 2769"/>
                <a:gd name="T89" fmla="*/ 263 h 269"/>
                <a:gd name="T90" fmla="*/ 1377 w 2769"/>
                <a:gd name="T91" fmla="*/ 263 h 269"/>
                <a:gd name="T92" fmla="*/ 1243 w 2769"/>
                <a:gd name="T93" fmla="*/ 264 h 269"/>
                <a:gd name="T94" fmla="*/ 1061 w 2769"/>
                <a:gd name="T95" fmla="*/ 248 h 269"/>
                <a:gd name="T96" fmla="*/ 956 w 2769"/>
                <a:gd name="T97" fmla="*/ 230 h 269"/>
                <a:gd name="T98" fmla="*/ 858 w 2769"/>
                <a:gd name="T99" fmla="*/ 233 h 269"/>
                <a:gd name="T100" fmla="*/ 728 w 2769"/>
                <a:gd name="T101" fmla="*/ 216 h 269"/>
                <a:gd name="T102" fmla="*/ 639 w 2769"/>
                <a:gd name="T103" fmla="*/ 190 h 269"/>
                <a:gd name="T104" fmla="*/ 551 w 2769"/>
                <a:gd name="T105" fmla="*/ 176 h 269"/>
                <a:gd name="T106" fmla="*/ 458 w 2769"/>
                <a:gd name="T107" fmla="*/ 155 h 269"/>
                <a:gd name="T108" fmla="*/ 335 w 2769"/>
                <a:gd name="T109" fmla="*/ 129 h 269"/>
                <a:gd name="T110" fmla="*/ 200 w 2769"/>
                <a:gd name="T111" fmla="*/ 82 h 269"/>
                <a:gd name="T112" fmla="*/ 77 w 2769"/>
                <a:gd name="T113" fmla="*/ 48 h 269"/>
                <a:gd name="T114" fmla="*/ 24 w 2769"/>
                <a:gd name="T115" fmla="*/ 32 h 269"/>
                <a:gd name="T116" fmla="*/ 15 w 2769"/>
                <a:gd name="T117" fmla="*/ 6 h 2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769" h="269">
                  <a:moveTo>
                    <a:pt x="48" y="37"/>
                  </a:moveTo>
                  <a:lnTo>
                    <a:pt x="116" y="39"/>
                  </a:lnTo>
                  <a:lnTo>
                    <a:pt x="171" y="74"/>
                  </a:lnTo>
                  <a:lnTo>
                    <a:pt x="241" y="79"/>
                  </a:lnTo>
                  <a:lnTo>
                    <a:pt x="255" y="85"/>
                  </a:lnTo>
                  <a:lnTo>
                    <a:pt x="269" y="93"/>
                  </a:lnTo>
                  <a:lnTo>
                    <a:pt x="283" y="100"/>
                  </a:lnTo>
                  <a:lnTo>
                    <a:pt x="297" y="106"/>
                  </a:lnTo>
                  <a:lnTo>
                    <a:pt x="312" y="112"/>
                  </a:lnTo>
                  <a:lnTo>
                    <a:pt x="326" y="115"/>
                  </a:lnTo>
                  <a:lnTo>
                    <a:pt x="334" y="115"/>
                  </a:lnTo>
                  <a:lnTo>
                    <a:pt x="342" y="115"/>
                  </a:lnTo>
                  <a:lnTo>
                    <a:pt x="349" y="114"/>
                  </a:lnTo>
                  <a:lnTo>
                    <a:pt x="358" y="113"/>
                  </a:lnTo>
                  <a:lnTo>
                    <a:pt x="371" y="112"/>
                  </a:lnTo>
                  <a:lnTo>
                    <a:pt x="385" y="113"/>
                  </a:lnTo>
                  <a:lnTo>
                    <a:pt x="398" y="115"/>
                  </a:lnTo>
                  <a:lnTo>
                    <a:pt x="409" y="118"/>
                  </a:lnTo>
                  <a:lnTo>
                    <a:pt x="432" y="128"/>
                  </a:lnTo>
                  <a:lnTo>
                    <a:pt x="453" y="139"/>
                  </a:lnTo>
                  <a:lnTo>
                    <a:pt x="464" y="145"/>
                  </a:lnTo>
                  <a:lnTo>
                    <a:pt x="475" y="150"/>
                  </a:lnTo>
                  <a:lnTo>
                    <a:pt x="487" y="155"/>
                  </a:lnTo>
                  <a:lnTo>
                    <a:pt x="498" y="158"/>
                  </a:lnTo>
                  <a:lnTo>
                    <a:pt x="512" y="160"/>
                  </a:lnTo>
                  <a:lnTo>
                    <a:pt x="525" y="161"/>
                  </a:lnTo>
                  <a:lnTo>
                    <a:pt x="540" y="161"/>
                  </a:lnTo>
                  <a:lnTo>
                    <a:pt x="555" y="158"/>
                  </a:lnTo>
                  <a:lnTo>
                    <a:pt x="555" y="162"/>
                  </a:lnTo>
                  <a:lnTo>
                    <a:pt x="568" y="170"/>
                  </a:lnTo>
                  <a:lnTo>
                    <a:pt x="581" y="175"/>
                  </a:lnTo>
                  <a:lnTo>
                    <a:pt x="594" y="179"/>
                  </a:lnTo>
                  <a:lnTo>
                    <a:pt x="606" y="181"/>
                  </a:lnTo>
                  <a:lnTo>
                    <a:pt x="620" y="181"/>
                  </a:lnTo>
                  <a:lnTo>
                    <a:pt x="634" y="181"/>
                  </a:lnTo>
                  <a:lnTo>
                    <a:pt x="648" y="179"/>
                  </a:lnTo>
                  <a:lnTo>
                    <a:pt x="662" y="176"/>
                  </a:lnTo>
                  <a:lnTo>
                    <a:pt x="668" y="181"/>
                  </a:lnTo>
                  <a:lnTo>
                    <a:pt x="678" y="187"/>
                  </a:lnTo>
                  <a:lnTo>
                    <a:pt x="686" y="191"/>
                  </a:lnTo>
                  <a:lnTo>
                    <a:pt x="696" y="196"/>
                  </a:lnTo>
                  <a:lnTo>
                    <a:pt x="707" y="199"/>
                  </a:lnTo>
                  <a:lnTo>
                    <a:pt x="717" y="202"/>
                  </a:lnTo>
                  <a:lnTo>
                    <a:pt x="728" y="204"/>
                  </a:lnTo>
                  <a:lnTo>
                    <a:pt x="739" y="207"/>
                  </a:lnTo>
                  <a:lnTo>
                    <a:pt x="760" y="209"/>
                  </a:lnTo>
                  <a:lnTo>
                    <a:pt x="782" y="210"/>
                  </a:lnTo>
                  <a:lnTo>
                    <a:pt x="804" y="209"/>
                  </a:lnTo>
                  <a:lnTo>
                    <a:pt x="825" y="207"/>
                  </a:lnTo>
                  <a:lnTo>
                    <a:pt x="877" y="223"/>
                  </a:lnTo>
                  <a:lnTo>
                    <a:pt x="885" y="222"/>
                  </a:lnTo>
                  <a:lnTo>
                    <a:pt x="894" y="222"/>
                  </a:lnTo>
                  <a:lnTo>
                    <a:pt x="902" y="221"/>
                  </a:lnTo>
                  <a:lnTo>
                    <a:pt x="910" y="221"/>
                  </a:lnTo>
                  <a:lnTo>
                    <a:pt x="919" y="220"/>
                  </a:lnTo>
                  <a:lnTo>
                    <a:pt x="925" y="219"/>
                  </a:lnTo>
                  <a:lnTo>
                    <a:pt x="934" y="216"/>
                  </a:lnTo>
                  <a:lnTo>
                    <a:pt x="941" y="213"/>
                  </a:lnTo>
                  <a:lnTo>
                    <a:pt x="946" y="213"/>
                  </a:lnTo>
                  <a:lnTo>
                    <a:pt x="952" y="213"/>
                  </a:lnTo>
                  <a:lnTo>
                    <a:pt x="957" y="213"/>
                  </a:lnTo>
                  <a:lnTo>
                    <a:pt x="961" y="215"/>
                  </a:lnTo>
                  <a:lnTo>
                    <a:pt x="971" y="219"/>
                  </a:lnTo>
                  <a:lnTo>
                    <a:pt x="979" y="223"/>
                  </a:lnTo>
                  <a:lnTo>
                    <a:pt x="988" y="229"/>
                  </a:lnTo>
                  <a:lnTo>
                    <a:pt x="997" y="233"/>
                  </a:lnTo>
                  <a:lnTo>
                    <a:pt x="1006" y="236"/>
                  </a:lnTo>
                  <a:lnTo>
                    <a:pt x="1017" y="239"/>
                  </a:lnTo>
                  <a:lnTo>
                    <a:pt x="1026" y="240"/>
                  </a:lnTo>
                  <a:lnTo>
                    <a:pt x="1037" y="241"/>
                  </a:lnTo>
                  <a:lnTo>
                    <a:pt x="1048" y="241"/>
                  </a:lnTo>
                  <a:lnTo>
                    <a:pt x="1060" y="240"/>
                  </a:lnTo>
                  <a:lnTo>
                    <a:pt x="1071" y="239"/>
                  </a:lnTo>
                  <a:lnTo>
                    <a:pt x="1083" y="236"/>
                  </a:lnTo>
                  <a:lnTo>
                    <a:pt x="1093" y="234"/>
                  </a:lnTo>
                  <a:lnTo>
                    <a:pt x="1104" y="232"/>
                  </a:lnTo>
                  <a:lnTo>
                    <a:pt x="1112" y="231"/>
                  </a:lnTo>
                  <a:lnTo>
                    <a:pt x="1122" y="231"/>
                  </a:lnTo>
                  <a:lnTo>
                    <a:pt x="1130" y="232"/>
                  </a:lnTo>
                  <a:lnTo>
                    <a:pt x="1137" y="234"/>
                  </a:lnTo>
                  <a:lnTo>
                    <a:pt x="1152" y="240"/>
                  </a:lnTo>
                  <a:lnTo>
                    <a:pt x="1166" y="245"/>
                  </a:lnTo>
                  <a:lnTo>
                    <a:pt x="1181" y="252"/>
                  </a:lnTo>
                  <a:lnTo>
                    <a:pt x="1196" y="255"/>
                  </a:lnTo>
                  <a:lnTo>
                    <a:pt x="1205" y="256"/>
                  </a:lnTo>
                  <a:lnTo>
                    <a:pt x="1213" y="256"/>
                  </a:lnTo>
                  <a:lnTo>
                    <a:pt x="1221" y="255"/>
                  </a:lnTo>
                  <a:lnTo>
                    <a:pt x="1231" y="253"/>
                  </a:lnTo>
                  <a:lnTo>
                    <a:pt x="1241" y="253"/>
                  </a:lnTo>
                  <a:lnTo>
                    <a:pt x="1250" y="251"/>
                  </a:lnTo>
                  <a:lnTo>
                    <a:pt x="1261" y="250"/>
                  </a:lnTo>
                  <a:lnTo>
                    <a:pt x="1271" y="247"/>
                  </a:lnTo>
                  <a:lnTo>
                    <a:pt x="1282" y="246"/>
                  </a:lnTo>
                  <a:lnTo>
                    <a:pt x="1292" y="247"/>
                  </a:lnTo>
                  <a:lnTo>
                    <a:pt x="1297" y="248"/>
                  </a:lnTo>
                  <a:lnTo>
                    <a:pt x="1301" y="251"/>
                  </a:lnTo>
                  <a:lnTo>
                    <a:pt x="1307" y="254"/>
                  </a:lnTo>
                  <a:lnTo>
                    <a:pt x="1311" y="257"/>
                  </a:lnTo>
                  <a:lnTo>
                    <a:pt x="1328" y="258"/>
                  </a:lnTo>
                  <a:lnTo>
                    <a:pt x="1344" y="257"/>
                  </a:lnTo>
                  <a:lnTo>
                    <a:pt x="1361" y="257"/>
                  </a:lnTo>
                  <a:lnTo>
                    <a:pt x="1379" y="255"/>
                  </a:lnTo>
                  <a:lnTo>
                    <a:pt x="1395" y="252"/>
                  </a:lnTo>
                  <a:lnTo>
                    <a:pt x="1412" y="248"/>
                  </a:lnTo>
                  <a:lnTo>
                    <a:pt x="1428" y="244"/>
                  </a:lnTo>
                  <a:lnTo>
                    <a:pt x="1444" y="239"/>
                  </a:lnTo>
                  <a:lnTo>
                    <a:pt x="1451" y="240"/>
                  </a:lnTo>
                  <a:lnTo>
                    <a:pt x="1457" y="242"/>
                  </a:lnTo>
                  <a:lnTo>
                    <a:pt x="1464" y="244"/>
                  </a:lnTo>
                  <a:lnTo>
                    <a:pt x="1471" y="246"/>
                  </a:lnTo>
                  <a:lnTo>
                    <a:pt x="1478" y="248"/>
                  </a:lnTo>
                  <a:lnTo>
                    <a:pt x="1485" y="251"/>
                  </a:lnTo>
                  <a:lnTo>
                    <a:pt x="1492" y="252"/>
                  </a:lnTo>
                  <a:lnTo>
                    <a:pt x="1499" y="253"/>
                  </a:lnTo>
                  <a:lnTo>
                    <a:pt x="1507" y="254"/>
                  </a:lnTo>
                  <a:lnTo>
                    <a:pt x="1516" y="254"/>
                  </a:lnTo>
                  <a:lnTo>
                    <a:pt x="1522" y="252"/>
                  </a:lnTo>
                  <a:lnTo>
                    <a:pt x="1529" y="250"/>
                  </a:lnTo>
                  <a:lnTo>
                    <a:pt x="1545" y="243"/>
                  </a:lnTo>
                  <a:lnTo>
                    <a:pt x="1558" y="236"/>
                  </a:lnTo>
                  <a:lnTo>
                    <a:pt x="1565" y="233"/>
                  </a:lnTo>
                  <a:lnTo>
                    <a:pt x="1571" y="231"/>
                  </a:lnTo>
                  <a:lnTo>
                    <a:pt x="1578" y="229"/>
                  </a:lnTo>
                  <a:lnTo>
                    <a:pt x="1585" y="228"/>
                  </a:lnTo>
                  <a:lnTo>
                    <a:pt x="1592" y="229"/>
                  </a:lnTo>
                  <a:lnTo>
                    <a:pt x="1600" y="230"/>
                  </a:lnTo>
                  <a:lnTo>
                    <a:pt x="1607" y="233"/>
                  </a:lnTo>
                  <a:lnTo>
                    <a:pt x="1615" y="239"/>
                  </a:lnTo>
                  <a:lnTo>
                    <a:pt x="1626" y="236"/>
                  </a:lnTo>
                  <a:lnTo>
                    <a:pt x="1637" y="234"/>
                  </a:lnTo>
                  <a:lnTo>
                    <a:pt x="1648" y="234"/>
                  </a:lnTo>
                  <a:lnTo>
                    <a:pt x="1659" y="234"/>
                  </a:lnTo>
                  <a:lnTo>
                    <a:pt x="1681" y="236"/>
                  </a:lnTo>
                  <a:lnTo>
                    <a:pt x="1705" y="239"/>
                  </a:lnTo>
                  <a:lnTo>
                    <a:pt x="1727" y="240"/>
                  </a:lnTo>
                  <a:lnTo>
                    <a:pt x="1748" y="240"/>
                  </a:lnTo>
                  <a:lnTo>
                    <a:pt x="1759" y="237"/>
                  </a:lnTo>
                  <a:lnTo>
                    <a:pt x="1768" y="235"/>
                  </a:lnTo>
                  <a:lnTo>
                    <a:pt x="1779" y="231"/>
                  </a:lnTo>
                  <a:lnTo>
                    <a:pt x="1789" y="226"/>
                  </a:lnTo>
                  <a:lnTo>
                    <a:pt x="1797" y="229"/>
                  </a:lnTo>
                  <a:lnTo>
                    <a:pt x="1807" y="231"/>
                  </a:lnTo>
                  <a:lnTo>
                    <a:pt x="1817" y="233"/>
                  </a:lnTo>
                  <a:lnTo>
                    <a:pt x="1826" y="235"/>
                  </a:lnTo>
                  <a:lnTo>
                    <a:pt x="1838" y="236"/>
                  </a:lnTo>
                  <a:lnTo>
                    <a:pt x="1847" y="236"/>
                  </a:lnTo>
                  <a:lnTo>
                    <a:pt x="1858" y="237"/>
                  </a:lnTo>
                  <a:lnTo>
                    <a:pt x="1871" y="236"/>
                  </a:lnTo>
                  <a:lnTo>
                    <a:pt x="1878" y="232"/>
                  </a:lnTo>
                  <a:lnTo>
                    <a:pt x="1886" y="228"/>
                  </a:lnTo>
                  <a:lnTo>
                    <a:pt x="1894" y="225"/>
                  </a:lnTo>
                  <a:lnTo>
                    <a:pt x="1904" y="222"/>
                  </a:lnTo>
                  <a:lnTo>
                    <a:pt x="1912" y="220"/>
                  </a:lnTo>
                  <a:lnTo>
                    <a:pt x="1922" y="218"/>
                  </a:lnTo>
                  <a:lnTo>
                    <a:pt x="1930" y="214"/>
                  </a:lnTo>
                  <a:lnTo>
                    <a:pt x="1938" y="209"/>
                  </a:lnTo>
                  <a:lnTo>
                    <a:pt x="1944" y="208"/>
                  </a:lnTo>
                  <a:lnTo>
                    <a:pt x="1948" y="208"/>
                  </a:lnTo>
                  <a:lnTo>
                    <a:pt x="1954" y="207"/>
                  </a:lnTo>
                  <a:lnTo>
                    <a:pt x="1959" y="205"/>
                  </a:lnTo>
                  <a:lnTo>
                    <a:pt x="1963" y="205"/>
                  </a:lnTo>
                  <a:lnTo>
                    <a:pt x="1969" y="204"/>
                  </a:lnTo>
                  <a:lnTo>
                    <a:pt x="1973" y="202"/>
                  </a:lnTo>
                  <a:lnTo>
                    <a:pt x="1978" y="201"/>
                  </a:lnTo>
                  <a:lnTo>
                    <a:pt x="1985" y="200"/>
                  </a:lnTo>
                  <a:lnTo>
                    <a:pt x="1992" y="200"/>
                  </a:lnTo>
                  <a:lnTo>
                    <a:pt x="1999" y="201"/>
                  </a:lnTo>
                  <a:lnTo>
                    <a:pt x="2006" y="202"/>
                  </a:lnTo>
                  <a:lnTo>
                    <a:pt x="2014" y="203"/>
                  </a:lnTo>
                  <a:lnTo>
                    <a:pt x="2021" y="202"/>
                  </a:lnTo>
                  <a:lnTo>
                    <a:pt x="2028" y="201"/>
                  </a:lnTo>
                  <a:lnTo>
                    <a:pt x="2037" y="197"/>
                  </a:lnTo>
                  <a:lnTo>
                    <a:pt x="2043" y="190"/>
                  </a:lnTo>
                  <a:lnTo>
                    <a:pt x="2050" y="186"/>
                  </a:lnTo>
                  <a:lnTo>
                    <a:pt x="2059" y="182"/>
                  </a:lnTo>
                  <a:lnTo>
                    <a:pt x="2068" y="179"/>
                  </a:lnTo>
                  <a:lnTo>
                    <a:pt x="2088" y="177"/>
                  </a:lnTo>
                  <a:lnTo>
                    <a:pt x="2108" y="176"/>
                  </a:lnTo>
                  <a:lnTo>
                    <a:pt x="2119" y="176"/>
                  </a:lnTo>
                  <a:lnTo>
                    <a:pt x="2129" y="175"/>
                  </a:lnTo>
                  <a:lnTo>
                    <a:pt x="2140" y="172"/>
                  </a:lnTo>
                  <a:lnTo>
                    <a:pt x="2150" y="170"/>
                  </a:lnTo>
                  <a:lnTo>
                    <a:pt x="2158" y="167"/>
                  </a:lnTo>
                  <a:lnTo>
                    <a:pt x="2166" y="162"/>
                  </a:lnTo>
                  <a:lnTo>
                    <a:pt x="2175" y="156"/>
                  </a:lnTo>
                  <a:lnTo>
                    <a:pt x="2180" y="148"/>
                  </a:lnTo>
                  <a:lnTo>
                    <a:pt x="2190" y="153"/>
                  </a:lnTo>
                  <a:lnTo>
                    <a:pt x="2197" y="156"/>
                  </a:lnTo>
                  <a:lnTo>
                    <a:pt x="2205" y="157"/>
                  </a:lnTo>
                  <a:lnTo>
                    <a:pt x="2213" y="157"/>
                  </a:lnTo>
                  <a:lnTo>
                    <a:pt x="2229" y="155"/>
                  </a:lnTo>
                  <a:lnTo>
                    <a:pt x="2244" y="150"/>
                  </a:lnTo>
                  <a:lnTo>
                    <a:pt x="2259" y="145"/>
                  </a:lnTo>
                  <a:lnTo>
                    <a:pt x="2274" y="141"/>
                  </a:lnTo>
                  <a:lnTo>
                    <a:pt x="2281" y="140"/>
                  </a:lnTo>
                  <a:lnTo>
                    <a:pt x="2289" y="141"/>
                  </a:lnTo>
                  <a:lnTo>
                    <a:pt x="2296" y="143"/>
                  </a:lnTo>
                  <a:lnTo>
                    <a:pt x="2305" y="146"/>
                  </a:lnTo>
                  <a:lnTo>
                    <a:pt x="2313" y="146"/>
                  </a:lnTo>
                  <a:lnTo>
                    <a:pt x="2320" y="145"/>
                  </a:lnTo>
                  <a:lnTo>
                    <a:pt x="2329" y="144"/>
                  </a:lnTo>
                  <a:lnTo>
                    <a:pt x="2338" y="141"/>
                  </a:lnTo>
                  <a:lnTo>
                    <a:pt x="2347" y="138"/>
                  </a:lnTo>
                  <a:lnTo>
                    <a:pt x="2356" y="135"/>
                  </a:lnTo>
                  <a:lnTo>
                    <a:pt x="2363" y="130"/>
                  </a:lnTo>
                  <a:lnTo>
                    <a:pt x="2371" y="125"/>
                  </a:lnTo>
                  <a:lnTo>
                    <a:pt x="2375" y="125"/>
                  </a:lnTo>
                  <a:lnTo>
                    <a:pt x="2378" y="125"/>
                  </a:lnTo>
                  <a:lnTo>
                    <a:pt x="2381" y="123"/>
                  </a:lnTo>
                  <a:lnTo>
                    <a:pt x="2383" y="121"/>
                  </a:lnTo>
                  <a:lnTo>
                    <a:pt x="2385" y="118"/>
                  </a:lnTo>
                  <a:lnTo>
                    <a:pt x="2388" y="116"/>
                  </a:lnTo>
                  <a:lnTo>
                    <a:pt x="2390" y="114"/>
                  </a:lnTo>
                  <a:lnTo>
                    <a:pt x="2394" y="114"/>
                  </a:lnTo>
                  <a:lnTo>
                    <a:pt x="2405" y="116"/>
                  </a:lnTo>
                  <a:lnTo>
                    <a:pt x="2418" y="117"/>
                  </a:lnTo>
                  <a:lnTo>
                    <a:pt x="2429" y="118"/>
                  </a:lnTo>
                  <a:lnTo>
                    <a:pt x="2440" y="117"/>
                  </a:lnTo>
                  <a:lnTo>
                    <a:pt x="2451" y="115"/>
                  </a:lnTo>
                  <a:lnTo>
                    <a:pt x="2462" y="112"/>
                  </a:lnTo>
                  <a:lnTo>
                    <a:pt x="2472" y="107"/>
                  </a:lnTo>
                  <a:lnTo>
                    <a:pt x="2481" y="102"/>
                  </a:lnTo>
                  <a:lnTo>
                    <a:pt x="2484" y="95"/>
                  </a:lnTo>
                  <a:lnTo>
                    <a:pt x="2487" y="91"/>
                  </a:lnTo>
                  <a:lnTo>
                    <a:pt x="2493" y="86"/>
                  </a:lnTo>
                  <a:lnTo>
                    <a:pt x="2498" y="84"/>
                  </a:lnTo>
                  <a:lnTo>
                    <a:pt x="2504" y="83"/>
                  </a:lnTo>
                  <a:lnTo>
                    <a:pt x="2511" y="82"/>
                  </a:lnTo>
                  <a:lnTo>
                    <a:pt x="2519" y="82"/>
                  </a:lnTo>
                  <a:lnTo>
                    <a:pt x="2526" y="82"/>
                  </a:lnTo>
                  <a:lnTo>
                    <a:pt x="2542" y="83"/>
                  </a:lnTo>
                  <a:lnTo>
                    <a:pt x="2557" y="82"/>
                  </a:lnTo>
                  <a:lnTo>
                    <a:pt x="2566" y="81"/>
                  </a:lnTo>
                  <a:lnTo>
                    <a:pt x="2573" y="79"/>
                  </a:lnTo>
                  <a:lnTo>
                    <a:pt x="2578" y="75"/>
                  </a:lnTo>
                  <a:lnTo>
                    <a:pt x="2584" y="70"/>
                  </a:lnTo>
                  <a:lnTo>
                    <a:pt x="2588" y="65"/>
                  </a:lnTo>
                  <a:lnTo>
                    <a:pt x="2592" y="60"/>
                  </a:lnTo>
                  <a:lnTo>
                    <a:pt x="2596" y="53"/>
                  </a:lnTo>
                  <a:lnTo>
                    <a:pt x="2602" y="47"/>
                  </a:lnTo>
                  <a:lnTo>
                    <a:pt x="2607" y="42"/>
                  </a:lnTo>
                  <a:lnTo>
                    <a:pt x="2614" y="39"/>
                  </a:lnTo>
                  <a:lnTo>
                    <a:pt x="2618" y="39"/>
                  </a:lnTo>
                  <a:lnTo>
                    <a:pt x="2622" y="39"/>
                  </a:lnTo>
                  <a:lnTo>
                    <a:pt x="2627" y="41"/>
                  </a:lnTo>
                  <a:lnTo>
                    <a:pt x="2631" y="43"/>
                  </a:lnTo>
                  <a:lnTo>
                    <a:pt x="2633" y="44"/>
                  </a:lnTo>
                  <a:lnTo>
                    <a:pt x="2636" y="46"/>
                  </a:lnTo>
                  <a:lnTo>
                    <a:pt x="2639" y="47"/>
                  </a:lnTo>
                  <a:lnTo>
                    <a:pt x="2643" y="47"/>
                  </a:lnTo>
                  <a:lnTo>
                    <a:pt x="2646" y="47"/>
                  </a:lnTo>
                  <a:lnTo>
                    <a:pt x="2649" y="47"/>
                  </a:lnTo>
                  <a:lnTo>
                    <a:pt x="2653" y="46"/>
                  </a:lnTo>
                  <a:lnTo>
                    <a:pt x="2656" y="44"/>
                  </a:lnTo>
                  <a:lnTo>
                    <a:pt x="2671" y="35"/>
                  </a:lnTo>
                  <a:lnTo>
                    <a:pt x="2674" y="37"/>
                  </a:lnTo>
                  <a:lnTo>
                    <a:pt x="2675" y="33"/>
                  </a:lnTo>
                  <a:lnTo>
                    <a:pt x="2678" y="29"/>
                  </a:lnTo>
                  <a:lnTo>
                    <a:pt x="2679" y="26"/>
                  </a:lnTo>
                  <a:lnTo>
                    <a:pt x="2682" y="22"/>
                  </a:lnTo>
                  <a:lnTo>
                    <a:pt x="2686" y="20"/>
                  </a:lnTo>
                  <a:lnTo>
                    <a:pt x="2689" y="19"/>
                  </a:lnTo>
                  <a:lnTo>
                    <a:pt x="2694" y="19"/>
                  </a:lnTo>
                  <a:lnTo>
                    <a:pt x="2700" y="21"/>
                  </a:lnTo>
                  <a:lnTo>
                    <a:pt x="2708" y="20"/>
                  </a:lnTo>
                  <a:lnTo>
                    <a:pt x="2716" y="19"/>
                  </a:lnTo>
                  <a:lnTo>
                    <a:pt x="2726" y="19"/>
                  </a:lnTo>
                  <a:lnTo>
                    <a:pt x="2736" y="19"/>
                  </a:lnTo>
                  <a:lnTo>
                    <a:pt x="2744" y="19"/>
                  </a:lnTo>
                  <a:lnTo>
                    <a:pt x="2751" y="16"/>
                  </a:lnTo>
                  <a:lnTo>
                    <a:pt x="2754" y="14"/>
                  </a:lnTo>
                  <a:lnTo>
                    <a:pt x="2756" y="11"/>
                  </a:lnTo>
                  <a:lnTo>
                    <a:pt x="2759" y="7"/>
                  </a:lnTo>
                  <a:lnTo>
                    <a:pt x="2761" y="3"/>
                  </a:lnTo>
                  <a:lnTo>
                    <a:pt x="2769" y="0"/>
                  </a:lnTo>
                  <a:lnTo>
                    <a:pt x="2768" y="4"/>
                  </a:lnTo>
                  <a:lnTo>
                    <a:pt x="2768" y="6"/>
                  </a:lnTo>
                  <a:lnTo>
                    <a:pt x="2766" y="9"/>
                  </a:lnTo>
                  <a:lnTo>
                    <a:pt x="2765" y="12"/>
                  </a:lnTo>
                  <a:lnTo>
                    <a:pt x="2763" y="17"/>
                  </a:lnTo>
                  <a:lnTo>
                    <a:pt x="2762" y="20"/>
                  </a:lnTo>
                  <a:lnTo>
                    <a:pt x="2761" y="23"/>
                  </a:lnTo>
                  <a:lnTo>
                    <a:pt x="2758" y="26"/>
                  </a:lnTo>
                  <a:lnTo>
                    <a:pt x="2751" y="29"/>
                  </a:lnTo>
                  <a:lnTo>
                    <a:pt x="2745" y="31"/>
                  </a:lnTo>
                  <a:lnTo>
                    <a:pt x="2739" y="33"/>
                  </a:lnTo>
                  <a:lnTo>
                    <a:pt x="2732" y="35"/>
                  </a:lnTo>
                  <a:lnTo>
                    <a:pt x="2719" y="35"/>
                  </a:lnTo>
                  <a:lnTo>
                    <a:pt x="2705" y="33"/>
                  </a:lnTo>
                  <a:lnTo>
                    <a:pt x="2698" y="33"/>
                  </a:lnTo>
                  <a:lnTo>
                    <a:pt x="2693" y="35"/>
                  </a:lnTo>
                  <a:lnTo>
                    <a:pt x="2686" y="36"/>
                  </a:lnTo>
                  <a:lnTo>
                    <a:pt x="2680" y="37"/>
                  </a:lnTo>
                  <a:lnTo>
                    <a:pt x="2675" y="40"/>
                  </a:lnTo>
                  <a:lnTo>
                    <a:pt x="2669" y="43"/>
                  </a:lnTo>
                  <a:lnTo>
                    <a:pt x="2665" y="49"/>
                  </a:lnTo>
                  <a:lnTo>
                    <a:pt x="2660" y="55"/>
                  </a:lnTo>
                  <a:lnTo>
                    <a:pt x="2656" y="57"/>
                  </a:lnTo>
                  <a:lnTo>
                    <a:pt x="2651" y="58"/>
                  </a:lnTo>
                  <a:lnTo>
                    <a:pt x="2647" y="58"/>
                  </a:lnTo>
                  <a:lnTo>
                    <a:pt x="2643" y="58"/>
                  </a:lnTo>
                  <a:lnTo>
                    <a:pt x="2633" y="57"/>
                  </a:lnTo>
                  <a:lnTo>
                    <a:pt x="2624" y="55"/>
                  </a:lnTo>
                  <a:lnTo>
                    <a:pt x="2616" y="55"/>
                  </a:lnTo>
                  <a:lnTo>
                    <a:pt x="2609" y="57"/>
                  </a:lnTo>
                  <a:lnTo>
                    <a:pt x="2604" y="59"/>
                  </a:lnTo>
                  <a:lnTo>
                    <a:pt x="2603" y="61"/>
                  </a:lnTo>
                  <a:lnTo>
                    <a:pt x="2600" y="65"/>
                  </a:lnTo>
                  <a:lnTo>
                    <a:pt x="2600" y="70"/>
                  </a:lnTo>
                  <a:lnTo>
                    <a:pt x="2593" y="76"/>
                  </a:lnTo>
                  <a:lnTo>
                    <a:pt x="2585" y="81"/>
                  </a:lnTo>
                  <a:lnTo>
                    <a:pt x="2577" y="84"/>
                  </a:lnTo>
                  <a:lnTo>
                    <a:pt x="2569" y="86"/>
                  </a:lnTo>
                  <a:lnTo>
                    <a:pt x="2551" y="90"/>
                  </a:lnTo>
                  <a:lnTo>
                    <a:pt x="2531" y="92"/>
                  </a:lnTo>
                  <a:lnTo>
                    <a:pt x="2522" y="93"/>
                  </a:lnTo>
                  <a:lnTo>
                    <a:pt x="2512" y="94"/>
                  </a:lnTo>
                  <a:lnTo>
                    <a:pt x="2504" y="96"/>
                  </a:lnTo>
                  <a:lnTo>
                    <a:pt x="2495" y="98"/>
                  </a:lnTo>
                  <a:lnTo>
                    <a:pt x="2487" y="102"/>
                  </a:lnTo>
                  <a:lnTo>
                    <a:pt x="2480" y="107"/>
                  </a:lnTo>
                  <a:lnTo>
                    <a:pt x="2473" y="113"/>
                  </a:lnTo>
                  <a:lnTo>
                    <a:pt x="2468" y="121"/>
                  </a:lnTo>
                  <a:lnTo>
                    <a:pt x="2450" y="122"/>
                  </a:lnTo>
                  <a:lnTo>
                    <a:pt x="2433" y="123"/>
                  </a:lnTo>
                  <a:lnTo>
                    <a:pt x="2415" y="126"/>
                  </a:lnTo>
                  <a:lnTo>
                    <a:pt x="2399" y="129"/>
                  </a:lnTo>
                  <a:lnTo>
                    <a:pt x="2382" y="134"/>
                  </a:lnTo>
                  <a:lnTo>
                    <a:pt x="2367" y="139"/>
                  </a:lnTo>
                  <a:lnTo>
                    <a:pt x="2353" y="145"/>
                  </a:lnTo>
                  <a:lnTo>
                    <a:pt x="2339" y="153"/>
                  </a:lnTo>
                  <a:lnTo>
                    <a:pt x="2324" y="154"/>
                  </a:lnTo>
                  <a:lnTo>
                    <a:pt x="2309" y="155"/>
                  </a:lnTo>
                  <a:lnTo>
                    <a:pt x="2295" y="155"/>
                  </a:lnTo>
                  <a:lnTo>
                    <a:pt x="2281" y="155"/>
                  </a:lnTo>
                  <a:lnTo>
                    <a:pt x="2267" y="156"/>
                  </a:lnTo>
                  <a:lnTo>
                    <a:pt x="2253" y="158"/>
                  </a:lnTo>
                  <a:lnTo>
                    <a:pt x="2247" y="160"/>
                  </a:lnTo>
                  <a:lnTo>
                    <a:pt x="2241" y="162"/>
                  </a:lnTo>
                  <a:lnTo>
                    <a:pt x="2234" y="166"/>
                  </a:lnTo>
                  <a:lnTo>
                    <a:pt x="2229" y="169"/>
                  </a:lnTo>
                  <a:lnTo>
                    <a:pt x="2219" y="168"/>
                  </a:lnTo>
                  <a:lnTo>
                    <a:pt x="2209" y="166"/>
                  </a:lnTo>
                  <a:lnTo>
                    <a:pt x="2200" y="165"/>
                  </a:lnTo>
                  <a:lnTo>
                    <a:pt x="2190" y="164"/>
                  </a:lnTo>
                  <a:lnTo>
                    <a:pt x="2180" y="164"/>
                  </a:lnTo>
                  <a:lnTo>
                    <a:pt x="2172" y="166"/>
                  </a:lnTo>
                  <a:lnTo>
                    <a:pt x="2168" y="167"/>
                  </a:lnTo>
                  <a:lnTo>
                    <a:pt x="2164" y="170"/>
                  </a:lnTo>
                  <a:lnTo>
                    <a:pt x="2161" y="173"/>
                  </a:lnTo>
                  <a:lnTo>
                    <a:pt x="2157" y="178"/>
                  </a:lnTo>
                  <a:lnTo>
                    <a:pt x="2150" y="181"/>
                  </a:lnTo>
                  <a:lnTo>
                    <a:pt x="2142" y="183"/>
                  </a:lnTo>
                  <a:lnTo>
                    <a:pt x="2133" y="185"/>
                  </a:lnTo>
                  <a:lnTo>
                    <a:pt x="2125" y="186"/>
                  </a:lnTo>
                  <a:lnTo>
                    <a:pt x="2108" y="186"/>
                  </a:lnTo>
                  <a:lnTo>
                    <a:pt x="2093" y="187"/>
                  </a:lnTo>
                  <a:lnTo>
                    <a:pt x="2085" y="187"/>
                  </a:lnTo>
                  <a:lnTo>
                    <a:pt x="2077" y="188"/>
                  </a:lnTo>
                  <a:lnTo>
                    <a:pt x="2070" y="190"/>
                  </a:lnTo>
                  <a:lnTo>
                    <a:pt x="2061" y="192"/>
                  </a:lnTo>
                  <a:lnTo>
                    <a:pt x="2054" y="196"/>
                  </a:lnTo>
                  <a:lnTo>
                    <a:pt x="2048" y="199"/>
                  </a:lnTo>
                  <a:lnTo>
                    <a:pt x="2042" y="204"/>
                  </a:lnTo>
                  <a:lnTo>
                    <a:pt x="2037" y="211"/>
                  </a:lnTo>
                  <a:lnTo>
                    <a:pt x="2030" y="213"/>
                  </a:lnTo>
                  <a:lnTo>
                    <a:pt x="2024" y="214"/>
                  </a:lnTo>
                  <a:lnTo>
                    <a:pt x="2017" y="215"/>
                  </a:lnTo>
                  <a:lnTo>
                    <a:pt x="2012" y="215"/>
                  </a:lnTo>
                  <a:lnTo>
                    <a:pt x="1999" y="215"/>
                  </a:lnTo>
                  <a:lnTo>
                    <a:pt x="1987" y="214"/>
                  </a:lnTo>
                  <a:lnTo>
                    <a:pt x="1976" y="214"/>
                  </a:lnTo>
                  <a:lnTo>
                    <a:pt x="1965" y="215"/>
                  </a:lnTo>
                  <a:lnTo>
                    <a:pt x="1959" y="216"/>
                  </a:lnTo>
                  <a:lnTo>
                    <a:pt x="1954" y="220"/>
                  </a:lnTo>
                  <a:lnTo>
                    <a:pt x="1949" y="223"/>
                  </a:lnTo>
                  <a:lnTo>
                    <a:pt x="1944" y="228"/>
                  </a:lnTo>
                  <a:lnTo>
                    <a:pt x="1930" y="228"/>
                  </a:lnTo>
                  <a:lnTo>
                    <a:pt x="1918" y="230"/>
                  </a:lnTo>
                  <a:lnTo>
                    <a:pt x="1905" y="233"/>
                  </a:lnTo>
                  <a:lnTo>
                    <a:pt x="1894" y="237"/>
                  </a:lnTo>
                  <a:lnTo>
                    <a:pt x="1882" y="241"/>
                  </a:lnTo>
                  <a:lnTo>
                    <a:pt x="1871" y="244"/>
                  </a:lnTo>
                  <a:lnTo>
                    <a:pt x="1857" y="246"/>
                  </a:lnTo>
                  <a:lnTo>
                    <a:pt x="1844" y="246"/>
                  </a:lnTo>
                  <a:lnTo>
                    <a:pt x="1785" y="236"/>
                  </a:lnTo>
                  <a:lnTo>
                    <a:pt x="1774" y="242"/>
                  </a:lnTo>
                  <a:lnTo>
                    <a:pt x="1763" y="245"/>
                  </a:lnTo>
                  <a:lnTo>
                    <a:pt x="1752" y="248"/>
                  </a:lnTo>
                  <a:lnTo>
                    <a:pt x="1741" y="250"/>
                  </a:lnTo>
                  <a:lnTo>
                    <a:pt x="1717" y="252"/>
                  </a:lnTo>
                  <a:lnTo>
                    <a:pt x="1694" y="252"/>
                  </a:lnTo>
                  <a:lnTo>
                    <a:pt x="1670" y="250"/>
                  </a:lnTo>
                  <a:lnTo>
                    <a:pt x="1645" y="247"/>
                  </a:lnTo>
                  <a:lnTo>
                    <a:pt x="1621" y="246"/>
                  </a:lnTo>
                  <a:lnTo>
                    <a:pt x="1596" y="246"/>
                  </a:lnTo>
                  <a:lnTo>
                    <a:pt x="1589" y="245"/>
                  </a:lnTo>
                  <a:lnTo>
                    <a:pt x="1580" y="245"/>
                  </a:lnTo>
                  <a:lnTo>
                    <a:pt x="1574" y="245"/>
                  </a:lnTo>
                  <a:lnTo>
                    <a:pt x="1567" y="246"/>
                  </a:lnTo>
                  <a:lnTo>
                    <a:pt x="1551" y="251"/>
                  </a:lnTo>
                  <a:lnTo>
                    <a:pt x="1538" y="255"/>
                  </a:lnTo>
                  <a:lnTo>
                    <a:pt x="1524" y="260"/>
                  </a:lnTo>
                  <a:lnTo>
                    <a:pt x="1509" y="263"/>
                  </a:lnTo>
                  <a:lnTo>
                    <a:pt x="1500" y="263"/>
                  </a:lnTo>
                  <a:lnTo>
                    <a:pt x="1492" y="263"/>
                  </a:lnTo>
                  <a:lnTo>
                    <a:pt x="1484" y="262"/>
                  </a:lnTo>
                  <a:lnTo>
                    <a:pt x="1475" y="260"/>
                  </a:lnTo>
                  <a:lnTo>
                    <a:pt x="1463" y="256"/>
                  </a:lnTo>
                  <a:lnTo>
                    <a:pt x="1451" y="254"/>
                  </a:lnTo>
                  <a:lnTo>
                    <a:pt x="1440" y="254"/>
                  </a:lnTo>
                  <a:lnTo>
                    <a:pt x="1427" y="254"/>
                  </a:lnTo>
                  <a:lnTo>
                    <a:pt x="1402" y="257"/>
                  </a:lnTo>
                  <a:lnTo>
                    <a:pt x="1377" y="263"/>
                  </a:lnTo>
                  <a:lnTo>
                    <a:pt x="1352" y="267"/>
                  </a:lnTo>
                  <a:lnTo>
                    <a:pt x="1329" y="269"/>
                  </a:lnTo>
                  <a:lnTo>
                    <a:pt x="1317" y="268"/>
                  </a:lnTo>
                  <a:lnTo>
                    <a:pt x="1304" y="267"/>
                  </a:lnTo>
                  <a:lnTo>
                    <a:pt x="1292" y="264"/>
                  </a:lnTo>
                  <a:lnTo>
                    <a:pt x="1279" y="260"/>
                  </a:lnTo>
                  <a:lnTo>
                    <a:pt x="1268" y="262"/>
                  </a:lnTo>
                  <a:lnTo>
                    <a:pt x="1256" y="263"/>
                  </a:lnTo>
                  <a:lnTo>
                    <a:pt x="1243" y="264"/>
                  </a:lnTo>
                  <a:lnTo>
                    <a:pt x="1232" y="264"/>
                  </a:lnTo>
                  <a:lnTo>
                    <a:pt x="1210" y="263"/>
                  </a:lnTo>
                  <a:lnTo>
                    <a:pt x="1188" y="261"/>
                  </a:lnTo>
                  <a:lnTo>
                    <a:pt x="1166" y="257"/>
                  </a:lnTo>
                  <a:lnTo>
                    <a:pt x="1145" y="253"/>
                  </a:lnTo>
                  <a:lnTo>
                    <a:pt x="1123" y="247"/>
                  </a:lnTo>
                  <a:lnTo>
                    <a:pt x="1101" y="243"/>
                  </a:lnTo>
                  <a:lnTo>
                    <a:pt x="1082" y="246"/>
                  </a:lnTo>
                  <a:lnTo>
                    <a:pt x="1061" y="248"/>
                  </a:lnTo>
                  <a:lnTo>
                    <a:pt x="1040" y="250"/>
                  </a:lnTo>
                  <a:lnTo>
                    <a:pt x="1019" y="248"/>
                  </a:lnTo>
                  <a:lnTo>
                    <a:pt x="1010" y="247"/>
                  </a:lnTo>
                  <a:lnTo>
                    <a:pt x="1000" y="246"/>
                  </a:lnTo>
                  <a:lnTo>
                    <a:pt x="990" y="244"/>
                  </a:lnTo>
                  <a:lnTo>
                    <a:pt x="982" y="242"/>
                  </a:lnTo>
                  <a:lnTo>
                    <a:pt x="972" y="239"/>
                  </a:lnTo>
                  <a:lnTo>
                    <a:pt x="964" y="234"/>
                  </a:lnTo>
                  <a:lnTo>
                    <a:pt x="956" y="230"/>
                  </a:lnTo>
                  <a:lnTo>
                    <a:pt x="948" y="223"/>
                  </a:lnTo>
                  <a:lnTo>
                    <a:pt x="934" y="225"/>
                  </a:lnTo>
                  <a:lnTo>
                    <a:pt x="919" y="228"/>
                  </a:lnTo>
                  <a:lnTo>
                    <a:pt x="903" y="231"/>
                  </a:lnTo>
                  <a:lnTo>
                    <a:pt x="888" y="233"/>
                  </a:lnTo>
                  <a:lnTo>
                    <a:pt x="880" y="234"/>
                  </a:lnTo>
                  <a:lnTo>
                    <a:pt x="873" y="234"/>
                  </a:lnTo>
                  <a:lnTo>
                    <a:pt x="865" y="234"/>
                  </a:lnTo>
                  <a:lnTo>
                    <a:pt x="858" y="233"/>
                  </a:lnTo>
                  <a:lnTo>
                    <a:pt x="851" y="231"/>
                  </a:lnTo>
                  <a:lnTo>
                    <a:pt x="844" y="229"/>
                  </a:lnTo>
                  <a:lnTo>
                    <a:pt x="838" y="224"/>
                  </a:lnTo>
                  <a:lnTo>
                    <a:pt x="831" y="220"/>
                  </a:lnTo>
                  <a:lnTo>
                    <a:pt x="814" y="218"/>
                  </a:lnTo>
                  <a:lnTo>
                    <a:pt x="793" y="218"/>
                  </a:lnTo>
                  <a:lnTo>
                    <a:pt x="771" y="218"/>
                  </a:lnTo>
                  <a:lnTo>
                    <a:pt x="750" y="218"/>
                  </a:lnTo>
                  <a:lnTo>
                    <a:pt x="728" y="216"/>
                  </a:lnTo>
                  <a:lnTo>
                    <a:pt x="707" y="213"/>
                  </a:lnTo>
                  <a:lnTo>
                    <a:pt x="697" y="210"/>
                  </a:lnTo>
                  <a:lnTo>
                    <a:pt x="688" y="207"/>
                  </a:lnTo>
                  <a:lnTo>
                    <a:pt x="679" y="202"/>
                  </a:lnTo>
                  <a:lnTo>
                    <a:pt x="671" y="197"/>
                  </a:lnTo>
                  <a:lnTo>
                    <a:pt x="664" y="193"/>
                  </a:lnTo>
                  <a:lnTo>
                    <a:pt x="656" y="192"/>
                  </a:lnTo>
                  <a:lnTo>
                    <a:pt x="648" y="190"/>
                  </a:lnTo>
                  <a:lnTo>
                    <a:pt x="639" y="190"/>
                  </a:lnTo>
                  <a:lnTo>
                    <a:pt x="621" y="190"/>
                  </a:lnTo>
                  <a:lnTo>
                    <a:pt x="605" y="191"/>
                  </a:lnTo>
                  <a:lnTo>
                    <a:pt x="595" y="191"/>
                  </a:lnTo>
                  <a:lnTo>
                    <a:pt x="587" y="190"/>
                  </a:lnTo>
                  <a:lnTo>
                    <a:pt x="579" y="189"/>
                  </a:lnTo>
                  <a:lnTo>
                    <a:pt x="570" y="188"/>
                  </a:lnTo>
                  <a:lnTo>
                    <a:pt x="563" y="185"/>
                  </a:lnTo>
                  <a:lnTo>
                    <a:pt x="556" y="181"/>
                  </a:lnTo>
                  <a:lnTo>
                    <a:pt x="551" y="176"/>
                  </a:lnTo>
                  <a:lnTo>
                    <a:pt x="545" y="169"/>
                  </a:lnTo>
                  <a:lnTo>
                    <a:pt x="533" y="170"/>
                  </a:lnTo>
                  <a:lnTo>
                    <a:pt x="522" y="170"/>
                  </a:lnTo>
                  <a:lnTo>
                    <a:pt x="511" y="170"/>
                  </a:lnTo>
                  <a:lnTo>
                    <a:pt x="500" y="168"/>
                  </a:lnTo>
                  <a:lnTo>
                    <a:pt x="489" y="166"/>
                  </a:lnTo>
                  <a:lnTo>
                    <a:pt x="479" y="162"/>
                  </a:lnTo>
                  <a:lnTo>
                    <a:pt x="469" y="159"/>
                  </a:lnTo>
                  <a:lnTo>
                    <a:pt x="458" y="155"/>
                  </a:lnTo>
                  <a:lnTo>
                    <a:pt x="439" y="146"/>
                  </a:lnTo>
                  <a:lnTo>
                    <a:pt x="420" y="137"/>
                  </a:lnTo>
                  <a:lnTo>
                    <a:pt x="410" y="133"/>
                  </a:lnTo>
                  <a:lnTo>
                    <a:pt x="400" y="128"/>
                  </a:lnTo>
                  <a:lnTo>
                    <a:pt x="389" y="125"/>
                  </a:lnTo>
                  <a:lnTo>
                    <a:pt x="380" y="123"/>
                  </a:lnTo>
                  <a:lnTo>
                    <a:pt x="363" y="127"/>
                  </a:lnTo>
                  <a:lnTo>
                    <a:pt x="349" y="129"/>
                  </a:lnTo>
                  <a:lnTo>
                    <a:pt x="335" y="129"/>
                  </a:lnTo>
                  <a:lnTo>
                    <a:pt x="322" y="127"/>
                  </a:lnTo>
                  <a:lnTo>
                    <a:pt x="309" y="124"/>
                  </a:lnTo>
                  <a:lnTo>
                    <a:pt x="297" y="119"/>
                  </a:lnTo>
                  <a:lnTo>
                    <a:pt x="286" y="114"/>
                  </a:lnTo>
                  <a:lnTo>
                    <a:pt x="273" y="108"/>
                  </a:lnTo>
                  <a:lnTo>
                    <a:pt x="251" y="96"/>
                  </a:lnTo>
                  <a:lnTo>
                    <a:pt x="226" y="87"/>
                  </a:lnTo>
                  <a:lnTo>
                    <a:pt x="214" y="84"/>
                  </a:lnTo>
                  <a:lnTo>
                    <a:pt x="200" y="82"/>
                  </a:lnTo>
                  <a:lnTo>
                    <a:pt x="186" y="82"/>
                  </a:lnTo>
                  <a:lnTo>
                    <a:pt x="171" y="85"/>
                  </a:lnTo>
                  <a:lnTo>
                    <a:pt x="156" y="79"/>
                  </a:lnTo>
                  <a:lnTo>
                    <a:pt x="142" y="72"/>
                  </a:lnTo>
                  <a:lnTo>
                    <a:pt x="128" y="64"/>
                  </a:lnTo>
                  <a:lnTo>
                    <a:pt x="114" y="58"/>
                  </a:lnTo>
                  <a:lnTo>
                    <a:pt x="100" y="52"/>
                  </a:lnTo>
                  <a:lnTo>
                    <a:pt x="85" y="49"/>
                  </a:lnTo>
                  <a:lnTo>
                    <a:pt x="77" y="48"/>
                  </a:lnTo>
                  <a:lnTo>
                    <a:pt x="69" y="48"/>
                  </a:lnTo>
                  <a:lnTo>
                    <a:pt x="59" y="48"/>
                  </a:lnTo>
                  <a:lnTo>
                    <a:pt x="49" y="49"/>
                  </a:lnTo>
                  <a:lnTo>
                    <a:pt x="45" y="49"/>
                  </a:lnTo>
                  <a:lnTo>
                    <a:pt x="41" y="48"/>
                  </a:lnTo>
                  <a:lnTo>
                    <a:pt x="37" y="46"/>
                  </a:lnTo>
                  <a:lnTo>
                    <a:pt x="34" y="43"/>
                  </a:lnTo>
                  <a:lnTo>
                    <a:pt x="29" y="38"/>
                  </a:lnTo>
                  <a:lnTo>
                    <a:pt x="24" y="32"/>
                  </a:lnTo>
                  <a:lnTo>
                    <a:pt x="19" y="26"/>
                  </a:lnTo>
                  <a:lnTo>
                    <a:pt x="15" y="20"/>
                  </a:lnTo>
                  <a:lnTo>
                    <a:pt x="12" y="18"/>
                  </a:lnTo>
                  <a:lnTo>
                    <a:pt x="8" y="16"/>
                  </a:lnTo>
                  <a:lnTo>
                    <a:pt x="4" y="15"/>
                  </a:lnTo>
                  <a:lnTo>
                    <a:pt x="0" y="14"/>
                  </a:lnTo>
                  <a:lnTo>
                    <a:pt x="0" y="0"/>
                  </a:lnTo>
                  <a:lnTo>
                    <a:pt x="8" y="3"/>
                  </a:lnTo>
                  <a:lnTo>
                    <a:pt x="15" y="6"/>
                  </a:lnTo>
                  <a:lnTo>
                    <a:pt x="22" y="9"/>
                  </a:lnTo>
                  <a:lnTo>
                    <a:pt x="27" y="15"/>
                  </a:lnTo>
                  <a:lnTo>
                    <a:pt x="33" y="20"/>
                  </a:lnTo>
                  <a:lnTo>
                    <a:pt x="37" y="26"/>
                  </a:lnTo>
                  <a:lnTo>
                    <a:pt x="42" y="31"/>
                  </a:lnTo>
                  <a:lnTo>
                    <a:pt x="48"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7" name="Freeform 146">
              <a:extLst>
                <a:ext uri="{FF2B5EF4-FFF2-40B4-BE49-F238E27FC236}">
                  <a16:creationId xmlns:a16="http://schemas.microsoft.com/office/drawing/2014/main" id="{2CF963F6-2D40-4FDB-83C8-DA8070DFB9FA}"/>
                </a:ext>
              </a:extLst>
            </p:cNvPr>
            <p:cNvSpPr>
              <a:spLocks/>
            </p:cNvSpPr>
            <p:nvPr/>
          </p:nvSpPr>
          <p:spPr bwMode="auto">
            <a:xfrm>
              <a:off x="4314825" y="4267200"/>
              <a:ext cx="14288" cy="6350"/>
            </a:xfrm>
            <a:custGeom>
              <a:avLst/>
              <a:gdLst>
                <a:gd name="T0" fmla="*/ 9 w 9"/>
                <a:gd name="T1" fmla="*/ 4 h 4"/>
                <a:gd name="T2" fmla="*/ 0 w 9"/>
                <a:gd name="T3" fmla="*/ 4 h 4"/>
                <a:gd name="T4" fmla="*/ 2 w 9"/>
                <a:gd name="T5" fmla="*/ 4 h 4"/>
                <a:gd name="T6" fmla="*/ 3 w 9"/>
                <a:gd name="T7" fmla="*/ 3 h 4"/>
                <a:gd name="T8" fmla="*/ 3 w 9"/>
                <a:gd name="T9" fmla="*/ 2 h 4"/>
                <a:gd name="T10" fmla="*/ 5 w 9"/>
                <a:gd name="T11" fmla="*/ 2 h 4"/>
                <a:gd name="T12" fmla="*/ 5 w 9"/>
                <a:gd name="T13" fmla="*/ 1 h 4"/>
                <a:gd name="T14" fmla="*/ 6 w 9"/>
                <a:gd name="T15" fmla="*/ 1 h 4"/>
                <a:gd name="T16" fmla="*/ 7 w 9"/>
                <a:gd name="T17" fmla="*/ 0 h 4"/>
                <a:gd name="T18" fmla="*/ 9 w 9"/>
                <a:gd name="T19" fmla="*/ 1 h 4"/>
                <a:gd name="T20" fmla="*/ 9 w 9"/>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9" y="4"/>
                  </a:moveTo>
                  <a:lnTo>
                    <a:pt x="0" y="4"/>
                  </a:lnTo>
                  <a:lnTo>
                    <a:pt x="2" y="4"/>
                  </a:lnTo>
                  <a:lnTo>
                    <a:pt x="3" y="3"/>
                  </a:lnTo>
                  <a:lnTo>
                    <a:pt x="3" y="2"/>
                  </a:lnTo>
                  <a:lnTo>
                    <a:pt x="5" y="2"/>
                  </a:lnTo>
                  <a:lnTo>
                    <a:pt x="5" y="1"/>
                  </a:lnTo>
                  <a:lnTo>
                    <a:pt x="6" y="1"/>
                  </a:lnTo>
                  <a:lnTo>
                    <a:pt x="7" y="0"/>
                  </a:lnTo>
                  <a:lnTo>
                    <a:pt x="9" y="1"/>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8" name="Freeform 147">
              <a:extLst>
                <a:ext uri="{FF2B5EF4-FFF2-40B4-BE49-F238E27FC236}">
                  <a16:creationId xmlns:a16="http://schemas.microsoft.com/office/drawing/2014/main" id="{A8A20581-751D-4204-BE43-524EC06E2B8C}"/>
                </a:ext>
              </a:extLst>
            </p:cNvPr>
            <p:cNvSpPr>
              <a:spLocks/>
            </p:cNvSpPr>
            <p:nvPr/>
          </p:nvSpPr>
          <p:spPr bwMode="auto">
            <a:xfrm>
              <a:off x="6840538" y="4281488"/>
              <a:ext cx="280988" cy="274638"/>
            </a:xfrm>
            <a:custGeom>
              <a:avLst/>
              <a:gdLst>
                <a:gd name="T0" fmla="*/ 173 w 177"/>
                <a:gd name="T1" fmla="*/ 45 h 173"/>
                <a:gd name="T2" fmla="*/ 173 w 177"/>
                <a:gd name="T3" fmla="*/ 49 h 173"/>
                <a:gd name="T4" fmla="*/ 173 w 177"/>
                <a:gd name="T5" fmla="*/ 55 h 173"/>
                <a:gd name="T6" fmla="*/ 176 w 177"/>
                <a:gd name="T7" fmla="*/ 59 h 173"/>
                <a:gd name="T8" fmla="*/ 173 w 177"/>
                <a:gd name="T9" fmla="*/ 65 h 173"/>
                <a:gd name="T10" fmla="*/ 176 w 177"/>
                <a:gd name="T11" fmla="*/ 77 h 173"/>
                <a:gd name="T12" fmla="*/ 176 w 177"/>
                <a:gd name="T13" fmla="*/ 87 h 173"/>
                <a:gd name="T14" fmla="*/ 164 w 177"/>
                <a:gd name="T15" fmla="*/ 107 h 173"/>
                <a:gd name="T16" fmla="*/ 148 w 177"/>
                <a:gd name="T17" fmla="*/ 127 h 173"/>
                <a:gd name="T18" fmla="*/ 133 w 177"/>
                <a:gd name="T19" fmla="*/ 145 h 173"/>
                <a:gd name="T20" fmla="*/ 123 w 177"/>
                <a:gd name="T21" fmla="*/ 147 h 173"/>
                <a:gd name="T22" fmla="*/ 115 w 177"/>
                <a:gd name="T23" fmla="*/ 151 h 173"/>
                <a:gd name="T24" fmla="*/ 97 w 177"/>
                <a:gd name="T25" fmla="*/ 161 h 173"/>
                <a:gd name="T26" fmla="*/ 80 w 177"/>
                <a:gd name="T27" fmla="*/ 171 h 173"/>
                <a:gd name="T28" fmla="*/ 69 w 177"/>
                <a:gd name="T29" fmla="*/ 172 h 173"/>
                <a:gd name="T30" fmla="*/ 58 w 177"/>
                <a:gd name="T31" fmla="*/ 171 h 173"/>
                <a:gd name="T32" fmla="*/ 46 w 177"/>
                <a:gd name="T33" fmla="*/ 172 h 173"/>
                <a:gd name="T34" fmla="*/ 30 w 177"/>
                <a:gd name="T35" fmla="*/ 173 h 173"/>
                <a:gd name="T36" fmla="*/ 15 w 177"/>
                <a:gd name="T37" fmla="*/ 172 h 173"/>
                <a:gd name="T38" fmla="*/ 1 w 177"/>
                <a:gd name="T39" fmla="*/ 166 h 173"/>
                <a:gd name="T40" fmla="*/ 0 w 177"/>
                <a:gd name="T41" fmla="*/ 160 h 173"/>
                <a:gd name="T42" fmla="*/ 3 w 177"/>
                <a:gd name="T43" fmla="*/ 155 h 173"/>
                <a:gd name="T44" fmla="*/ 12 w 177"/>
                <a:gd name="T45" fmla="*/ 152 h 173"/>
                <a:gd name="T46" fmla="*/ 26 w 177"/>
                <a:gd name="T47" fmla="*/ 151 h 173"/>
                <a:gd name="T48" fmla="*/ 37 w 177"/>
                <a:gd name="T49" fmla="*/ 148 h 173"/>
                <a:gd name="T50" fmla="*/ 51 w 177"/>
                <a:gd name="T51" fmla="*/ 149 h 173"/>
                <a:gd name="T52" fmla="*/ 64 w 177"/>
                <a:gd name="T53" fmla="*/ 149 h 173"/>
                <a:gd name="T54" fmla="*/ 84 w 177"/>
                <a:gd name="T55" fmla="*/ 142 h 173"/>
                <a:gd name="T56" fmla="*/ 102 w 177"/>
                <a:gd name="T57" fmla="*/ 131 h 173"/>
                <a:gd name="T58" fmla="*/ 120 w 177"/>
                <a:gd name="T59" fmla="*/ 120 h 173"/>
                <a:gd name="T60" fmla="*/ 123 w 177"/>
                <a:gd name="T61" fmla="*/ 119 h 173"/>
                <a:gd name="T62" fmla="*/ 126 w 177"/>
                <a:gd name="T63" fmla="*/ 118 h 173"/>
                <a:gd name="T64" fmla="*/ 127 w 177"/>
                <a:gd name="T65" fmla="*/ 116 h 173"/>
                <a:gd name="T66" fmla="*/ 130 w 177"/>
                <a:gd name="T67" fmla="*/ 113 h 173"/>
                <a:gd name="T68" fmla="*/ 129 w 177"/>
                <a:gd name="T69" fmla="*/ 105 h 173"/>
                <a:gd name="T70" fmla="*/ 134 w 177"/>
                <a:gd name="T71" fmla="*/ 96 h 173"/>
                <a:gd name="T72" fmla="*/ 140 w 177"/>
                <a:gd name="T73" fmla="*/ 87 h 173"/>
                <a:gd name="T74" fmla="*/ 144 w 177"/>
                <a:gd name="T75" fmla="*/ 78 h 173"/>
                <a:gd name="T76" fmla="*/ 145 w 177"/>
                <a:gd name="T77" fmla="*/ 62 h 173"/>
                <a:gd name="T78" fmla="*/ 138 w 177"/>
                <a:gd name="T79" fmla="*/ 45 h 173"/>
                <a:gd name="T80" fmla="*/ 129 w 177"/>
                <a:gd name="T81" fmla="*/ 31 h 173"/>
                <a:gd name="T82" fmla="*/ 115 w 177"/>
                <a:gd name="T83" fmla="*/ 16 h 173"/>
                <a:gd name="T84" fmla="*/ 115 w 177"/>
                <a:gd name="T85" fmla="*/ 12 h 173"/>
                <a:gd name="T86" fmla="*/ 117 w 177"/>
                <a:gd name="T87" fmla="*/ 8 h 173"/>
                <a:gd name="T88" fmla="*/ 122 w 177"/>
                <a:gd name="T89" fmla="*/ 3 h 173"/>
                <a:gd name="T90" fmla="*/ 127 w 177"/>
                <a:gd name="T91" fmla="*/ 0 h 173"/>
                <a:gd name="T92" fmla="*/ 137 w 177"/>
                <a:gd name="T93" fmla="*/ 1 h 173"/>
                <a:gd name="T94" fmla="*/ 145 w 177"/>
                <a:gd name="T95" fmla="*/ 4 h 173"/>
                <a:gd name="T96" fmla="*/ 156 w 177"/>
                <a:gd name="T97" fmla="*/ 15 h 173"/>
                <a:gd name="T98" fmla="*/ 164 w 177"/>
                <a:gd name="T99" fmla="*/ 29 h 173"/>
                <a:gd name="T100" fmla="*/ 173 w 177"/>
                <a:gd name="T101" fmla="*/ 42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7" h="173">
                  <a:moveTo>
                    <a:pt x="173" y="42"/>
                  </a:moveTo>
                  <a:lnTo>
                    <a:pt x="173" y="45"/>
                  </a:lnTo>
                  <a:lnTo>
                    <a:pt x="173" y="47"/>
                  </a:lnTo>
                  <a:lnTo>
                    <a:pt x="173" y="49"/>
                  </a:lnTo>
                  <a:lnTo>
                    <a:pt x="173" y="53"/>
                  </a:lnTo>
                  <a:lnTo>
                    <a:pt x="173" y="55"/>
                  </a:lnTo>
                  <a:lnTo>
                    <a:pt x="174" y="57"/>
                  </a:lnTo>
                  <a:lnTo>
                    <a:pt x="176" y="59"/>
                  </a:lnTo>
                  <a:lnTo>
                    <a:pt x="177" y="61"/>
                  </a:lnTo>
                  <a:lnTo>
                    <a:pt x="173" y="65"/>
                  </a:lnTo>
                  <a:lnTo>
                    <a:pt x="174" y="70"/>
                  </a:lnTo>
                  <a:lnTo>
                    <a:pt x="176" y="77"/>
                  </a:lnTo>
                  <a:lnTo>
                    <a:pt x="176" y="81"/>
                  </a:lnTo>
                  <a:lnTo>
                    <a:pt x="176" y="87"/>
                  </a:lnTo>
                  <a:lnTo>
                    <a:pt x="171" y="98"/>
                  </a:lnTo>
                  <a:lnTo>
                    <a:pt x="164" y="107"/>
                  </a:lnTo>
                  <a:lnTo>
                    <a:pt x="156" y="117"/>
                  </a:lnTo>
                  <a:lnTo>
                    <a:pt x="148" y="127"/>
                  </a:lnTo>
                  <a:lnTo>
                    <a:pt x="140" y="136"/>
                  </a:lnTo>
                  <a:lnTo>
                    <a:pt x="133" y="145"/>
                  </a:lnTo>
                  <a:lnTo>
                    <a:pt x="127" y="145"/>
                  </a:lnTo>
                  <a:lnTo>
                    <a:pt x="123" y="147"/>
                  </a:lnTo>
                  <a:lnTo>
                    <a:pt x="119" y="149"/>
                  </a:lnTo>
                  <a:lnTo>
                    <a:pt x="115" y="151"/>
                  </a:lnTo>
                  <a:lnTo>
                    <a:pt x="106" y="155"/>
                  </a:lnTo>
                  <a:lnTo>
                    <a:pt x="97" y="161"/>
                  </a:lnTo>
                  <a:lnTo>
                    <a:pt x="88" y="166"/>
                  </a:lnTo>
                  <a:lnTo>
                    <a:pt x="80" y="171"/>
                  </a:lnTo>
                  <a:lnTo>
                    <a:pt x="75" y="172"/>
                  </a:lnTo>
                  <a:lnTo>
                    <a:pt x="69" y="172"/>
                  </a:lnTo>
                  <a:lnTo>
                    <a:pt x="65" y="172"/>
                  </a:lnTo>
                  <a:lnTo>
                    <a:pt x="58" y="171"/>
                  </a:lnTo>
                  <a:lnTo>
                    <a:pt x="53" y="172"/>
                  </a:lnTo>
                  <a:lnTo>
                    <a:pt x="46" y="172"/>
                  </a:lnTo>
                  <a:lnTo>
                    <a:pt x="37" y="173"/>
                  </a:lnTo>
                  <a:lnTo>
                    <a:pt x="30" y="173"/>
                  </a:lnTo>
                  <a:lnTo>
                    <a:pt x="22" y="173"/>
                  </a:lnTo>
                  <a:lnTo>
                    <a:pt x="15" y="172"/>
                  </a:lnTo>
                  <a:lnTo>
                    <a:pt x="8" y="170"/>
                  </a:lnTo>
                  <a:lnTo>
                    <a:pt x="1" y="166"/>
                  </a:lnTo>
                  <a:lnTo>
                    <a:pt x="0" y="163"/>
                  </a:lnTo>
                  <a:lnTo>
                    <a:pt x="0" y="160"/>
                  </a:lnTo>
                  <a:lnTo>
                    <a:pt x="1" y="158"/>
                  </a:lnTo>
                  <a:lnTo>
                    <a:pt x="3" y="155"/>
                  </a:lnTo>
                  <a:lnTo>
                    <a:pt x="7" y="153"/>
                  </a:lnTo>
                  <a:lnTo>
                    <a:pt x="12" y="152"/>
                  </a:lnTo>
                  <a:lnTo>
                    <a:pt x="19" y="152"/>
                  </a:lnTo>
                  <a:lnTo>
                    <a:pt x="26" y="151"/>
                  </a:lnTo>
                  <a:lnTo>
                    <a:pt x="33" y="150"/>
                  </a:lnTo>
                  <a:lnTo>
                    <a:pt x="37" y="148"/>
                  </a:lnTo>
                  <a:lnTo>
                    <a:pt x="44" y="149"/>
                  </a:lnTo>
                  <a:lnTo>
                    <a:pt x="51" y="149"/>
                  </a:lnTo>
                  <a:lnTo>
                    <a:pt x="58" y="149"/>
                  </a:lnTo>
                  <a:lnTo>
                    <a:pt x="64" y="149"/>
                  </a:lnTo>
                  <a:lnTo>
                    <a:pt x="73" y="145"/>
                  </a:lnTo>
                  <a:lnTo>
                    <a:pt x="84" y="142"/>
                  </a:lnTo>
                  <a:lnTo>
                    <a:pt x="93" y="137"/>
                  </a:lnTo>
                  <a:lnTo>
                    <a:pt x="102" y="131"/>
                  </a:lnTo>
                  <a:lnTo>
                    <a:pt x="111" y="126"/>
                  </a:lnTo>
                  <a:lnTo>
                    <a:pt x="120" y="120"/>
                  </a:lnTo>
                  <a:lnTo>
                    <a:pt x="122" y="120"/>
                  </a:lnTo>
                  <a:lnTo>
                    <a:pt x="123" y="119"/>
                  </a:lnTo>
                  <a:lnTo>
                    <a:pt x="124" y="119"/>
                  </a:lnTo>
                  <a:lnTo>
                    <a:pt x="126" y="118"/>
                  </a:lnTo>
                  <a:lnTo>
                    <a:pt x="127" y="117"/>
                  </a:lnTo>
                  <a:lnTo>
                    <a:pt x="127" y="116"/>
                  </a:lnTo>
                  <a:lnTo>
                    <a:pt x="129" y="115"/>
                  </a:lnTo>
                  <a:lnTo>
                    <a:pt x="130" y="113"/>
                  </a:lnTo>
                  <a:lnTo>
                    <a:pt x="129" y="109"/>
                  </a:lnTo>
                  <a:lnTo>
                    <a:pt x="129" y="105"/>
                  </a:lnTo>
                  <a:lnTo>
                    <a:pt x="130" y="100"/>
                  </a:lnTo>
                  <a:lnTo>
                    <a:pt x="134" y="96"/>
                  </a:lnTo>
                  <a:lnTo>
                    <a:pt x="137" y="91"/>
                  </a:lnTo>
                  <a:lnTo>
                    <a:pt x="140" y="87"/>
                  </a:lnTo>
                  <a:lnTo>
                    <a:pt x="142" y="83"/>
                  </a:lnTo>
                  <a:lnTo>
                    <a:pt x="144" y="78"/>
                  </a:lnTo>
                  <a:lnTo>
                    <a:pt x="145" y="69"/>
                  </a:lnTo>
                  <a:lnTo>
                    <a:pt x="145" y="62"/>
                  </a:lnTo>
                  <a:lnTo>
                    <a:pt x="142" y="53"/>
                  </a:lnTo>
                  <a:lnTo>
                    <a:pt x="138" y="45"/>
                  </a:lnTo>
                  <a:lnTo>
                    <a:pt x="134" y="37"/>
                  </a:lnTo>
                  <a:lnTo>
                    <a:pt x="129" y="31"/>
                  </a:lnTo>
                  <a:lnTo>
                    <a:pt x="122" y="24"/>
                  </a:lnTo>
                  <a:lnTo>
                    <a:pt x="115" y="16"/>
                  </a:lnTo>
                  <a:lnTo>
                    <a:pt x="113" y="14"/>
                  </a:lnTo>
                  <a:lnTo>
                    <a:pt x="115" y="12"/>
                  </a:lnTo>
                  <a:lnTo>
                    <a:pt x="116" y="9"/>
                  </a:lnTo>
                  <a:lnTo>
                    <a:pt x="117" y="8"/>
                  </a:lnTo>
                  <a:lnTo>
                    <a:pt x="119" y="5"/>
                  </a:lnTo>
                  <a:lnTo>
                    <a:pt x="122" y="3"/>
                  </a:lnTo>
                  <a:lnTo>
                    <a:pt x="124" y="2"/>
                  </a:lnTo>
                  <a:lnTo>
                    <a:pt x="127" y="0"/>
                  </a:lnTo>
                  <a:lnTo>
                    <a:pt x="133" y="1"/>
                  </a:lnTo>
                  <a:lnTo>
                    <a:pt x="137" y="1"/>
                  </a:lnTo>
                  <a:lnTo>
                    <a:pt x="141" y="3"/>
                  </a:lnTo>
                  <a:lnTo>
                    <a:pt x="145" y="4"/>
                  </a:lnTo>
                  <a:lnTo>
                    <a:pt x="152" y="9"/>
                  </a:lnTo>
                  <a:lnTo>
                    <a:pt x="156" y="15"/>
                  </a:lnTo>
                  <a:lnTo>
                    <a:pt x="160" y="22"/>
                  </a:lnTo>
                  <a:lnTo>
                    <a:pt x="164" y="29"/>
                  </a:lnTo>
                  <a:lnTo>
                    <a:pt x="167" y="35"/>
                  </a:lnTo>
                  <a:lnTo>
                    <a:pt x="173"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9" name="Freeform 148">
              <a:extLst>
                <a:ext uri="{FF2B5EF4-FFF2-40B4-BE49-F238E27FC236}">
                  <a16:creationId xmlns:a16="http://schemas.microsoft.com/office/drawing/2014/main" id="{1F871FAC-815F-4E73-9148-78F39E51762E}"/>
                </a:ext>
              </a:extLst>
            </p:cNvPr>
            <p:cNvSpPr>
              <a:spLocks/>
            </p:cNvSpPr>
            <p:nvPr/>
          </p:nvSpPr>
          <p:spPr bwMode="auto">
            <a:xfrm>
              <a:off x="6799263" y="4306888"/>
              <a:ext cx="225425" cy="192088"/>
            </a:xfrm>
            <a:custGeom>
              <a:avLst/>
              <a:gdLst>
                <a:gd name="T0" fmla="*/ 135 w 142"/>
                <a:gd name="T1" fmla="*/ 20 h 121"/>
                <a:gd name="T2" fmla="*/ 139 w 142"/>
                <a:gd name="T3" fmla="*/ 27 h 121"/>
                <a:gd name="T4" fmla="*/ 141 w 142"/>
                <a:gd name="T5" fmla="*/ 35 h 121"/>
                <a:gd name="T6" fmla="*/ 142 w 142"/>
                <a:gd name="T7" fmla="*/ 42 h 121"/>
                <a:gd name="T8" fmla="*/ 142 w 142"/>
                <a:gd name="T9" fmla="*/ 51 h 121"/>
                <a:gd name="T10" fmla="*/ 141 w 142"/>
                <a:gd name="T11" fmla="*/ 59 h 121"/>
                <a:gd name="T12" fmla="*/ 139 w 142"/>
                <a:gd name="T13" fmla="*/ 67 h 121"/>
                <a:gd name="T14" fmla="*/ 138 w 142"/>
                <a:gd name="T15" fmla="*/ 74 h 121"/>
                <a:gd name="T16" fmla="*/ 138 w 142"/>
                <a:gd name="T17" fmla="*/ 81 h 121"/>
                <a:gd name="T18" fmla="*/ 132 w 142"/>
                <a:gd name="T19" fmla="*/ 86 h 121"/>
                <a:gd name="T20" fmla="*/ 127 w 142"/>
                <a:gd name="T21" fmla="*/ 92 h 121"/>
                <a:gd name="T22" fmla="*/ 120 w 142"/>
                <a:gd name="T23" fmla="*/ 96 h 121"/>
                <a:gd name="T24" fmla="*/ 113 w 142"/>
                <a:gd name="T25" fmla="*/ 101 h 121"/>
                <a:gd name="T26" fmla="*/ 105 w 142"/>
                <a:gd name="T27" fmla="*/ 105 h 121"/>
                <a:gd name="T28" fmla="*/ 98 w 142"/>
                <a:gd name="T29" fmla="*/ 110 h 121"/>
                <a:gd name="T30" fmla="*/ 91 w 142"/>
                <a:gd name="T31" fmla="*/ 114 h 121"/>
                <a:gd name="T32" fmla="*/ 84 w 142"/>
                <a:gd name="T33" fmla="*/ 118 h 121"/>
                <a:gd name="T34" fmla="*/ 4 w 142"/>
                <a:gd name="T35" fmla="*/ 121 h 121"/>
                <a:gd name="T36" fmla="*/ 0 w 142"/>
                <a:gd name="T37" fmla="*/ 116 h 121"/>
                <a:gd name="T38" fmla="*/ 0 w 142"/>
                <a:gd name="T39" fmla="*/ 112 h 121"/>
                <a:gd name="T40" fmla="*/ 1 w 142"/>
                <a:gd name="T41" fmla="*/ 108 h 121"/>
                <a:gd name="T42" fmla="*/ 4 w 142"/>
                <a:gd name="T43" fmla="*/ 104 h 121"/>
                <a:gd name="T44" fmla="*/ 8 w 142"/>
                <a:gd name="T45" fmla="*/ 101 h 121"/>
                <a:gd name="T46" fmla="*/ 12 w 142"/>
                <a:gd name="T47" fmla="*/ 97 h 121"/>
                <a:gd name="T48" fmla="*/ 16 w 142"/>
                <a:gd name="T49" fmla="*/ 94 h 121"/>
                <a:gd name="T50" fmla="*/ 19 w 142"/>
                <a:gd name="T51" fmla="*/ 92 h 121"/>
                <a:gd name="T52" fmla="*/ 33 w 142"/>
                <a:gd name="T53" fmla="*/ 90 h 121"/>
                <a:gd name="T54" fmla="*/ 43 w 142"/>
                <a:gd name="T55" fmla="*/ 79 h 121"/>
                <a:gd name="T56" fmla="*/ 52 w 142"/>
                <a:gd name="T57" fmla="*/ 68 h 121"/>
                <a:gd name="T58" fmla="*/ 61 w 142"/>
                <a:gd name="T59" fmla="*/ 57 h 121"/>
                <a:gd name="T60" fmla="*/ 67 w 142"/>
                <a:gd name="T61" fmla="*/ 46 h 121"/>
                <a:gd name="T62" fmla="*/ 74 w 142"/>
                <a:gd name="T63" fmla="*/ 35 h 121"/>
                <a:gd name="T64" fmla="*/ 81 w 142"/>
                <a:gd name="T65" fmla="*/ 22 h 121"/>
                <a:gd name="T66" fmla="*/ 88 w 142"/>
                <a:gd name="T67" fmla="*/ 11 h 121"/>
                <a:gd name="T68" fmla="*/ 95 w 142"/>
                <a:gd name="T69" fmla="*/ 0 h 121"/>
                <a:gd name="T70" fmla="*/ 102 w 142"/>
                <a:gd name="T71" fmla="*/ 1 h 121"/>
                <a:gd name="T72" fmla="*/ 106 w 142"/>
                <a:gd name="T73" fmla="*/ 3 h 121"/>
                <a:gd name="T74" fmla="*/ 112 w 142"/>
                <a:gd name="T75" fmla="*/ 5 h 121"/>
                <a:gd name="T76" fmla="*/ 116 w 142"/>
                <a:gd name="T77" fmla="*/ 8 h 121"/>
                <a:gd name="T78" fmla="*/ 121 w 142"/>
                <a:gd name="T79" fmla="*/ 11 h 121"/>
                <a:gd name="T80" fmla="*/ 126 w 142"/>
                <a:gd name="T81" fmla="*/ 15 h 121"/>
                <a:gd name="T82" fmla="*/ 130 w 142"/>
                <a:gd name="T83" fmla="*/ 17 h 121"/>
                <a:gd name="T84" fmla="*/ 135 w 142"/>
                <a:gd name="T85" fmla="*/ 20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2" h="121">
                  <a:moveTo>
                    <a:pt x="135" y="20"/>
                  </a:moveTo>
                  <a:lnTo>
                    <a:pt x="139" y="27"/>
                  </a:lnTo>
                  <a:lnTo>
                    <a:pt x="141" y="35"/>
                  </a:lnTo>
                  <a:lnTo>
                    <a:pt x="142" y="42"/>
                  </a:lnTo>
                  <a:lnTo>
                    <a:pt x="142" y="51"/>
                  </a:lnTo>
                  <a:lnTo>
                    <a:pt x="141" y="59"/>
                  </a:lnTo>
                  <a:lnTo>
                    <a:pt x="139" y="67"/>
                  </a:lnTo>
                  <a:lnTo>
                    <a:pt x="138" y="74"/>
                  </a:lnTo>
                  <a:lnTo>
                    <a:pt x="138" y="81"/>
                  </a:lnTo>
                  <a:lnTo>
                    <a:pt x="132" y="86"/>
                  </a:lnTo>
                  <a:lnTo>
                    <a:pt x="127" y="92"/>
                  </a:lnTo>
                  <a:lnTo>
                    <a:pt x="120" y="96"/>
                  </a:lnTo>
                  <a:lnTo>
                    <a:pt x="113" y="101"/>
                  </a:lnTo>
                  <a:lnTo>
                    <a:pt x="105" y="105"/>
                  </a:lnTo>
                  <a:lnTo>
                    <a:pt x="98" y="110"/>
                  </a:lnTo>
                  <a:lnTo>
                    <a:pt x="91" y="114"/>
                  </a:lnTo>
                  <a:lnTo>
                    <a:pt x="84" y="118"/>
                  </a:lnTo>
                  <a:lnTo>
                    <a:pt x="4" y="121"/>
                  </a:lnTo>
                  <a:lnTo>
                    <a:pt x="0" y="116"/>
                  </a:lnTo>
                  <a:lnTo>
                    <a:pt x="0" y="112"/>
                  </a:lnTo>
                  <a:lnTo>
                    <a:pt x="1" y="108"/>
                  </a:lnTo>
                  <a:lnTo>
                    <a:pt x="4" y="104"/>
                  </a:lnTo>
                  <a:lnTo>
                    <a:pt x="8" y="101"/>
                  </a:lnTo>
                  <a:lnTo>
                    <a:pt x="12" y="97"/>
                  </a:lnTo>
                  <a:lnTo>
                    <a:pt x="16" y="94"/>
                  </a:lnTo>
                  <a:lnTo>
                    <a:pt x="19" y="92"/>
                  </a:lnTo>
                  <a:lnTo>
                    <a:pt x="33" y="90"/>
                  </a:lnTo>
                  <a:lnTo>
                    <a:pt x="43" y="79"/>
                  </a:lnTo>
                  <a:lnTo>
                    <a:pt x="52" y="68"/>
                  </a:lnTo>
                  <a:lnTo>
                    <a:pt x="61" y="57"/>
                  </a:lnTo>
                  <a:lnTo>
                    <a:pt x="67" y="46"/>
                  </a:lnTo>
                  <a:lnTo>
                    <a:pt x="74" y="35"/>
                  </a:lnTo>
                  <a:lnTo>
                    <a:pt x="81" y="22"/>
                  </a:lnTo>
                  <a:lnTo>
                    <a:pt x="88" y="11"/>
                  </a:lnTo>
                  <a:lnTo>
                    <a:pt x="95" y="0"/>
                  </a:lnTo>
                  <a:lnTo>
                    <a:pt x="102" y="1"/>
                  </a:lnTo>
                  <a:lnTo>
                    <a:pt x="106" y="3"/>
                  </a:lnTo>
                  <a:lnTo>
                    <a:pt x="112" y="5"/>
                  </a:lnTo>
                  <a:lnTo>
                    <a:pt x="116" y="8"/>
                  </a:lnTo>
                  <a:lnTo>
                    <a:pt x="121" y="11"/>
                  </a:lnTo>
                  <a:lnTo>
                    <a:pt x="126" y="15"/>
                  </a:lnTo>
                  <a:lnTo>
                    <a:pt x="130" y="17"/>
                  </a:lnTo>
                  <a:lnTo>
                    <a:pt x="13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0" name="Freeform 149">
              <a:extLst>
                <a:ext uri="{FF2B5EF4-FFF2-40B4-BE49-F238E27FC236}">
                  <a16:creationId xmlns:a16="http://schemas.microsoft.com/office/drawing/2014/main" id="{A03B3024-C4D2-4129-8BE8-0B6D3AD03FAD}"/>
                </a:ext>
              </a:extLst>
            </p:cNvPr>
            <p:cNvSpPr>
              <a:spLocks/>
            </p:cNvSpPr>
            <p:nvPr/>
          </p:nvSpPr>
          <p:spPr bwMode="auto">
            <a:xfrm>
              <a:off x="2266950" y="4329113"/>
              <a:ext cx="163513" cy="160338"/>
            </a:xfrm>
            <a:custGeom>
              <a:avLst/>
              <a:gdLst>
                <a:gd name="T0" fmla="*/ 92 w 103"/>
                <a:gd name="T1" fmla="*/ 71 h 101"/>
                <a:gd name="T2" fmla="*/ 95 w 103"/>
                <a:gd name="T3" fmla="*/ 74 h 101"/>
                <a:gd name="T4" fmla="*/ 97 w 103"/>
                <a:gd name="T5" fmla="*/ 76 h 101"/>
                <a:gd name="T6" fmla="*/ 98 w 103"/>
                <a:gd name="T7" fmla="*/ 79 h 101"/>
                <a:gd name="T8" fmla="*/ 99 w 103"/>
                <a:gd name="T9" fmla="*/ 81 h 101"/>
                <a:gd name="T10" fmla="*/ 101 w 103"/>
                <a:gd name="T11" fmla="*/ 83 h 101"/>
                <a:gd name="T12" fmla="*/ 102 w 103"/>
                <a:gd name="T13" fmla="*/ 87 h 101"/>
                <a:gd name="T14" fmla="*/ 102 w 103"/>
                <a:gd name="T15" fmla="*/ 89 h 101"/>
                <a:gd name="T16" fmla="*/ 103 w 103"/>
                <a:gd name="T17" fmla="*/ 92 h 101"/>
                <a:gd name="T18" fmla="*/ 97 w 103"/>
                <a:gd name="T19" fmla="*/ 97 h 101"/>
                <a:gd name="T20" fmla="*/ 91 w 103"/>
                <a:gd name="T21" fmla="*/ 100 h 101"/>
                <a:gd name="T22" fmla="*/ 84 w 103"/>
                <a:gd name="T23" fmla="*/ 101 h 101"/>
                <a:gd name="T24" fmla="*/ 77 w 103"/>
                <a:gd name="T25" fmla="*/ 101 h 101"/>
                <a:gd name="T26" fmla="*/ 70 w 103"/>
                <a:gd name="T27" fmla="*/ 101 h 101"/>
                <a:gd name="T28" fmla="*/ 62 w 103"/>
                <a:gd name="T29" fmla="*/ 100 h 101"/>
                <a:gd name="T30" fmla="*/ 55 w 103"/>
                <a:gd name="T31" fmla="*/ 99 h 101"/>
                <a:gd name="T32" fmla="*/ 47 w 103"/>
                <a:gd name="T33" fmla="*/ 99 h 101"/>
                <a:gd name="T34" fmla="*/ 40 w 103"/>
                <a:gd name="T35" fmla="*/ 97 h 101"/>
                <a:gd name="T36" fmla="*/ 32 w 103"/>
                <a:gd name="T37" fmla="*/ 94 h 101"/>
                <a:gd name="T38" fmla="*/ 25 w 103"/>
                <a:gd name="T39" fmla="*/ 91 h 101"/>
                <a:gd name="T40" fmla="*/ 19 w 103"/>
                <a:gd name="T41" fmla="*/ 87 h 101"/>
                <a:gd name="T42" fmla="*/ 14 w 103"/>
                <a:gd name="T43" fmla="*/ 82 h 101"/>
                <a:gd name="T44" fmla="*/ 9 w 103"/>
                <a:gd name="T45" fmla="*/ 77 h 101"/>
                <a:gd name="T46" fmla="*/ 5 w 103"/>
                <a:gd name="T47" fmla="*/ 71 h 101"/>
                <a:gd name="T48" fmla="*/ 3 w 103"/>
                <a:gd name="T49" fmla="*/ 65 h 101"/>
                <a:gd name="T50" fmla="*/ 3 w 103"/>
                <a:gd name="T51" fmla="*/ 55 h 101"/>
                <a:gd name="T52" fmla="*/ 1 w 103"/>
                <a:gd name="T53" fmla="*/ 46 h 101"/>
                <a:gd name="T54" fmla="*/ 0 w 103"/>
                <a:gd name="T55" fmla="*/ 37 h 101"/>
                <a:gd name="T56" fmla="*/ 1 w 103"/>
                <a:gd name="T57" fmla="*/ 28 h 101"/>
                <a:gd name="T58" fmla="*/ 3 w 103"/>
                <a:gd name="T59" fmla="*/ 21 h 101"/>
                <a:gd name="T60" fmla="*/ 7 w 103"/>
                <a:gd name="T61" fmla="*/ 13 h 101"/>
                <a:gd name="T62" fmla="*/ 9 w 103"/>
                <a:gd name="T63" fmla="*/ 10 h 101"/>
                <a:gd name="T64" fmla="*/ 14 w 103"/>
                <a:gd name="T65" fmla="*/ 6 h 101"/>
                <a:gd name="T66" fmla="*/ 18 w 103"/>
                <a:gd name="T67" fmla="*/ 3 h 101"/>
                <a:gd name="T68" fmla="*/ 23 w 103"/>
                <a:gd name="T69" fmla="*/ 0 h 101"/>
                <a:gd name="T70" fmla="*/ 32 w 103"/>
                <a:gd name="T71" fmla="*/ 8 h 101"/>
                <a:gd name="T72" fmla="*/ 38 w 103"/>
                <a:gd name="T73" fmla="*/ 18 h 101"/>
                <a:gd name="T74" fmla="*/ 45 w 103"/>
                <a:gd name="T75" fmla="*/ 28 h 101"/>
                <a:gd name="T76" fmla="*/ 52 w 103"/>
                <a:gd name="T77" fmla="*/ 38 h 101"/>
                <a:gd name="T78" fmla="*/ 59 w 103"/>
                <a:gd name="T79" fmla="*/ 48 h 101"/>
                <a:gd name="T80" fmla="*/ 69 w 103"/>
                <a:gd name="T81" fmla="*/ 57 h 101"/>
                <a:gd name="T82" fmla="*/ 74 w 103"/>
                <a:gd name="T83" fmla="*/ 61 h 101"/>
                <a:gd name="T84" fmla="*/ 80 w 103"/>
                <a:gd name="T85" fmla="*/ 65 h 101"/>
                <a:gd name="T86" fmla="*/ 85 w 103"/>
                <a:gd name="T87" fmla="*/ 68 h 101"/>
                <a:gd name="T88" fmla="*/ 92 w 103"/>
                <a:gd name="T89" fmla="*/ 71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01">
                  <a:moveTo>
                    <a:pt x="92" y="71"/>
                  </a:moveTo>
                  <a:lnTo>
                    <a:pt x="95" y="74"/>
                  </a:lnTo>
                  <a:lnTo>
                    <a:pt x="97" y="76"/>
                  </a:lnTo>
                  <a:lnTo>
                    <a:pt x="98" y="79"/>
                  </a:lnTo>
                  <a:lnTo>
                    <a:pt x="99" y="81"/>
                  </a:lnTo>
                  <a:lnTo>
                    <a:pt x="101" y="83"/>
                  </a:lnTo>
                  <a:lnTo>
                    <a:pt x="102" y="87"/>
                  </a:lnTo>
                  <a:lnTo>
                    <a:pt x="102" y="89"/>
                  </a:lnTo>
                  <a:lnTo>
                    <a:pt x="103" y="92"/>
                  </a:lnTo>
                  <a:lnTo>
                    <a:pt x="97" y="97"/>
                  </a:lnTo>
                  <a:lnTo>
                    <a:pt x="91" y="100"/>
                  </a:lnTo>
                  <a:lnTo>
                    <a:pt x="84" y="101"/>
                  </a:lnTo>
                  <a:lnTo>
                    <a:pt x="77" y="101"/>
                  </a:lnTo>
                  <a:lnTo>
                    <a:pt x="70" y="101"/>
                  </a:lnTo>
                  <a:lnTo>
                    <a:pt x="62" y="100"/>
                  </a:lnTo>
                  <a:lnTo>
                    <a:pt x="55" y="99"/>
                  </a:lnTo>
                  <a:lnTo>
                    <a:pt x="47" y="99"/>
                  </a:lnTo>
                  <a:lnTo>
                    <a:pt x="40" y="97"/>
                  </a:lnTo>
                  <a:lnTo>
                    <a:pt x="32" y="94"/>
                  </a:lnTo>
                  <a:lnTo>
                    <a:pt x="25" y="91"/>
                  </a:lnTo>
                  <a:lnTo>
                    <a:pt x="19" y="87"/>
                  </a:lnTo>
                  <a:lnTo>
                    <a:pt x="14" y="82"/>
                  </a:lnTo>
                  <a:lnTo>
                    <a:pt x="9" y="77"/>
                  </a:lnTo>
                  <a:lnTo>
                    <a:pt x="5" y="71"/>
                  </a:lnTo>
                  <a:lnTo>
                    <a:pt x="3" y="65"/>
                  </a:lnTo>
                  <a:lnTo>
                    <a:pt x="3" y="55"/>
                  </a:lnTo>
                  <a:lnTo>
                    <a:pt x="1" y="46"/>
                  </a:lnTo>
                  <a:lnTo>
                    <a:pt x="0" y="37"/>
                  </a:lnTo>
                  <a:lnTo>
                    <a:pt x="1" y="28"/>
                  </a:lnTo>
                  <a:lnTo>
                    <a:pt x="3" y="21"/>
                  </a:lnTo>
                  <a:lnTo>
                    <a:pt x="7" y="13"/>
                  </a:lnTo>
                  <a:lnTo>
                    <a:pt x="9" y="10"/>
                  </a:lnTo>
                  <a:lnTo>
                    <a:pt x="14" y="6"/>
                  </a:lnTo>
                  <a:lnTo>
                    <a:pt x="18" y="3"/>
                  </a:lnTo>
                  <a:lnTo>
                    <a:pt x="23" y="0"/>
                  </a:lnTo>
                  <a:lnTo>
                    <a:pt x="32" y="8"/>
                  </a:lnTo>
                  <a:lnTo>
                    <a:pt x="38" y="18"/>
                  </a:lnTo>
                  <a:lnTo>
                    <a:pt x="45" y="28"/>
                  </a:lnTo>
                  <a:lnTo>
                    <a:pt x="52" y="38"/>
                  </a:lnTo>
                  <a:lnTo>
                    <a:pt x="59" y="48"/>
                  </a:lnTo>
                  <a:lnTo>
                    <a:pt x="69" y="57"/>
                  </a:lnTo>
                  <a:lnTo>
                    <a:pt x="74" y="61"/>
                  </a:lnTo>
                  <a:lnTo>
                    <a:pt x="80" y="65"/>
                  </a:lnTo>
                  <a:lnTo>
                    <a:pt x="85" y="68"/>
                  </a:lnTo>
                  <a:lnTo>
                    <a:pt x="92"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1" name="Freeform 150">
              <a:extLst>
                <a:ext uri="{FF2B5EF4-FFF2-40B4-BE49-F238E27FC236}">
                  <a16:creationId xmlns:a16="http://schemas.microsoft.com/office/drawing/2014/main" id="{531761DD-662F-4B44-B029-BE9B718DCEBD}"/>
                </a:ext>
              </a:extLst>
            </p:cNvPr>
            <p:cNvSpPr>
              <a:spLocks/>
            </p:cNvSpPr>
            <p:nvPr/>
          </p:nvSpPr>
          <p:spPr bwMode="auto">
            <a:xfrm>
              <a:off x="2130425" y="4337050"/>
              <a:ext cx="250825" cy="247650"/>
            </a:xfrm>
            <a:custGeom>
              <a:avLst/>
              <a:gdLst>
                <a:gd name="T0" fmla="*/ 36 w 158"/>
                <a:gd name="T1" fmla="*/ 9 h 156"/>
                <a:gd name="T2" fmla="*/ 39 w 158"/>
                <a:gd name="T3" fmla="*/ 85 h 156"/>
                <a:gd name="T4" fmla="*/ 50 w 158"/>
                <a:gd name="T5" fmla="*/ 91 h 156"/>
                <a:gd name="T6" fmla="*/ 61 w 158"/>
                <a:gd name="T7" fmla="*/ 97 h 156"/>
                <a:gd name="T8" fmla="*/ 71 w 158"/>
                <a:gd name="T9" fmla="*/ 104 h 156"/>
                <a:gd name="T10" fmla="*/ 82 w 158"/>
                <a:gd name="T11" fmla="*/ 110 h 156"/>
                <a:gd name="T12" fmla="*/ 93 w 158"/>
                <a:gd name="T13" fmla="*/ 116 h 156"/>
                <a:gd name="T14" fmla="*/ 104 w 158"/>
                <a:gd name="T15" fmla="*/ 120 h 156"/>
                <a:gd name="T16" fmla="*/ 111 w 158"/>
                <a:gd name="T17" fmla="*/ 121 h 156"/>
                <a:gd name="T18" fmla="*/ 116 w 158"/>
                <a:gd name="T19" fmla="*/ 123 h 156"/>
                <a:gd name="T20" fmla="*/ 123 w 158"/>
                <a:gd name="T21" fmla="*/ 121 h 156"/>
                <a:gd name="T22" fmla="*/ 131 w 158"/>
                <a:gd name="T23" fmla="*/ 120 h 156"/>
                <a:gd name="T24" fmla="*/ 134 w 158"/>
                <a:gd name="T25" fmla="*/ 123 h 156"/>
                <a:gd name="T26" fmla="*/ 138 w 158"/>
                <a:gd name="T27" fmla="*/ 124 h 156"/>
                <a:gd name="T28" fmla="*/ 141 w 158"/>
                <a:gd name="T29" fmla="*/ 124 h 156"/>
                <a:gd name="T30" fmla="*/ 145 w 158"/>
                <a:gd name="T31" fmla="*/ 125 h 156"/>
                <a:gd name="T32" fmla="*/ 149 w 158"/>
                <a:gd name="T33" fmla="*/ 126 h 156"/>
                <a:gd name="T34" fmla="*/ 152 w 158"/>
                <a:gd name="T35" fmla="*/ 127 h 156"/>
                <a:gd name="T36" fmla="*/ 155 w 158"/>
                <a:gd name="T37" fmla="*/ 129 h 156"/>
                <a:gd name="T38" fmla="*/ 158 w 158"/>
                <a:gd name="T39" fmla="*/ 134 h 156"/>
                <a:gd name="T40" fmla="*/ 158 w 158"/>
                <a:gd name="T41" fmla="*/ 137 h 156"/>
                <a:gd name="T42" fmla="*/ 158 w 158"/>
                <a:gd name="T43" fmla="*/ 140 h 156"/>
                <a:gd name="T44" fmla="*/ 158 w 158"/>
                <a:gd name="T45" fmla="*/ 144 h 156"/>
                <a:gd name="T46" fmla="*/ 156 w 158"/>
                <a:gd name="T47" fmla="*/ 146 h 156"/>
                <a:gd name="T48" fmla="*/ 155 w 158"/>
                <a:gd name="T49" fmla="*/ 149 h 156"/>
                <a:gd name="T50" fmla="*/ 153 w 158"/>
                <a:gd name="T51" fmla="*/ 151 h 156"/>
                <a:gd name="T52" fmla="*/ 151 w 158"/>
                <a:gd name="T53" fmla="*/ 153 h 156"/>
                <a:gd name="T54" fmla="*/ 147 w 158"/>
                <a:gd name="T55" fmla="*/ 155 h 156"/>
                <a:gd name="T56" fmla="*/ 136 w 158"/>
                <a:gd name="T57" fmla="*/ 156 h 156"/>
                <a:gd name="T58" fmla="*/ 126 w 158"/>
                <a:gd name="T59" fmla="*/ 156 h 156"/>
                <a:gd name="T60" fmla="*/ 116 w 158"/>
                <a:gd name="T61" fmla="*/ 155 h 156"/>
                <a:gd name="T62" fmla="*/ 105 w 158"/>
                <a:gd name="T63" fmla="*/ 152 h 156"/>
                <a:gd name="T64" fmla="*/ 95 w 158"/>
                <a:gd name="T65" fmla="*/ 150 h 156"/>
                <a:gd name="T66" fmla="*/ 87 w 158"/>
                <a:gd name="T67" fmla="*/ 147 h 156"/>
                <a:gd name="T68" fmla="*/ 77 w 158"/>
                <a:gd name="T69" fmla="*/ 144 h 156"/>
                <a:gd name="T70" fmla="*/ 68 w 158"/>
                <a:gd name="T71" fmla="*/ 139 h 156"/>
                <a:gd name="T72" fmla="*/ 51 w 158"/>
                <a:gd name="T73" fmla="*/ 130 h 156"/>
                <a:gd name="T74" fmla="*/ 35 w 158"/>
                <a:gd name="T75" fmla="*/ 119 h 156"/>
                <a:gd name="T76" fmla="*/ 21 w 158"/>
                <a:gd name="T77" fmla="*/ 107 h 156"/>
                <a:gd name="T78" fmla="*/ 7 w 158"/>
                <a:gd name="T79" fmla="*/ 95 h 156"/>
                <a:gd name="T80" fmla="*/ 6 w 158"/>
                <a:gd name="T81" fmla="*/ 83 h 156"/>
                <a:gd name="T82" fmla="*/ 3 w 158"/>
                <a:gd name="T83" fmla="*/ 71 h 156"/>
                <a:gd name="T84" fmla="*/ 1 w 158"/>
                <a:gd name="T85" fmla="*/ 59 h 156"/>
                <a:gd name="T86" fmla="*/ 0 w 158"/>
                <a:gd name="T87" fmla="*/ 46 h 156"/>
                <a:gd name="T88" fmla="*/ 1 w 158"/>
                <a:gd name="T89" fmla="*/ 34 h 156"/>
                <a:gd name="T90" fmla="*/ 4 w 158"/>
                <a:gd name="T91" fmla="*/ 23 h 156"/>
                <a:gd name="T92" fmla="*/ 6 w 158"/>
                <a:gd name="T93" fmla="*/ 18 h 156"/>
                <a:gd name="T94" fmla="*/ 10 w 158"/>
                <a:gd name="T95" fmla="*/ 12 h 156"/>
                <a:gd name="T96" fmla="*/ 13 w 158"/>
                <a:gd name="T97" fmla="*/ 7 h 156"/>
                <a:gd name="T98" fmla="*/ 18 w 158"/>
                <a:gd name="T99" fmla="*/ 1 h 156"/>
                <a:gd name="T100" fmla="*/ 21 w 158"/>
                <a:gd name="T101" fmla="*/ 0 h 156"/>
                <a:gd name="T102" fmla="*/ 24 w 158"/>
                <a:gd name="T103" fmla="*/ 1 h 156"/>
                <a:gd name="T104" fmla="*/ 26 w 158"/>
                <a:gd name="T105" fmla="*/ 1 h 156"/>
                <a:gd name="T106" fmla="*/ 29 w 158"/>
                <a:gd name="T107" fmla="*/ 2 h 156"/>
                <a:gd name="T108" fmla="*/ 32 w 158"/>
                <a:gd name="T109" fmla="*/ 3 h 156"/>
                <a:gd name="T110" fmla="*/ 33 w 158"/>
                <a:gd name="T111" fmla="*/ 6 h 156"/>
                <a:gd name="T112" fmla="*/ 35 w 158"/>
                <a:gd name="T113" fmla="*/ 8 h 156"/>
                <a:gd name="T114" fmla="*/ 36 w 158"/>
                <a:gd name="T115" fmla="*/ 9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8" h="156">
                  <a:moveTo>
                    <a:pt x="36" y="9"/>
                  </a:moveTo>
                  <a:lnTo>
                    <a:pt x="39" y="85"/>
                  </a:lnTo>
                  <a:lnTo>
                    <a:pt x="50" y="91"/>
                  </a:lnTo>
                  <a:lnTo>
                    <a:pt x="61" y="97"/>
                  </a:lnTo>
                  <a:lnTo>
                    <a:pt x="71" y="104"/>
                  </a:lnTo>
                  <a:lnTo>
                    <a:pt x="82" y="110"/>
                  </a:lnTo>
                  <a:lnTo>
                    <a:pt x="93" y="116"/>
                  </a:lnTo>
                  <a:lnTo>
                    <a:pt x="104" y="120"/>
                  </a:lnTo>
                  <a:lnTo>
                    <a:pt x="111" y="121"/>
                  </a:lnTo>
                  <a:lnTo>
                    <a:pt x="116" y="123"/>
                  </a:lnTo>
                  <a:lnTo>
                    <a:pt x="123" y="121"/>
                  </a:lnTo>
                  <a:lnTo>
                    <a:pt x="131" y="120"/>
                  </a:lnTo>
                  <a:lnTo>
                    <a:pt x="134" y="123"/>
                  </a:lnTo>
                  <a:lnTo>
                    <a:pt x="138" y="124"/>
                  </a:lnTo>
                  <a:lnTo>
                    <a:pt x="141" y="124"/>
                  </a:lnTo>
                  <a:lnTo>
                    <a:pt x="145" y="125"/>
                  </a:lnTo>
                  <a:lnTo>
                    <a:pt x="149" y="126"/>
                  </a:lnTo>
                  <a:lnTo>
                    <a:pt x="152" y="127"/>
                  </a:lnTo>
                  <a:lnTo>
                    <a:pt x="155" y="129"/>
                  </a:lnTo>
                  <a:lnTo>
                    <a:pt x="158" y="134"/>
                  </a:lnTo>
                  <a:lnTo>
                    <a:pt x="158" y="137"/>
                  </a:lnTo>
                  <a:lnTo>
                    <a:pt x="158" y="140"/>
                  </a:lnTo>
                  <a:lnTo>
                    <a:pt x="158" y="144"/>
                  </a:lnTo>
                  <a:lnTo>
                    <a:pt x="156" y="146"/>
                  </a:lnTo>
                  <a:lnTo>
                    <a:pt x="155" y="149"/>
                  </a:lnTo>
                  <a:lnTo>
                    <a:pt x="153" y="151"/>
                  </a:lnTo>
                  <a:lnTo>
                    <a:pt x="151" y="153"/>
                  </a:lnTo>
                  <a:lnTo>
                    <a:pt x="147" y="155"/>
                  </a:lnTo>
                  <a:lnTo>
                    <a:pt x="136" y="156"/>
                  </a:lnTo>
                  <a:lnTo>
                    <a:pt x="126" y="156"/>
                  </a:lnTo>
                  <a:lnTo>
                    <a:pt x="116" y="155"/>
                  </a:lnTo>
                  <a:lnTo>
                    <a:pt x="105" y="152"/>
                  </a:lnTo>
                  <a:lnTo>
                    <a:pt x="95" y="150"/>
                  </a:lnTo>
                  <a:lnTo>
                    <a:pt x="87" y="147"/>
                  </a:lnTo>
                  <a:lnTo>
                    <a:pt x="77" y="144"/>
                  </a:lnTo>
                  <a:lnTo>
                    <a:pt x="68" y="139"/>
                  </a:lnTo>
                  <a:lnTo>
                    <a:pt x="51" y="130"/>
                  </a:lnTo>
                  <a:lnTo>
                    <a:pt x="35" y="119"/>
                  </a:lnTo>
                  <a:lnTo>
                    <a:pt x="21" y="107"/>
                  </a:lnTo>
                  <a:lnTo>
                    <a:pt x="7" y="95"/>
                  </a:lnTo>
                  <a:lnTo>
                    <a:pt x="6" y="83"/>
                  </a:lnTo>
                  <a:lnTo>
                    <a:pt x="3" y="71"/>
                  </a:lnTo>
                  <a:lnTo>
                    <a:pt x="1" y="59"/>
                  </a:lnTo>
                  <a:lnTo>
                    <a:pt x="0" y="46"/>
                  </a:lnTo>
                  <a:lnTo>
                    <a:pt x="1" y="34"/>
                  </a:lnTo>
                  <a:lnTo>
                    <a:pt x="4" y="23"/>
                  </a:lnTo>
                  <a:lnTo>
                    <a:pt x="6" y="18"/>
                  </a:lnTo>
                  <a:lnTo>
                    <a:pt x="10" y="12"/>
                  </a:lnTo>
                  <a:lnTo>
                    <a:pt x="13" y="7"/>
                  </a:lnTo>
                  <a:lnTo>
                    <a:pt x="18" y="1"/>
                  </a:lnTo>
                  <a:lnTo>
                    <a:pt x="21" y="0"/>
                  </a:lnTo>
                  <a:lnTo>
                    <a:pt x="24" y="1"/>
                  </a:lnTo>
                  <a:lnTo>
                    <a:pt x="26" y="1"/>
                  </a:lnTo>
                  <a:lnTo>
                    <a:pt x="29" y="2"/>
                  </a:lnTo>
                  <a:lnTo>
                    <a:pt x="32" y="3"/>
                  </a:lnTo>
                  <a:lnTo>
                    <a:pt x="33" y="6"/>
                  </a:lnTo>
                  <a:lnTo>
                    <a:pt x="35" y="8"/>
                  </a:lnTo>
                  <a:lnTo>
                    <a:pt x="36"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2" name="Freeform 151">
              <a:extLst>
                <a:ext uri="{FF2B5EF4-FFF2-40B4-BE49-F238E27FC236}">
                  <a16:creationId xmlns:a16="http://schemas.microsoft.com/office/drawing/2014/main" id="{31CCDDA4-3075-4464-A3A6-A99BB07678A5}"/>
                </a:ext>
              </a:extLst>
            </p:cNvPr>
            <p:cNvSpPr>
              <a:spLocks/>
            </p:cNvSpPr>
            <p:nvPr/>
          </p:nvSpPr>
          <p:spPr bwMode="auto">
            <a:xfrm>
              <a:off x="6856413" y="4346575"/>
              <a:ext cx="138113" cy="127000"/>
            </a:xfrm>
            <a:custGeom>
              <a:avLst/>
              <a:gdLst>
                <a:gd name="T0" fmla="*/ 85 w 87"/>
                <a:gd name="T1" fmla="*/ 10 h 80"/>
                <a:gd name="T2" fmla="*/ 87 w 87"/>
                <a:gd name="T3" fmla="*/ 17 h 80"/>
                <a:gd name="T4" fmla="*/ 87 w 87"/>
                <a:gd name="T5" fmla="*/ 26 h 80"/>
                <a:gd name="T6" fmla="*/ 85 w 87"/>
                <a:gd name="T7" fmla="*/ 35 h 80"/>
                <a:gd name="T8" fmla="*/ 84 w 87"/>
                <a:gd name="T9" fmla="*/ 44 h 80"/>
                <a:gd name="T10" fmla="*/ 80 w 87"/>
                <a:gd name="T11" fmla="*/ 53 h 80"/>
                <a:gd name="T12" fmla="*/ 76 w 87"/>
                <a:gd name="T13" fmla="*/ 60 h 80"/>
                <a:gd name="T14" fmla="*/ 70 w 87"/>
                <a:gd name="T15" fmla="*/ 67 h 80"/>
                <a:gd name="T16" fmla="*/ 62 w 87"/>
                <a:gd name="T17" fmla="*/ 72 h 80"/>
                <a:gd name="T18" fmla="*/ 55 w 87"/>
                <a:gd name="T19" fmla="*/ 75 h 80"/>
                <a:gd name="T20" fmla="*/ 47 w 87"/>
                <a:gd name="T21" fmla="*/ 77 h 80"/>
                <a:gd name="T22" fmla="*/ 40 w 87"/>
                <a:gd name="T23" fmla="*/ 79 h 80"/>
                <a:gd name="T24" fmla="*/ 31 w 87"/>
                <a:gd name="T25" fmla="*/ 80 h 80"/>
                <a:gd name="T26" fmla="*/ 23 w 87"/>
                <a:gd name="T27" fmla="*/ 80 h 80"/>
                <a:gd name="T28" fmla="*/ 15 w 87"/>
                <a:gd name="T29" fmla="*/ 80 h 80"/>
                <a:gd name="T30" fmla="*/ 7 w 87"/>
                <a:gd name="T31" fmla="*/ 80 h 80"/>
                <a:gd name="T32" fmla="*/ 0 w 87"/>
                <a:gd name="T33" fmla="*/ 79 h 80"/>
                <a:gd name="T34" fmla="*/ 9 w 87"/>
                <a:gd name="T35" fmla="*/ 71 h 80"/>
                <a:gd name="T36" fmla="*/ 19 w 87"/>
                <a:gd name="T37" fmla="*/ 61 h 80"/>
                <a:gd name="T38" fmla="*/ 27 w 87"/>
                <a:gd name="T39" fmla="*/ 53 h 80"/>
                <a:gd name="T40" fmla="*/ 36 w 87"/>
                <a:gd name="T41" fmla="*/ 42 h 80"/>
                <a:gd name="T42" fmla="*/ 43 w 87"/>
                <a:gd name="T43" fmla="*/ 31 h 80"/>
                <a:gd name="T44" fmla="*/ 49 w 87"/>
                <a:gd name="T45" fmla="*/ 21 h 80"/>
                <a:gd name="T46" fmla="*/ 58 w 87"/>
                <a:gd name="T47" fmla="*/ 10 h 80"/>
                <a:gd name="T48" fmla="*/ 65 w 87"/>
                <a:gd name="T49" fmla="*/ 0 h 80"/>
                <a:gd name="T50" fmla="*/ 67 w 87"/>
                <a:gd name="T51" fmla="*/ 0 h 80"/>
                <a:gd name="T52" fmla="*/ 70 w 87"/>
                <a:gd name="T53" fmla="*/ 1 h 80"/>
                <a:gd name="T54" fmla="*/ 74 w 87"/>
                <a:gd name="T55" fmla="*/ 2 h 80"/>
                <a:gd name="T56" fmla="*/ 77 w 87"/>
                <a:gd name="T57" fmla="*/ 2 h 80"/>
                <a:gd name="T58" fmla="*/ 80 w 87"/>
                <a:gd name="T59" fmla="*/ 3 h 80"/>
                <a:gd name="T60" fmla="*/ 83 w 87"/>
                <a:gd name="T61" fmla="*/ 5 h 80"/>
                <a:gd name="T62" fmla="*/ 84 w 87"/>
                <a:gd name="T63" fmla="*/ 6 h 80"/>
                <a:gd name="T64" fmla="*/ 85 w 87"/>
                <a:gd name="T65" fmla="*/ 1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80">
                  <a:moveTo>
                    <a:pt x="85" y="10"/>
                  </a:moveTo>
                  <a:lnTo>
                    <a:pt x="87" y="17"/>
                  </a:lnTo>
                  <a:lnTo>
                    <a:pt x="87" y="26"/>
                  </a:lnTo>
                  <a:lnTo>
                    <a:pt x="85" y="35"/>
                  </a:lnTo>
                  <a:lnTo>
                    <a:pt x="84" y="44"/>
                  </a:lnTo>
                  <a:lnTo>
                    <a:pt x="80" y="53"/>
                  </a:lnTo>
                  <a:lnTo>
                    <a:pt x="76" y="60"/>
                  </a:lnTo>
                  <a:lnTo>
                    <a:pt x="70" y="67"/>
                  </a:lnTo>
                  <a:lnTo>
                    <a:pt x="62" y="72"/>
                  </a:lnTo>
                  <a:lnTo>
                    <a:pt x="55" y="75"/>
                  </a:lnTo>
                  <a:lnTo>
                    <a:pt x="47" y="77"/>
                  </a:lnTo>
                  <a:lnTo>
                    <a:pt x="40" y="79"/>
                  </a:lnTo>
                  <a:lnTo>
                    <a:pt x="31" y="80"/>
                  </a:lnTo>
                  <a:lnTo>
                    <a:pt x="23" y="80"/>
                  </a:lnTo>
                  <a:lnTo>
                    <a:pt x="15" y="80"/>
                  </a:lnTo>
                  <a:lnTo>
                    <a:pt x="7" y="80"/>
                  </a:lnTo>
                  <a:lnTo>
                    <a:pt x="0" y="79"/>
                  </a:lnTo>
                  <a:lnTo>
                    <a:pt x="9" y="71"/>
                  </a:lnTo>
                  <a:lnTo>
                    <a:pt x="19" y="61"/>
                  </a:lnTo>
                  <a:lnTo>
                    <a:pt x="27" y="53"/>
                  </a:lnTo>
                  <a:lnTo>
                    <a:pt x="36" y="42"/>
                  </a:lnTo>
                  <a:lnTo>
                    <a:pt x="43" y="31"/>
                  </a:lnTo>
                  <a:lnTo>
                    <a:pt x="49" y="21"/>
                  </a:lnTo>
                  <a:lnTo>
                    <a:pt x="58" y="10"/>
                  </a:lnTo>
                  <a:lnTo>
                    <a:pt x="65" y="0"/>
                  </a:lnTo>
                  <a:lnTo>
                    <a:pt x="67" y="0"/>
                  </a:lnTo>
                  <a:lnTo>
                    <a:pt x="70" y="1"/>
                  </a:lnTo>
                  <a:lnTo>
                    <a:pt x="74" y="2"/>
                  </a:lnTo>
                  <a:lnTo>
                    <a:pt x="77" y="2"/>
                  </a:lnTo>
                  <a:lnTo>
                    <a:pt x="80" y="3"/>
                  </a:lnTo>
                  <a:lnTo>
                    <a:pt x="83" y="5"/>
                  </a:lnTo>
                  <a:lnTo>
                    <a:pt x="84" y="6"/>
                  </a:lnTo>
                  <a:lnTo>
                    <a:pt x="8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3" name="Freeform 152">
              <a:extLst>
                <a:ext uri="{FF2B5EF4-FFF2-40B4-BE49-F238E27FC236}">
                  <a16:creationId xmlns:a16="http://schemas.microsoft.com/office/drawing/2014/main" id="{77412AE1-2A31-4A64-86D3-69BCD34C2060}"/>
                </a:ext>
              </a:extLst>
            </p:cNvPr>
            <p:cNvSpPr>
              <a:spLocks/>
            </p:cNvSpPr>
            <p:nvPr/>
          </p:nvSpPr>
          <p:spPr bwMode="auto">
            <a:xfrm>
              <a:off x="2292350" y="4371975"/>
              <a:ext cx="92075" cy="92075"/>
            </a:xfrm>
            <a:custGeom>
              <a:avLst/>
              <a:gdLst>
                <a:gd name="T0" fmla="*/ 58 w 58"/>
                <a:gd name="T1" fmla="*/ 56 h 58"/>
                <a:gd name="T2" fmla="*/ 54 w 58"/>
                <a:gd name="T3" fmla="*/ 56 h 58"/>
                <a:gd name="T4" fmla="*/ 50 w 58"/>
                <a:gd name="T5" fmla="*/ 56 h 58"/>
                <a:gd name="T6" fmla="*/ 46 w 58"/>
                <a:gd name="T7" fmla="*/ 56 h 58"/>
                <a:gd name="T8" fmla="*/ 42 w 58"/>
                <a:gd name="T9" fmla="*/ 58 h 58"/>
                <a:gd name="T10" fmla="*/ 38 w 58"/>
                <a:gd name="T11" fmla="*/ 56 h 58"/>
                <a:gd name="T12" fmla="*/ 34 w 58"/>
                <a:gd name="T13" fmla="*/ 56 h 58"/>
                <a:gd name="T14" fmla="*/ 29 w 58"/>
                <a:gd name="T15" fmla="*/ 54 h 58"/>
                <a:gd name="T16" fmla="*/ 27 w 58"/>
                <a:gd name="T17" fmla="*/ 51 h 58"/>
                <a:gd name="T18" fmla="*/ 22 w 58"/>
                <a:gd name="T19" fmla="*/ 51 h 58"/>
                <a:gd name="T20" fmla="*/ 20 w 58"/>
                <a:gd name="T21" fmla="*/ 51 h 58"/>
                <a:gd name="T22" fmla="*/ 17 w 58"/>
                <a:gd name="T23" fmla="*/ 49 h 58"/>
                <a:gd name="T24" fmla="*/ 14 w 58"/>
                <a:gd name="T25" fmla="*/ 47 h 58"/>
                <a:gd name="T26" fmla="*/ 11 w 58"/>
                <a:gd name="T27" fmla="*/ 44 h 58"/>
                <a:gd name="T28" fmla="*/ 9 w 58"/>
                <a:gd name="T29" fmla="*/ 41 h 58"/>
                <a:gd name="T30" fmla="*/ 7 w 58"/>
                <a:gd name="T31" fmla="*/ 38 h 58"/>
                <a:gd name="T32" fmla="*/ 6 w 58"/>
                <a:gd name="T33" fmla="*/ 35 h 58"/>
                <a:gd name="T34" fmla="*/ 4 w 58"/>
                <a:gd name="T35" fmla="*/ 31 h 58"/>
                <a:gd name="T36" fmla="*/ 4 w 58"/>
                <a:gd name="T37" fmla="*/ 27 h 58"/>
                <a:gd name="T38" fmla="*/ 2 w 58"/>
                <a:gd name="T39" fmla="*/ 22 h 58"/>
                <a:gd name="T40" fmla="*/ 0 w 58"/>
                <a:gd name="T41" fmla="*/ 18 h 58"/>
                <a:gd name="T42" fmla="*/ 0 w 58"/>
                <a:gd name="T43" fmla="*/ 12 h 58"/>
                <a:gd name="T44" fmla="*/ 0 w 58"/>
                <a:gd name="T45" fmla="*/ 8 h 58"/>
                <a:gd name="T46" fmla="*/ 2 w 58"/>
                <a:gd name="T47" fmla="*/ 4 h 58"/>
                <a:gd name="T48" fmla="*/ 6 w 58"/>
                <a:gd name="T49" fmla="*/ 0 h 58"/>
                <a:gd name="T50" fmla="*/ 10 w 58"/>
                <a:gd name="T51" fmla="*/ 2 h 58"/>
                <a:gd name="T52" fmla="*/ 14 w 58"/>
                <a:gd name="T53" fmla="*/ 6 h 58"/>
                <a:gd name="T54" fmla="*/ 17 w 58"/>
                <a:gd name="T55" fmla="*/ 9 h 58"/>
                <a:gd name="T56" fmla="*/ 20 w 58"/>
                <a:gd name="T57" fmla="*/ 13 h 58"/>
                <a:gd name="T58" fmla="*/ 25 w 58"/>
                <a:gd name="T59" fmla="*/ 21 h 58"/>
                <a:gd name="T60" fmla="*/ 29 w 58"/>
                <a:gd name="T61" fmla="*/ 30 h 58"/>
                <a:gd name="T62" fmla="*/ 34 w 58"/>
                <a:gd name="T63" fmla="*/ 38 h 58"/>
                <a:gd name="T64" fmla="*/ 39 w 58"/>
                <a:gd name="T65" fmla="*/ 45 h 58"/>
                <a:gd name="T66" fmla="*/ 43 w 58"/>
                <a:gd name="T67" fmla="*/ 49 h 58"/>
                <a:gd name="T68" fmla="*/ 47 w 58"/>
                <a:gd name="T69" fmla="*/ 52 h 58"/>
                <a:gd name="T70" fmla="*/ 51 w 58"/>
                <a:gd name="T71" fmla="*/ 54 h 58"/>
                <a:gd name="T72" fmla="*/ 58 w 58"/>
                <a:gd name="T73" fmla="*/ 56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58">
                  <a:moveTo>
                    <a:pt x="58" y="56"/>
                  </a:moveTo>
                  <a:lnTo>
                    <a:pt x="54" y="56"/>
                  </a:lnTo>
                  <a:lnTo>
                    <a:pt x="50" y="56"/>
                  </a:lnTo>
                  <a:lnTo>
                    <a:pt x="46" y="56"/>
                  </a:lnTo>
                  <a:lnTo>
                    <a:pt x="42" y="58"/>
                  </a:lnTo>
                  <a:lnTo>
                    <a:pt x="38" y="56"/>
                  </a:lnTo>
                  <a:lnTo>
                    <a:pt x="34" y="56"/>
                  </a:lnTo>
                  <a:lnTo>
                    <a:pt x="29" y="54"/>
                  </a:lnTo>
                  <a:lnTo>
                    <a:pt x="27" y="51"/>
                  </a:lnTo>
                  <a:lnTo>
                    <a:pt x="22" y="51"/>
                  </a:lnTo>
                  <a:lnTo>
                    <a:pt x="20" y="51"/>
                  </a:lnTo>
                  <a:lnTo>
                    <a:pt x="17" y="49"/>
                  </a:lnTo>
                  <a:lnTo>
                    <a:pt x="14" y="47"/>
                  </a:lnTo>
                  <a:lnTo>
                    <a:pt x="11" y="44"/>
                  </a:lnTo>
                  <a:lnTo>
                    <a:pt x="9" y="41"/>
                  </a:lnTo>
                  <a:lnTo>
                    <a:pt x="7" y="38"/>
                  </a:lnTo>
                  <a:lnTo>
                    <a:pt x="6" y="35"/>
                  </a:lnTo>
                  <a:lnTo>
                    <a:pt x="4" y="31"/>
                  </a:lnTo>
                  <a:lnTo>
                    <a:pt x="4" y="27"/>
                  </a:lnTo>
                  <a:lnTo>
                    <a:pt x="2" y="22"/>
                  </a:lnTo>
                  <a:lnTo>
                    <a:pt x="0" y="18"/>
                  </a:lnTo>
                  <a:lnTo>
                    <a:pt x="0" y="12"/>
                  </a:lnTo>
                  <a:lnTo>
                    <a:pt x="0" y="8"/>
                  </a:lnTo>
                  <a:lnTo>
                    <a:pt x="2" y="4"/>
                  </a:lnTo>
                  <a:lnTo>
                    <a:pt x="6" y="0"/>
                  </a:lnTo>
                  <a:lnTo>
                    <a:pt x="10" y="2"/>
                  </a:lnTo>
                  <a:lnTo>
                    <a:pt x="14" y="6"/>
                  </a:lnTo>
                  <a:lnTo>
                    <a:pt x="17" y="9"/>
                  </a:lnTo>
                  <a:lnTo>
                    <a:pt x="20" y="13"/>
                  </a:lnTo>
                  <a:lnTo>
                    <a:pt x="25" y="21"/>
                  </a:lnTo>
                  <a:lnTo>
                    <a:pt x="29" y="30"/>
                  </a:lnTo>
                  <a:lnTo>
                    <a:pt x="34" y="38"/>
                  </a:lnTo>
                  <a:lnTo>
                    <a:pt x="39" y="45"/>
                  </a:lnTo>
                  <a:lnTo>
                    <a:pt x="43" y="49"/>
                  </a:lnTo>
                  <a:lnTo>
                    <a:pt x="47" y="52"/>
                  </a:lnTo>
                  <a:lnTo>
                    <a:pt x="51" y="54"/>
                  </a:lnTo>
                  <a:lnTo>
                    <a:pt x="5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4" name="Freeform 153">
              <a:extLst>
                <a:ext uri="{FF2B5EF4-FFF2-40B4-BE49-F238E27FC236}">
                  <a16:creationId xmlns:a16="http://schemas.microsoft.com/office/drawing/2014/main" id="{8A2E7512-57A7-4ECF-83F5-8503A320DB4E}"/>
                </a:ext>
              </a:extLst>
            </p:cNvPr>
            <p:cNvSpPr>
              <a:spLocks/>
            </p:cNvSpPr>
            <p:nvPr/>
          </p:nvSpPr>
          <p:spPr bwMode="auto">
            <a:xfrm>
              <a:off x="2479675" y="4378325"/>
              <a:ext cx="4278313" cy="465138"/>
            </a:xfrm>
            <a:custGeom>
              <a:avLst/>
              <a:gdLst>
                <a:gd name="T0" fmla="*/ 2668 w 2695"/>
                <a:gd name="T1" fmla="*/ 41 h 293"/>
                <a:gd name="T2" fmla="*/ 2610 w 2695"/>
                <a:gd name="T3" fmla="*/ 71 h 293"/>
                <a:gd name="T4" fmla="*/ 2577 w 2695"/>
                <a:gd name="T5" fmla="*/ 87 h 293"/>
                <a:gd name="T6" fmla="*/ 2534 w 2695"/>
                <a:gd name="T7" fmla="*/ 103 h 293"/>
                <a:gd name="T8" fmla="*/ 2478 w 2695"/>
                <a:gd name="T9" fmla="*/ 120 h 293"/>
                <a:gd name="T10" fmla="*/ 2415 w 2695"/>
                <a:gd name="T11" fmla="*/ 136 h 293"/>
                <a:gd name="T12" fmla="*/ 2319 w 2695"/>
                <a:gd name="T13" fmla="*/ 169 h 293"/>
                <a:gd name="T14" fmla="*/ 2238 w 2695"/>
                <a:gd name="T15" fmla="*/ 194 h 293"/>
                <a:gd name="T16" fmla="*/ 2187 w 2695"/>
                <a:gd name="T17" fmla="*/ 204 h 293"/>
                <a:gd name="T18" fmla="*/ 2153 w 2695"/>
                <a:gd name="T19" fmla="*/ 209 h 293"/>
                <a:gd name="T20" fmla="*/ 2071 w 2695"/>
                <a:gd name="T21" fmla="*/ 227 h 293"/>
                <a:gd name="T22" fmla="*/ 1983 w 2695"/>
                <a:gd name="T23" fmla="*/ 245 h 293"/>
                <a:gd name="T24" fmla="*/ 1903 w 2695"/>
                <a:gd name="T25" fmla="*/ 259 h 293"/>
                <a:gd name="T26" fmla="*/ 1865 w 2695"/>
                <a:gd name="T27" fmla="*/ 268 h 293"/>
                <a:gd name="T28" fmla="*/ 1767 w 2695"/>
                <a:gd name="T29" fmla="*/ 279 h 293"/>
                <a:gd name="T30" fmla="*/ 1622 w 2695"/>
                <a:gd name="T31" fmla="*/ 288 h 293"/>
                <a:gd name="T32" fmla="*/ 1451 w 2695"/>
                <a:gd name="T33" fmla="*/ 288 h 293"/>
                <a:gd name="T34" fmla="*/ 1273 w 2695"/>
                <a:gd name="T35" fmla="*/ 293 h 293"/>
                <a:gd name="T36" fmla="*/ 1107 w 2695"/>
                <a:gd name="T37" fmla="*/ 282 h 293"/>
                <a:gd name="T38" fmla="*/ 960 w 2695"/>
                <a:gd name="T39" fmla="*/ 271 h 293"/>
                <a:gd name="T40" fmla="*/ 843 w 2695"/>
                <a:gd name="T41" fmla="*/ 263 h 293"/>
                <a:gd name="T42" fmla="*/ 801 w 2695"/>
                <a:gd name="T43" fmla="*/ 260 h 293"/>
                <a:gd name="T44" fmla="*/ 782 w 2695"/>
                <a:gd name="T45" fmla="*/ 256 h 293"/>
                <a:gd name="T46" fmla="*/ 700 w 2695"/>
                <a:gd name="T47" fmla="*/ 250 h 293"/>
                <a:gd name="T48" fmla="*/ 551 w 2695"/>
                <a:gd name="T49" fmla="*/ 234 h 293"/>
                <a:gd name="T50" fmla="*/ 388 w 2695"/>
                <a:gd name="T51" fmla="*/ 193 h 293"/>
                <a:gd name="T52" fmla="*/ 186 w 2695"/>
                <a:gd name="T53" fmla="*/ 132 h 293"/>
                <a:gd name="T54" fmla="*/ 45 w 2695"/>
                <a:gd name="T55" fmla="*/ 73 h 293"/>
                <a:gd name="T56" fmla="*/ 1 w 2695"/>
                <a:gd name="T57" fmla="*/ 31 h 293"/>
                <a:gd name="T58" fmla="*/ 19 w 2695"/>
                <a:gd name="T59" fmla="*/ 34 h 293"/>
                <a:gd name="T60" fmla="*/ 59 w 2695"/>
                <a:gd name="T61" fmla="*/ 55 h 293"/>
                <a:gd name="T62" fmla="*/ 179 w 2695"/>
                <a:gd name="T63" fmla="*/ 93 h 293"/>
                <a:gd name="T64" fmla="*/ 282 w 2695"/>
                <a:gd name="T65" fmla="*/ 129 h 293"/>
                <a:gd name="T66" fmla="*/ 349 w 2695"/>
                <a:gd name="T67" fmla="*/ 147 h 293"/>
                <a:gd name="T68" fmla="*/ 392 w 2695"/>
                <a:gd name="T69" fmla="*/ 157 h 293"/>
                <a:gd name="T70" fmla="*/ 459 w 2695"/>
                <a:gd name="T71" fmla="*/ 175 h 293"/>
                <a:gd name="T72" fmla="*/ 528 w 2695"/>
                <a:gd name="T73" fmla="*/ 193 h 293"/>
                <a:gd name="T74" fmla="*/ 696 w 2695"/>
                <a:gd name="T75" fmla="*/ 213 h 293"/>
                <a:gd name="T76" fmla="*/ 935 w 2695"/>
                <a:gd name="T77" fmla="*/ 234 h 293"/>
                <a:gd name="T78" fmla="*/ 1003 w 2695"/>
                <a:gd name="T79" fmla="*/ 238 h 293"/>
                <a:gd name="T80" fmla="*/ 1094 w 2695"/>
                <a:gd name="T81" fmla="*/ 245 h 293"/>
                <a:gd name="T82" fmla="*/ 1219 w 2695"/>
                <a:gd name="T83" fmla="*/ 255 h 293"/>
                <a:gd name="T84" fmla="*/ 1331 w 2695"/>
                <a:gd name="T85" fmla="*/ 255 h 293"/>
                <a:gd name="T86" fmla="*/ 1629 w 2695"/>
                <a:gd name="T87" fmla="*/ 254 h 293"/>
                <a:gd name="T88" fmla="*/ 1878 w 2695"/>
                <a:gd name="T89" fmla="*/ 229 h 293"/>
                <a:gd name="T90" fmla="*/ 2073 w 2695"/>
                <a:gd name="T91" fmla="*/ 195 h 293"/>
                <a:gd name="T92" fmla="*/ 2200 w 2695"/>
                <a:gd name="T93" fmla="*/ 168 h 293"/>
                <a:gd name="T94" fmla="*/ 2232 w 2695"/>
                <a:gd name="T95" fmla="*/ 163 h 293"/>
                <a:gd name="T96" fmla="*/ 2321 w 2695"/>
                <a:gd name="T97" fmla="*/ 134 h 293"/>
                <a:gd name="T98" fmla="*/ 2451 w 2695"/>
                <a:gd name="T99" fmla="*/ 101 h 293"/>
                <a:gd name="T100" fmla="*/ 2588 w 2695"/>
                <a:gd name="T101" fmla="*/ 49 h 293"/>
                <a:gd name="T102" fmla="*/ 2666 w 2695"/>
                <a:gd name="T103" fmla="*/ 8 h 293"/>
                <a:gd name="T104" fmla="*/ 2690 w 2695"/>
                <a:gd name="T105" fmla="*/ 6 h 2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95" h="293">
                  <a:moveTo>
                    <a:pt x="2695" y="13"/>
                  </a:moveTo>
                  <a:lnTo>
                    <a:pt x="2693" y="19"/>
                  </a:lnTo>
                  <a:lnTo>
                    <a:pt x="2689" y="25"/>
                  </a:lnTo>
                  <a:lnTo>
                    <a:pt x="2685" y="30"/>
                  </a:lnTo>
                  <a:lnTo>
                    <a:pt x="2681" y="35"/>
                  </a:lnTo>
                  <a:lnTo>
                    <a:pt x="2668" y="41"/>
                  </a:lnTo>
                  <a:lnTo>
                    <a:pt x="2656" y="48"/>
                  </a:lnTo>
                  <a:lnTo>
                    <a:pt x="2642" y="54"/>
                  </a:lnTo>
                  <a:lnTo>
                    <a:pt x="2628" y="59"/>
                  </a:lnTo>
                  <a:lnTo>
                    <a:pt x="2623" y="62"/>
                  </a:lnTo>
                  <a:lnTo>
                    <a:pt x="2616" y="67"/>
                  </a:lnTo>
                  <a:lnTo>
                    <a:pt x="2610" y="71"/>
                  </a:lnTo>
                  <a:lnTo>
                    <a:pt x="2606" y="76"/>
                  </a:lnTo>
                  <a:lnTo>
                    <a:pt x="2601" y="79"/>
                  </a:lnTo>
                  <a:lnTo>
                    <a:pt x="2595" y="81"/>
                  </a:lnTo>
                  <a:lnTo>
                    <a:pt x="2589" y="83"/>
                  </a:lnTo>
                  <a:lnTo>
                    <a:pt x="2584" y="84"/>
                  </a:lnTo>
                  <a:lnTo>
                    <a:pt x="2577" y="87"/>
                  </a:lnTo>
                  <a:lnTo>
                    <a:pt x="2572" y="90"/>
                  </a:lnTo>
                  <a:lnTo>
                    <a:pt x="2566" y="93"/>
                  </a:lnTo>
                  <a:lnTo>
                    <a:pt x="2560" y="97"/>
                  </a:lnTo>
                  <a:lnTo>
                    <a:pt x="2552" y="98"/>
                  </a:lnTo>
                  <a:lnTo>
                    <a:pt x="2543" y="100"/>
                  </a:lnTo>
                  <a:lnTo>
                    <a:pt x="2534" y="103"/>
                  </a:lnTo>
                  <a:lnTo>
                    <a:pt x="2525" y="106"/>
                  </a:lnTo>
                  <a:lnTo>
                    <a:pt x="2515" y="111"/>
                  </a:lnTo>
                  <a:lnTo>
                    <a:pt x="2505" y="113"/>
                  </a:lnTo>
                  <a:lnTo>
                    <a:pt x="2496" y="115"/>
                  </a:lnTo>
                  <a:lnTo>
                    <a:pt x="2487" y="116"/>
                  </a:lnTo>
                  <a:lnTo>
                    <a:pt x="2478" y="120"/>
                  </a:lnTo>
                  <a:lnTo>
                    <a:pt x="2467" y="123"/>
                  </a:lnTo>
                  <a:lnTo>
                    <a:pt x="2457" y="125"/>
                  </a:lnTo>
                  <a:lnTo>
                    <a:pt x="2446" y="127"/>
                  </a:lnTo>
                  <a:lnTo>
                    <a:pt x="2436" y="130"/>
                  </a:lnTo>
                  <a:lnTo>
                    <a:pt x="2425" y="133"/>
                  </a:lnTo>
                  <a:lnTo>
                    <a:pt x="2415" y="136"/>
                  </a:lnTo>
                  <a:lnTo>
                    <a:pt x="2406" y="142"/>
                  </a:lnTo>
                  <a:lnTo>
                    <a:pt x="2388" y="147"/>
                  </a:lnTo>
                  <a:lnTo>
                    <a:pt x="2370" y="153"/>
                  </a:lnTo>
                  <a:lnTo>
                    <a:pt x="2353" y="158"/>
                  </a:lnTo>
                  <a:lnTo>
                    <a:pt x="2335" y="164"/>
                  </a:lnTo>
                  <a:lnTo>
                    <a:pt x="2319" y="169"/>
                  </a:lnTo>
                  <a:lnTo>
                    <a:pt x="2301" y="175"/>
                  </a:lnTo>
                  <a:lnTo>
                    <a:pt x="2283" y="180"/>
                  </a:lnTo>
                  <a:lnTo>
                    <a:pt x="2266" y="186"/>
                  </a:lnTo>
                  <a:lnTo>
                    <a:pt x="2258" y="189"/>
                  </a:lnTo>
                  <a:lnTo>
                    <a:pt x="2248" y="193"/>
                  </a:lnTo>
                  <a:lnTo>
                    <a:pt x="2238" y="194"/>
                  </a:lnTo>
                  <a:lnTo>
                    <a:pt x="2229" y="195"/>
                  </a:lnTo>
                  <a:lnTo>
                    <a:pt x="2219" y="196"/>
                  </a:lnTo>
                  <a:lnTo>
                    <a:pt x="2211" y="196"/>
                  </a:lnTo>
                  <a:lnTo>
                    <a:pt x="2201" y="198"/>
                  </a:lnTo>
                  <a:lnTo>
                    <a:pt x="2192" y="200"/>
                  </a:lnTo>
                  <a:lnTo>
                    <a:pt x="2187" y="204"/>
                  </a:lnTo>
                  <a:lnTo>
                    <a:pt x="2182" y="206"/>
                  </a:lnTo>
                  <a:lnTo>
                    <a:pt x="2176" y="207"/>
                  </a:lnTo>
                  <a:lnTo>
                    <a:pt x="2169" y="207"/>
                  </a:lnTo>
                  <a:lnTo>
                    <a:pt x="2164" y="207"/>
                  </a:lnTo>
                  <a:lnTo>
                    <a:pt x="2158" y="208"/>
                  </a:lnTo>
                  <a:lnTo>
                    <a:pt x="2153" y="209"/>
                  </a:lnTo>
                  <a:lnTo>
                    <a:pt x="2147" y="210"/>
                  </a:lnTo>
                  <a:lnTo>
                    <a:pt x="2132" y="213"/>
                  </a:lnTo>
                  <a:lnTo>
                    <a:pt x="2117" y="217"/>
                  </a:lnTo>
                  <a:lnTo>
                    <a:pt x="2102" y="220"/>
                  </a:lnTo>
                  <a:lnTo>
                    <a:pt x="2086" y="223"/>
                  </a:lnTo>
                  <a:lnTo>
                    <a:pt x="2071" y="227"/>
                  </a:lnTo>
                  <a:lnTo>
                    <a:pt x="2055" y="229"/>
                  </a:lnTo>
                  <a:lnTo>
                    <a:pt x="2040" y="232"/>
                  </a:lnTo>
                  <a:lnTo>
                    <a:pt x="2024" y="236"/>
                  </a:lnTo>
                  <a:lnTo>
                    <a:pt x="2010" y="239"/>
                  </a:lnTo>
                  <a:lnTo>
                    <a:pt x="1997" y="242"/>
                  </a:lnTo>
                  <a:lnTo>
                    <a:pt x="1983" y="245"/>
                  </a:lnTo>
                  <a:lnTo>
                    <a:pt x="1969" y="249"/>
                  </a:lnTo>
                  <a:lnTo>
                    <a:pt x="1954" y="251"/>
                  </a:lnTo>
                  <a:lnTo>
                    <a:pt x="1940" y="254"/>
                  </a:lnTo>
                  <a:lnTo>
                    <a:pt x="1925" y="256"/>
                  </a:lnTo>
                  <a:lnTo>
                    <a:pt x="1911" y="259"/>
                  </a:lnTo>
                  <a:lnTo>
                    <a:pt x="1903" y="259"/>
                  </a:lnTo>
                  <a:lnTo>
                    <a:pt x="1896" y="260"/>
                  </a:lnTo>
                  <a:lnTo>
                    <a:pt x="1889" y="262"/>
                  </a:lnTo>
                  <a:lnTo>
                    <a:pt x="1883" y="263"/>
                  </a:lnTo>
                  <a:lnTo>
                    <a:pt x="1878" y="265"/>
                  </a:lnTo>
                  <a:lnTo>
                    <a:pt x="1871" y="266"/>
                  </a:lnTo>
                  <a:lnTo>
                    <a:pt x="1865" y="268"/>
                  </a:lnTo>
                  <a:lnTo>
                    <a:pt x="1860" y="268"/>
                  </a:lnTo>
                  <a:lnTo>
                    <a:pt x="1842" y="270"/>
                  </a:lnTo>
                  <a:lnTo>
                    <a:pt x="1824" y="272"/>
                  </a:lnTo>
                  <a:lnTo>
                    <a:pt x="1805" y="274"/>
                  </a:lnTo>
                  <a:lnTo>
                    <a:pt x="1787" y="276"/>
                  </a:lnTo>
                  <a:lnTo>
                    <a:pt x="1767" y="279"/>
                  </a:lnTo>
                  <a:lnTo>
                    <a:pt x="1748" y="281"/>
                  </a:lnTo>
                  <a:lnTo>
                    <a:pt x="1730" y="283"/>
                  </a:lnTo>
                  <a:lnTo>
                    <a:pt x="1709" y="286"/>
                  </a:lnTo>
                  <a:lnTo>
                    <a:pt x="1680" y="286"/>
                  </a:lnTo>
                  <a:lnTo>
                    <a:pt x="1651" y="287"/>
                  </a:lnTo>
                  <a:lnTo>
                    <a:pt x="1622" y="288"/>
                  </a:lnTo>
                  <a:lnTo>
                    <a:pt x="1595" y="291"/>
                  </a:lnTo>
                  <a:lnTo>
                    <a:pt x="1566" y="292"/>
                  </a:lnTo>
                  <a:lnTo>
                    <a:pt x="1536" y="293"/>
                  </a:lnTo>
                  <a:lnTo>
                    <a:pt x="1507" y="292"/>
                  </a:lnTo>
                  <a:lnTo>
                    <a:pt x="1478" y="291"/>
                  </a:lnTo>
                  <a:lnTo>
                    <a:pt x="1451" y="288"/>
                  </a:lnTo>
                  <a:lnTo>
                    <a:pt x="1420" y="287"/>
                  </a:lnTo>
                  <a:lnTo>
                    <a:pt x="1391" y="288"/>
                  </a:lnTo>
                  <a:lnTo>
                    <a:pt x="1361" y="291"/>
                  </a:lnTo>
                  <a:lnTo>
                    <a:pt x="1331" y="292"/>
                  </a:lnTo>
                  <a:lnTo>
                    <a:pt x="1302" y="293"/>
                  </a:lnTo>
                  <a:lnTo>
                    <a:pt x="1273" y="293"/>
                  </a:lnTo>
                  <a:lnTo>
                    <a:pt x="1244" y="291"/>
                  </a:lnTo>
                  <a:lnTo>
                    <a:pt x="1216" y="288"/>
                  </a:lnTo>
                  <a:lnTo>
                    <a:pt x="1190" y="287"/>
                  </a:lnTo>
                  <a:lnTo>
                    <a:pt x="1162" y="285"/>
                  </a:lnTo>
                  <a:lnTo>
                    <a:pt x="1134" y="283"/>
                  </a:lnTo>
                  <a:lnTo>
                    <a:pt x="1107" y="282"/>
                  </a:lnTo>
                  <a:lnTo>
                    <a:pt x="1079" y="280"/>
                  </a:lnTo>
                  <a:lnTo>
                    <a:pt x="1051" y="279"/>
                  </a:lnTo>
                  <a:lnTo>
                    <a:pt x="1022" y="277"/>
                  </a:lnTo>
                  <a:lnTo>
                    <a:pt x="1002" y="275"/>
                  </a:lnTo>
                  <a:lnTo>
                    <a:pt x="981" y="273"/>
                  </a:lnTo>
                  <a:lnTo>
                    <a:pt x="960" y="271"/>
                  </a:lnTo>
                  <a:lnTo>
                    <a:pt x="938" y="268"/>
                  </a:lnTo>
                  <a:lnTo>
                    <a:pt x="916" y="265"/>
                  </a:lnTo>
                  <a:lnTo>
                    <a:pt x="895" y="264"/>
                  </a:lnTo>
                  <a:lnTo>
                    <a:pt x="873" y="263"/>
                  </a:lnTo>
                  <a:lnTo>
                    <a:pt x="851" y="263"/>
                  </a:lnTo>
                  <a:lnTo>
                    <a:pt x="843" y="263"/>
                  </a:lnTo>
                  <a:lnTo>
                    <a:pt x="836" y="262"/>
                  </a:lnTo>
                  <a:lnTo>
                    <a:pt x="829" y="261"/>
                  </a:lnTo>
                  <a:lnTo>
                    <a:pt x="822" y="260"/>
                  </a:lnTo>
                  <a:lnTo>
                    <a:pt x="815" y="259"/>
                  </a:lnTo>
                  <a:lnTo>
                    <a:pt x="808" y="259"/>
                  </a:lnTo>
                  <a:lnTo>
                    <a:pt x="801" y="260"/>
                  </a:lnTo>
                  <a:lnTo>
                    <a:pt x="793" y="261"/>
                  </a:lnTo>
                  <a:lnTo>
                    <a:pt x="792" y="259"/>
                  </a:lnTo>
                  <a:lnTo>
                    <a:pt x="789" y="258"/>
                  </a:lnTo>
                  <a:lnTo>
                    <a:pt x="786" y="258"/>
                  </a:lnTo>
                  <a:lnTo>
                    <a:pt x="785" y="256"/>
                  </a:lnTo>
                  <a:lnTo>
                    <a:pt x="782" y="256"/>
                  </a:lnTo>
                  <a:lnTo>
                    <a:pt x="779" y="256"/>
                  </a:lnTo>
                  <a:lnTo>
                    <a:pt x="776" y="256"/>
                  </a:lnTo>
                  <a:lnTo>
                    <a:pt x="772" y="256"/>
                  </a:lnTo>
                  <a:lnTo>
                    <a:pt x="749" y="254"/>
                  </a:lnTo>
                  <a:lnTo>
                    <a:pt x="725" y="252"/>
                  </a:lnTo>
                  <a:lnTo>
                    <a:pt x="700" y="250"/>
                  </a:lnTo>
                  <a:lnTo>
                    <a:pt x="676" y="247"/>
                  </a:lnTo>
                  <a:lnTo>
                    <a:pt x="651" y="244"/>
                  </a:lnTo>
                  <a:lnTo>
                    <a:pt x="627" y="242"/>
                  </a:lnTo>
                  <a:lnTo>
                    <a:pt x="602" y="241"/>
                  </a:lnTo>
                  <a:lnTo>
                    <a:pt x="580" y="240"/>
                  </a:lnTo>
                  <a:lnTo>
                    <a:pt x="551" y="234"/>
                  </a:lnTo>
                  <a:lnTo>
                    <a:pt x="524" y="229"/>
                  </a:lnTo>
                  <a:lnTo>
                    <a:pt x="496" y="223"/>
                  </a:lnTo>
                  <a:lnTo>
                    <a:pt x="470" y="216"/>
                  </a:lnTo>
                  <a:lnTo>
                    <a:pt x="442" y="209"/>
                  </a:lnTo>
                  <a:lnTo>
                    <a:pt x="416" y="201"/>
                  </a:lnTo>
                  <a:lnTo>
                    <a:pt x="388" y="193"/>
                  </a:lnTo>
                  <a:lnTo>
                    <a:pt x="362" y="183"/>
                  </a:lnTo>
                  <a:lnTo>
                    <a:pt x="326" y="175"/>
                  </a:lnTo>
                  <a:lnTo>
                    <a:pt x="290" y="165"/>
                  </a:lnTo>
                  <a:lnTo>
                    <a:pt x="255" y="155"/>
                  </a:lnTo>
                  <a:lnTo>
                    <a:pt x="221" y="144"/>
                  </a:lnTo>
                  <a:lnTo>
                    <a:pt x="186" y="132"/>
                  </a:lnTo>
                  <a:lnTo>
                    <a:pt x="153" y="121"/>
                  </a:lnTo>
                  <a:lnTo>
                    <a:pt x="119" y="109"/>
                  </a:lnTo>
                  <a:lnTo>
                    <a:pt x="85" y="97"/>
                  </a:lnTo>
                  <a:lnTo>
                    <a:pt x="73" y="89"/>
                  </a:lnTo>
                  <a:lnTo>
                    <a:pt x="59" y="81"/>
                  </a:lnTo>
                  <a:lnTo>
                    <a:pt x="45" y="73"/>
                  </a:lnTo>
                  <a:lnTo>
                    <a:pt x="32" y="66"/>
                  </a:lnTo>
                  <a:lnTo>
                    <a:pt x="19" y="58"/>
                  </a:lnTo>
                  <a:lnTo>
                    <a:pt x="9" y="48"/>
                  </a:lnTo>
                  <a:lnTo>
                    <a:pt x="5" y="44"/>
                  </a:lnTo>
                  <a:lnTo>
                    <a:pt x="3" y="38"/>
                  </a:lnTo>
                  <a:lnTo>
                    <a:pt x="1" y="31"/>
                  </a:lnTo>
                  <a:lnTo>
                    <a:pt x="0" y="25"/>
                  </a:lnTo>
                  <a:lnTo>
                    <a:pt x="5" y="26"/>
                  </a:lnTo>
                  <a:lnTo>
                    <a:pt x="9" y="27"/>
                  </a:lnTo>
                  <a:lnTo>
                    <a:pt x="14" y="29"/>
                  </a:lnTo>
                  <a:lnTo>
                    <a:pt x="16" y="31"/>
                  </a:lnTo>
                  <a:lnTo>
                    <a:pt x="19" y="34"/>
                  </a:lnTo>
                  <a:lnTo>
                    <a:pt x="22" y="36"/>
                  </a:lnTo>
                  <a:lnTo>
                    <a:pt x="26" y="37"/>
                  </a:lnTo>
                  <a:lnTo>
                    <a:pt x="32" y="36"/>
                  </a:lnTo>
                  <a:lnTo>
                    <a:pt x="41" y="43"/>
                  </a:lnTo>
                  <a:lnTo>
                    <a:pt x="50" y="49"/>
                  </a:lnTo>
                  <a:lnTo>
                    <a:pt x="59" y="55"/>
                  </a:lnTo>
                  <a:lnTo>
                    <a:pt x="69" y="59"/>
                  </a:lnTo>
                  <a:lnTo>
                    <a:pt x="90" y="68"/>
                  </a:lnTo>
                  <a:lnTo>
                    <a:pt x="112" y="76"/>
                  </a:lnTo>
                  <a:lnTo>
                    <a:pt x="134" y="82"/>
                  </a:lnTo>
                  <a:lnTo>
                    <a:pt x="157" y="88"/>
                  </a:lnTo>
                  <a:lnTo>
                    <a:pt x="179" y="93"/>
                  </a:lnTo>
                  <a:lnTo>
                    <a:pt x="202" y="99"/>
                  </a:lnTo>
                  <a:lnTo>
                    <a:pt x="217" y="105"/>
                  </a:lnTo>
                  <a:lnTo>
                    <a:pt x="232" y="112"/>
                  </a:lnTo>
                  <a:lnTo>
                    <a:pt x="249" y="118"/>
                  </a:lnTo>
                  <a:lnTo>
                    <a:pt x="265" y="123"/>
                  </a:lnTo>
                  <a:lnTo>
                    <a:pt x="282" y="129"/>
                  </a:lnTo>
                  <a:lnTo>
                    <a:pt x="298" y="134"/>
                  </a:lnTo>
                  <a:lnTo>
                    <a:pt x="315" y="137"/>
                  </a:lnTo>
                  <a:lnTo>
                    <a:pt x="333" y="142"/>
                  </a:lnTo>
                  <a:lnTo>
                    <a:pt x="337" y="145"/>
                  </a:lnTo>
                  <a:lnTo>
                    <a:pt x="344" y="146"/>
                  </a:lnTo>
                  <a:lnTo>
                    <a:pt x="349" y="147"/>
                  </a:lnTo>
                  <a:lnTo>
                    <a:pt x="356" y="148"/>
                  </a:lnTo>
                  <a:lnTo>
                    <a:pt x="363" y="150"/>
                  </a:lnTo>
                  <a:lnTo>
                    <a:pt x="369" y="151"/>
                  </a:lnTo>
                  <a:lnTo>
                    <a:pt x="374" y="153"/>
                  </a:lnTo>
                  <a:lnTo>
                    <a:pt x="380" y="156"/>
                  </a:lnTo>
                  <a:lnTo>
                    <a:pt x="392" y="157"/>
                  </a:lnTo>
                  <a:lnTo>
                    <a:pt x="403" y="161"/>
                  </a:lnTo>
                  <a:lnTo>
                    <a:pt x="414" y="163"/>
                  </a:lnTo>
                  <a:lnTo>
                    <a:pt x="425" y="166"/>
                  </a:lnTo>
                  <a:lnTo>
                    <a:pt x="436" y="169"/>
                  </a:lnTo>
                  <a:lnTo>
                    <a:pt x="448" y="173"/>
                  </a:lnTo>
                  <a:lnTo>
                    <a:pt x="459" y="175"/>
                  </a:lnTo>
                  <a:lnTo>
                    <a:pt x="470" y="177"/>
                  </a:lnTo>
                  <a:lnTo>
                    <a:pt x="481" y="181"/>
                  </a:lnTo>
                  <a:lnTo>
                    <a:pt x="492" y="185"/>
                  </a:lnTo>
                  <a:lnTo>
                    <a:pt x="503" y="188"/>
                  </a:lnTo>
                  <a:lnTo>
                    <a:pt x="515" y="190"/>
                  </a:lnTo>
                  <a:lnTo>
                    <a:pt x="528" y="193"/>
                  </a:lnTo>
                  <a:lnTo>
                    <a:pt x="539" y="195"/>
                  </a:lnTo>
                  <a:lnTo>
                    <a:pt x="551" y="198"/>
                  </a:lnTo>
                  <a:lnTo>
                    <a:pt x="562" y="202"/>
                  </a:lnTo>
                  <a:lnTo>
                    <a:pt x="606" y="206"/>
                  </a:lnTo>
                  <a:lnTo>
                    <a:pt x="652" y="210"/>
                  </a:lnTo>
                  <a:lnTo>
                    <a:pt x="696" y="213"/>
                  </a:lnTo>
                  <a:lnTo>
                    <a:pt x="743" y="218"/>
                  </a:lnTo>
                  <a:lnTo>
                    <a:pt x="789" y="221"/>
                  </a:lnTo>
                  <a:lnTo>
                    <a:pt x="834" y="226"/>
                  </a:lnTo>
                  <a:lnTo>
                    <a:pt x="880" y="229"/>
                  </a:lnTo>
                  <a:lnTo>
                    <a:pt x="926" y="231"/>
                  </a:lnTo>
                  <a:lnTo>
                    <a:pt x="935" y="234"/>
                  </a:lnTo>
                  <a:lnTo>
                    <a:pt x="946" y="237"/>
                  </a:lnTo>
                  <a:lnTo>
                    <a:pt x="957" y="238"/>
                  </a:lnTo>
                  <a:lnTo>
                    <a:pt x="969" y="238"/>
                  </a:lnTo>
                  <a:lnTo>
                    <a:pt x="980" y="238"/>
                  </a:lnTo>
                  <a:lnTo>
                    <a:pt x="992" y="238"/>
                  </a:lnTo>
                  <a:lnTo>
                    <a:pt x="1003" y="238"/>
                  </a:lnTo>
                  <a:lnTo>
                    <a:pt x="1014" y="240"/>
                  </a:lnTo>
                  <a:lnTo>
                    <a:pt x="1031" y="242"/>
                  </a:lnTo>
                  <a:lnTo>
                    <a:pt x="1046" y="243"/>
                  </a:lnTo>
                  <a:lnTo>
                    <a:pt x="1062" y="244"/>
                  </a:lnTo>
                  <a:lnTo>
                    <a:pt x="1078" y="245"/>
                  </a:lnTo>
                  <a:lnTo>
                    <a:pt x="1094" y="245"/>
                  </a:lnTo>
                  <a:lnTo>
                    <a:pt x="1111" y="247"/>
                  </a:lnTo>
                  <a:lnTo>
                    <a:pt x="1127" y="248"/>
                  </a:lnTo>
                  <a:lnTo>
                    <a:pt x="1144" y="250"/>
                  </a:lnTo>
                  <a:lnTo>
                    <a:pt x="1169" y="251"/>
                  </a:lnTo>
                  <a:lnTo>
                    <a:pt x="1194" y="253"/>
                  </a:lnTo>
                  <a:lnTo>
                    <a:pt x="1219" y="255"/>
                  </a:lnTo>
                  <a:lnTo>
                    <a:pt x="1244" y="258"/>
                  </a:lnTo>
                  <a:lnTo>
                    <a:pt x="1268" y="259"/>
                  </a:lnTo>
                  <a:lnTo>
                    <a:pt x="1293" y="259"/>
                  </a:lnTo>
                  <a:lnTo>
                    <a:pt x="1306" y="258"/>
                  </a:lnTo>
                  <a:lnTo>
                    <a:pt x="1318" y="256"/>
                  </a:lnTo>
                  <a:lnTo>
                    <a:pt x="1331" y="255"/>
                  </a:lnTo>
                  <a:lnTo>
                    <a:pt x="1344" y="252"/>
                  </a:lnTo>
                  <a:lnTo>
                    <a:pt x="1423" y="255"/>
                  </a:lnTo>
                  <a:lnTo>
                    <a:pt x="1505" y="256"/>
                  </a:lnTo>
                  <a:lnTo>
                    <a:pt x="1546" y="256"/>
                  </a:lnTo>
                  <a:lnTo>
                    <a:pt x="1588" y="255"/>
                  </a:lnTo>
                  <a:lnTo>
                    <a:pt x="1629" y="254"/>
                  </a:lnTo>
                  <a:lnTo>
                    <a:pt x="1671" y="252"/>
                  </a:lnTo>
                  <a:lnTo>
                    <a:pt x="1712" y="249"/>
                  </a:lnTo>
                  <a:lnTo>
                    <a:pt x="1755" y="245"/>
                  </a:lnTo>
                  <a:lnTo>
                    <a:pt x="1796" y="241"/>
                  </a:lnTo>
                  <a:lnTo>
                    <a:pt x="1838" y="236"/>
                  </a:lnTo>
                  <a:lnTo>
                    <a:pt x="1878" y="229"/>
                  </a:lnTo>
                  <a:lnTo>
                    <a:pt x="1918" y="221"/>
                  </a:lnTo>
                  <a:lnTo>
                    <a:pt x="1958" y="213"/>
                  </a:lnTo>
                  <a:lnTo>
                    <a:pt x="1998" y="205"/>
                  </a:lnTo>
                  <a:lnTo>
                    <a:pt x="2023" y="201"/>
                  </a:lnTo>
                  <a:lnTo>
                    <a:pt x="2048" y="198"/>
                  </a:lnTo>
                  <a:lnTo>
                    <a:pt x="2073" y="195"/>
                  </a:lnTo>
                  <a:lnTo>
                    <a:pt x="2098" y="189"/>
                  </a:lnTo>
                  <a:lnTo>
                    <a:pt x="2121" y="185"/>
                  </a:lnTo>
                  <a:lnTo>
                    <a:pt x="2146" y="180"/>
                  </a:lnTo>
                  <a:lnTo>
                    <a:pt x="2171" y="175"/>
                  </a:lnTo>
                  <a:lnTo>
                    <a:pt x="2196" y="170"/>
                  </a:lnTo>
                  <a:lnTo>
                    <a:pt x="2200" y="168"/>
                  </a:lnTo>
                  <a:lnTo>
                    <a:pt x="2205" y="167"/>
                  </a:lnTo>
                  <a:lnTo>
                    <a:pt x="2209" y="166"/>
                  </a:lnTo>
                  <a:lnTo>
                    <a:pt x="2215" y="165"/>
                  </a:lnTo>
                  <a:lnTo>
                    <a:pt x="2222" y="165"/>
                  </a:lnTo>
                  <a:lnTo>
                    <a:pt x="2227" y="164"/>
                  </a:lnTo>
                  <a:lnTo>
                    <a:pt x="2232" y="163"/>
                  </a:lnTo>
                  <a:lnTo>
                    <a:pt x="2237" y="161"/>
                  </a:lnTo>
                  <a:lnTo>
                    <a:pt x="2255" y="155"/>
                  </a:lnTo>
                  <a:lnTo>
                    <a:pt x="2272" y="151"/>
                  </a:lnTo>
                  <a:lnTo>
                    <a:pt x="2288" y="145"/>
                  </a:lnTo>
                  <a:lnTo>
                    <a:pt x="2305" y="140"/>
                  </a:lnTo>
                  <a:lnTo>
                    <a:pt x="2321" y="134"/>
                  </a:lnTo>
                  <a:lnTo>
                    <a:pt x="2339" y="129"/>
                  </a:lnTo>
                  <a:lnTo>
                    <a:pt x="2356" y="124"/>
                  </a:lnTo>
                  <a:lnTo>
                    <a:pt x="2374" y="120"/>
                  </a:lnTo>
                  <a:lnTo>
                    <a:pt x="2400" y="114"/>
                  </a:lnTo>
                  <a:lnTo>
                    <a:pt x="2425" y="108"/>
                  </a:lnTo>
                  <a:lnTo>
                    <a:pt x="2451" y="101"/>
                  </a:lnTo>
                  <a:lnTo>
                    <a:pt x="2476" y="93"/>
                  </a:lnTo>
                  <a:lnTo>
                    <a:pt x="2502" y="86"/>
                  </a:lnTo>
                  <a:lnTo>
                    <a:pt x="2527" y="77"/>
                  </a:lnTo>
                  <a:lnTo>
                    <a:pt x="2552" y="67"/>
                  </a:lnTo>
                  <a:lnTo>
                    <a:pt x="2577" y="57"/>
                  </a:lnTo>
                  <a:lnTo>
                    <a:pt x="2588" y="49"/>
                  </a:lnTo>
                  <a:lnTo>
                    <a:pt x="2601" y="43"/>
                  </a:lnTo>
                  <a:lnTo>
                    <a:pt x="2614" y="36"/>
                  </a:lnTo>
                  <a:lnTo>
                    <a:pt x="2628" y="29"/>
                  </a:lnTo>
                  <a:lnTo>
                    <a:pt x="2641" y="24"/>
                  </a:lnTo>
                  <a:lnTo>
                    <a:pt x="2653" y="16"/>
                  </a:lnTo>
                  <a:lnTo>
                    <a:pt x="2666" y="8"/>
                  </a:lnTo>
                  <a:lnTo>
                    <a:pt x="2677" y="0"/>
                  </a:lnTo>
                  <a:lnTo>
                    <a:pt x="2681" y="0"/>
                  </a:lnTo>
                  <a:lnTo>
                    <a:pt x="2683" y="1"/>
                  </a:lnTo>
                  <a:lnTo>
                    <a:pt x="2686" y="2"/>
                  </a:lnTo>
                  <a:lnTo>
                    <a:pt x="2689" y="4"/>
                  </a:lnTo>
                  <a:lnTo>
                    <a:pt x="2690" y="6"/>
                  </a:lnTo>
                  <a:lnTo>
                    <a:pt x="2692" y="8"/>
                  </a:lnTo>
                  <a:lnTo>
                    <a:pt x="2693" y="11"/>
                  </a:lnTo>
                  <a:lnTo>
                    <a:pt x="2695"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5" name="Freeform 154">
              <a:extLst>
                <a:ext uri="{FF2B5EF4-FFF2-40B4-BE49-F238E27FC236}">
                  <a16:creationId xmlns:a16="http://schemas.microsoft.com/office/drawing/2014/main" id="{DFBDCE1C-B8FA-4DC1-8B77-834F1D2D0A53}"/>
                </a:ext>
              </a:extLst>
            </p:cNvPr>
            <p:cNvSpPr>
              <a:spLocks/>
            </p:cNvSpPr>
            <p:nvPr/>
          </p:nvSpPr>
          <p:spPr bwMode="auto">
            <a:xfrm>
              <a:off x="6302375" y="4594225"/>
              <a:ext cx="287338" cy="177800"/>
            </a:xfrm>
            <a:custGeom>
              <a:avLst/>
              <a:gdLst>
                <a:gd name="T0" fmla="*/ 181 w 181"/>
                <a:gd name="T1" fmla="*/ 30 h 112"/>
                <a:gd name="T2" fmla="*/ 175 w 181"/>
                <a:gd name="T3" fmla="*/ 55 h 112"/>
                <a:gd name="T4" fmla="*/ 161 w 181"/>
                <a:gd name="T5" fmla="*/ 80 h 112"/>
                <a:gd name="T6" fmla="*/ 146 w 181"/>
                <a:gd name="T7" fmla="*/ 95 h 112"/>
                <a:gd name="T8" fmla="*/ 132 w 181"/>
                <a:gd name="T9" fmla="*/ 103 h 112"/>
                <a:gd name="T10" fmla="*/ 115 w 181"/>
                <a:gd name="T11" fmla="*/ 109 h 112"/>
                <a:gd name="T12" fmla="*/ 96 w 181"/>
                <a:gd name="T13" fmla="*/ 112 h 112"/>
                <a:gd name="T14" fmla="*/ 75 w 181"/>
                <a:gd name="T15" fmla="*/ 111 h 112"/>
                <a:gd name="T16" fmla="*/ 54 w 181"/>
                <a:gd name="T17" fmla="*/ 107 h 112"/>
                <a:gd name="T18" fmla="*/ 38 w 181"/>
                <a:gd name="T19" fmla="*/ 103 h 112"/>
                <a:gd name="T20" fmla="*/ 25 w 181"/>
                <a:gd name="T21" fmla="*/ 96 h 112"/>
                <a:gd name="T22" fmla="*/ 14 w 181"/>
                <a:gd name="T23" fmla="*/ 89 h 112"/>
                <a:gd name="T24" fmla="*/ 9 w 181"/>
                <a:gd name="T25" fmla="*/ 79 h 112"/>
                <a:gd name="T26" fmla="*/ 6 w 181"/>
                <a:gd name="T27" fmla="*/ 71 h 112"/>
                <a:gd name="T28" fmla="*/ 3 w 181"/>
                <a:gd name="T29" fmla="*/ 69 h 112"/>
                <a:gd name="T30" fmla="*/ 2 w 181"/>
                <a:gd name="T31" fmla="*/ 65 h 112"/>
                <a:gd name="T32" fmla="*/ 0 w 181"/>
                <a:gd name="T33" fmla="*/ 62 h 112"/>
                <a:gd name="T34" fmla="*/ 2 w 181"/>
                <a:gd name="T35" fmla="*/ 55 h 112"/>
                <a:gd name="T36" fmla="*/ 9 w 181"/>
                <a:gd name="T37" fmla="*/ 53 h 112"/>
                <a:gd name="T38" fmla="*/ 18 w 181"/>
                <a:gd name="T39" fmla="*/ 53 h 112"/>
                <a:gd name="T40" fmla="*/ 25 w 181"/>
                <a:gd name="T41" fmla="*/ 53 h 112"/>
                <a:gd name="T42" fmla="*/ 42 w 181"/>
                <a:gd name="T43" fmla="*/ 47 h 112"/>
                <a:gd name="T44" fmla="*/ 70 w 181"/>
                <a:gd name="T45" fmla="*/ 37 h 112"/>
                <a:gd name="T46" fmla="*/ 97 w 181"/>
                <a:gd name="T47" fmla="*/ 28 h 112"/>
                <a:gd name="T48" fmla="*/ 123 w 181"/>
                <a:gd name="T49" fmla="*/ 17 h 112"/>
                <a:gd name="T50" fmla="*/ 137 w 181"/>
                <a:gd name="T51" fmla="*/ 8 h 112"/>
                <a:gd name="T52" fmla="*/ 143 w 181"/>
                <a:gd name="T53" fmla="*/ 7 h 112"/>
                <a:gd name="T54" fmla="*/ 148 w 181"/>
                <a:gd name="T55" fmla="*/ 7 h 112"/>
                <a:gd name="T56" fmla="*/ 151 w 181"/>
                <a:gd name="T57" fmla="*/ 4 h 112"/>
                <a:gd name="T58" fmla="*/ 157 w 181"/>
                <a:gd name="T59" fmla="*/ 1 h 112"/>
                <a:gd name="T60" fmla="*/ 166 w 181"/>
                <a:gd name="T61" fmla="*/ 4 h 112"/>
                <a:gd name="T62" fmla="*/ 176 w 181"/>
                <a:gd name="T63" fmla="*/ 7 h 112"/>
                <a:gd name="T64" fmla="*/ 181 w 181"/>
                <a:gd name="T65" fmla="*/ 14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12">
                  <a:moveTo>
                    <a:pt x="181" y="18"/>
                  </a:moveTo>
                  <a:lnTo>
                    <a:pt x="181" y="30"/>
                  </a:lnTo>
                  <a:lnTo>
                    <a:pt x="179" y="42"/>
                  </a:lnTo>
                  <a:lnTo>
                    <a:pt x="175" y="55"/>
                  </a:lnTo>
                  <a:lnTo>
                    <a:pt x="169" y="68"/>
                  </a:lnTo>
                  <a:lnTo>
                    <a:pt x="161" y="80"/>
                  </a:lnTo>
                  <a:lnTo>
                    <a:pt x="151" y="91"/>
                  </a:lnTo>
                  <a:lnTo>
                    <a:pt x="146" y="95"/>
                  </a:lnTo>
                  <a:lnTo>
                    <a:pt x="139" y="100"/>
                  </a:lnTo>
                  <a:lnTo>
                    <a:pt x="132" y="103"/>
                  </a:lnTo>
                  <a:lnTo>
                    <a:pt x="123" y="106"/>
                  </a:lnTo>
                  <a:lnTo>
                    <a:pt x="115" y="109"/>
                  </a:lnTo>
                  <a:lnTo>
                    <a:pt x="105" y="111"/>
                  </a:lnTo>
                  <a:lnTo>
                    <a:pt x="96" y="112"/>
                  </a:lnTo>
                  <a:lnTo>
                    <a:pt x="85" y="112"/>
                  </a:lnTo>
                  <a:lnTo>
                    <a:pt x="75" y="111"/>
                  </a:lnTo>
                  <a:lnTo>
                    <a:pt x="64" y="109"/>
                  </a:lnTo>
                  <a:lnTo>
                    <a:pt x="54" y="107"/>
                  </a:lnTo>
                  <a:lnTo>
                    <a:pt x="45" y="106"/>
                  </a:lnTo>
                  <a:lnTo>
                    <a:pt x="38" y="103"/>
                  </a:lnTo>
                  <a:lnTo>
                    <a:pt x="31" y="100"/>
                  </a:lnTo>
                  <a:lnTo>
                    <a:pt x="25" y="96"/>
                  </a:lnTo>
                  <a:lnTo>
                    <a:pt x="20" y="93"/>
                  </a:lnTo>
                  <a:lnTo>
                    <a:pt x="14" y="89"/>
                  </a:lnTo>
                  <a:lnTo>
                    <a:pt x="12" y="83"/>
                  </a:lnTo>
                  <a:lnTo>
                    <a:pt x="9" y="79"/>
                  </a:lnTo>
                  <a:lnTo>
                    <a:pt x="9" y="72"/>
                  </a:lnTo>
                  <a:lnTo>
                    <a:pt x="6" y="71"/>
                  </a:lnTo>
                  <a:lnTo>
                    <a:pt x="5" y="70"/>
                  </a:lnTo>
                  <a:lnTo>
                    <a:pt x="3" y="69"/>
                  </a:lnTo>
                  <a:lnTo>
                    <a:pt x="2" y="66"/>
                  </a:lnTo>
                  <a:lnTo>
                    <a:pt x="2" y="65"/>
                  </a:lnTo>
                  <a:lnTo>
                    <a:pt x="0" y="63"/>
                  </a:lnTo>
                  <a:lnTo>
                    <a:pt x="0" y="62"/>
                  </a:lnTo>
                  <a:lnTo>
                    <a:pt x="0" y="60"/>
                  </a:lnTo>
                  <a:lnTo>
                    <a:pt x="2" y="55"/>
                  </a:lnTo>
                  <a:lnTo>
                    <a:pt x="6" y="54"/>
                  </a:lnTo>
                  <a:lnTo>
                    <a:pt x="9" y="53"/>
                  </a:lnTo>
                  <a:lnTo>
                    <a:pt x="13" y="53"/>
                  </a:lnTo>
                  <a:lnTo>
                    <a:pt x="18" y="53"/>
                  </a:lnTo>
                  <a:lnTo>
                    <a:pt x="23" y="53"/>
                  </a:lnTo>
                  <a:lnTo>
                    <a:pt x="25" y="53"/>
                  </a:lnTo>
                  <a:lnTo>
                    <a:pt x="29" y="51"/>
                  </a:lnTo>
                  <a:lnTo>
                    <a:pt x="42" y="47"/>
                  </a:lnTo>
                  <a:lnTo>
                    <a:pt x="56" y="41"/>
                  </a:lnTo>
                  <a:lnTo>
                    <a:pt x="70" y="37"/>
                  </a:lnTo>
                  <a:lnTo>
                    <a:pt x="83" y="32"/>
                  </a:lnTo>
                  <a:lnTo>
                    <a:pt x="97" y="28"/>
                  </a:lnTo>
                  <a:lnTo>
                    <a:pt x="111" y="22"/>
                  </a:lnTo>
                  <a:lnTo>
                    <a:pt x="123" y="17"/>
                  </a:lnTo>
                  <a:lnTo>
                    <a:pt x="135" y="9"/>
                  </a:lnTo>
                  <a:lnTo>
                    <a:pt x="137" y="8"/>
                  </a:lnTo>
                  <a:lnTo>
                    <a:pt x="140" y="7"/>
                  </a:lnTo>
                  <a:lnTo>
                    <a:pt x="143" y="7"/>
                  </a:lnTo>
                  <a:lnTo>
                    <a:pt x="146" y="7"/>
                  </a:lnTo>
                  <a:lnTo>
                    <a:pt x="148" y="7"/>
                  </a:lnTo>
                  <a:lnTo>
                    <a:pt x="150" y="6"/>
                  </a:lnTo>
                  <a:lnTo>
                    <a:pt x="151" y="4"/>
                  </a:lnTo>
                  <a:lnTo>
                    <a:pt x="152" y="0"/>
                  </a:lnTo>
                  <a:lnTo>
                    <a:pt x="157" y="1"/>
                  </a:lnTo>
                  <a:lnTo>
                    <a:pt x="161" y="2"/>
                  </a:lnTo>
                  <a:lnTo>
                    <a:pt x="166" y="4"/>
                  </a:lnTo>
                  <a:lnTo>
                    <a:pt x="170" y="5"/>
                  </a:lnTo>
                  <a:lnTo>
                    <a:pt x="176" y="7"/>
                  </a:lnTo>
                  <a:lnTo>
                    <a:pt x="179" y="9"/>
                  </a:lnTo>
                  <a:lnTo>
                    <a:pt x="181" y="14"/>
                  </a:lnTo>
                  <a:lnTo>
                    <a:pt x="181"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6" name="Freeform 155">
              <a:extLst>
                <a:ext uri="{FF2B5EF4-FFF2-40B4-BE49-F238E27FC236}">
                  <a16:creationId xmlns:a16="http://schemas.microsoft.com/office/drawing/2014/main" id="{EFC45AB4-75B3-4DAD-82BC-D0ED5B98033C}"/>
                </a:ext>
              </a:extLst>
            </p:cNvPr>
            <p:cNvSpPr>
              <a:spLocks/>
            </p:cNvSpPr>
            <p:nvPr/>
          </p:nvSpPr>
          <p:spPr bwMode="auto">
            <a:xfrm>
              <a:off x="2679700" y="4616450"/>
              <a:ext cx="230188" cy="122238"/>
            </a:xfrm>
            <a:custGeom>
              <a:avLst/>
              <a:gdLst>
                <a:gd name="T0" fmla="*/ 132 w 145"/>
                <a:gd name="T1" fmla="*/ 37 h 77"/>
                <a:gd name="T2" fmla="*/ 134 w 145"/>
                <a:gd name="T3" fmla="*/ 40 h 77"/>
                <a:gd name="T4" fmla="*/ 136 w 145"/>
                <a:gd name="T5" fmla="*/ 44 h 77"/>
                <a:gd name="T6" fmla="*/ 139 w 145"/>
                <a:gd name="T7" fmla="*/ 46 h 77"/>
                <a:gd name="T8" fmla="*/ 141 w 145"/>
                <a:gd name="T9" fmla="*/ 49 h 77"/>
                <a:gd name="T10" fmla="*/ 143 w 145"/>
                <a:gd name="T11" fmla="*/ 51 h 77"/>
                <a:gd name="T12" fmla="*/ 145 w 145"/>
                <a:gd name="T13" fmla="*/ 55 h 77"/>
                <a:gd name="T14" fmla="*/ 145 w 145"/>
                <a:gd name="T15" fmla="*/ 58 h 77"/>
                <a:gd name="T16" fmla="*/ 143 w 145"/>
                <a:gd name="T17" fmla="*/ 62 h 77"/>
                <a:gd name="T18" fmla="*/ 138 w 145"/>
                <a:gd name="T19" fmla="*/ 62 h 77"/>
                <a:gd name="T20" fmla="*/ 132 w 145"/>
                <a:gd name="T21" fmla="*/ 63 h 77"/>
                <a:gd name="T22" fmla="*/ 127 w 145"/>
                <a:gd name="T23" fmla="*/ 65 h 77"/>
                <a:gd name="T24" fmla="*/ 121 w 145"/>
                <a:gd name="T25" fmla="*/ 67 h 77"/>
                <a:gd name="T26" fmla="*/ 116 w 145"/>
                <a:gd name="T27" fmla="*/ 68 h 77"/>
                <a:gd name="T28" fmla="*/ 110 w 145"/>
                <a:gd name="T29" fmla="*/ 70 h 77"/>
                <a:gd name="T30" fmla="*/ 106 w 145"/>
                <a:gd name="T31" fmla="*/ 72 h 77"/>
                <a:gd name="T32" fmla="*/ 100 w 145"/>
                <a:gd name="T33" fmla="*/ 75 h 77"/>
                <a:gd name="T34" fmla="*/ 94 w 145"/>
                <a:gd name="T35" fmla="*/ 76 h 77"/>
                <a:gd name="T36" fmla="*/ 84 w 145"/>
                <a:gd name="T37" fmla="*/ 77 h 77"/>
                <a:gd name="T38" fmla="*/ 73 w 145"/>
                <a:gd name="T39" fmla="*/ 77 h 77"/>
                <a:gd name="T40" fmla="*/ 63 w 145"/>
                <a:gd name="T41" fmla="*/ 77 h 77"/>
                <a:gd name="T42" fmla="*/ 52 w 145"/>
                <a:gd name="T43" fmla="*/ 76 h 77"/>
                <a:gd name="T44" fmla="*/ 42 w 145"/>
                <a:gd name="T45" fmla="*/ 73 h 77"/>
                <a:gd name="T46" fmla="*/ 33 w 145"/>
                <a:gd name="T47" fmla="*/ 70 h 77"/>
                <a:gd name="T48" fmla="*/ 24 w 145"/>
                <a:gd name="T49" fmla="*/ 65 h 77"/>
                <a:gd name="T50" fmla="*/ 15 w 145"/>
                <a:gd name="T51" fmla="*/ 58 h 77"/>
                <a:gd name="T52" fmla="*/ 8 w 145"/>
                <a:gd name="T53" fmla="*/ 50 h 77"/>
                <a:gd name="T54" fmla="*/ 4 w 145"/>
                <a:gd name="T55" fmla="*/ 43 h 77"/>
                <a:gd name="T56" fmla="*/ 1 w 145"/>
                <a:gd name="T57" fmla="*/ 34 h 77"/>
                <a:gd name="T58" fmla="*/ 0 w 145"/>
                <a:gd name="T59" fmla="*/ 25 h 77"/>
                <a:gd name="T60" fmla="*/ 1 w 145"/>
                <a:gd name="T61" fmla="*/ 16 h 77"/>
                <a:gd name="T62" fmla="*/ 1 w 145"/>
                <a:gd name="T63" fmla="*/ 7 h 77"/>
                <a:gd name="T64" fmla="*/ 4 w 145"/>
                <a:gd name="T65" fmla="*/ 0 h 77"/>
                <a:gd name="T66" fmla="*/ 9 w 145"/>
                <a:gd name="T67" fmla="*/ 0 h 77"/>
                <a:gd name="T68" fmla="*/ 16 w 145"/>
                <a:gd name="T69" fmla="*/ 2 h 77"/>
                <a:gd name="T70" fmla="*/ 22 w 145"/>
                <a:gd name="T71" fmla="*/ 4 h 77"/>
                <a:gd name="T72" fmla="*/ 27 w 145"/>
                <a:gd name="T73" fmla="*/ 7 h 77"/>
                <a:gd name="T74" fmla="*/ 33 w 145"/>
                <a:gd name="T75" fmla="*/ 11 h 77"/>
                <a:gd name="T76" fmla="*/ 38 w 145"/>
                <a:gd name="T77" fmla="*/ 15 h 77"/>
                <a:gd name="T78" fmla="*/ 45 w 145"/>
                <a:gd name="T79" fmla="*/ 18 h 77"/>
                <a:gd name="T80" fmla="*/ 51 w 145"/>
                <a:gd name="T81" fmla="*/ 20 h 77"/>
                <a:gd name="T82" fmla="*/ 62 w 145"/>
                <a:gd name="T83" fmla="*/ 24 h 77"/>
                <a:gd name="T84" fmla="*/ 70 w 145"/>
                <a:gd name="T85" fmla="*/ 27 h 77"/>
                <a:gd name="T86" fmla="*/ 80 w 145"/>
                <a:gd name="T87" fmla="*/ 30 h 77"/>
                <a:gd name="T88" fmla="*/ 89 w 145"/>
                <a:gd name="T89" fmla="*/ 34 h 77"/>
                <a:gd name="T90" fmla="*/ 99 w 145"/>
                <a:gd name="T91" fmla="*/ 36 h 77"/>
                <a:gd name="T92" fmla="*/ 110 w 145"/>
                <a:gd name="T93" fmla="*/ 38 h 77"/>
                <a:gd name="T94" fmla="*/ 121 w 145"/>
                <a:gd name="T95" fmla="*/ 38 h 77"/>
                <a:gd name="T96" fmla="*/ 132 w 145"/>
                <a:gd name="T97" fmla="*/ 37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5" h="77">
                  <a:moveTo>
                    <a:pt x="132" y="37"/>
                  </a:moveTo>
                  <a:lnTo>
                    <a:pt x="134" y="40"/>
                  </a:lnTo>
                  <a:lnTo>
                    <a:pt x="136" y="44"/>
                  </a:lnTo>
                  <a:lnTo>
                    <a:pt x="139" y="46"/>
                  </a:lnTo>
                  <a:lnTo>
                    <a:pt x="141" y="49"/>
                  </a:lnTo>
                  <a:lnTo>
                    <a:pt x="143" y="51"/>
                  </a:lnTo>
                  <a:lnTo>
                    <a:pt x="145" y="55"/>
                  </a:lnTo>
                  <a:lnTo>
                    <a:pt x="145" y="58"/>
                  </a:lnTo>
                  <a:lnTo>
                    <a:pt x="143" y="62"/>
                  </a:lnTo>
                  <a:lnTo>
                    <a:pt x="138" y="62"/>
                  </a:lnTo>
                  <a:lnTo>
                    <a:pt x="132" y="63"/>
                  </a:lnTo>
                  <a:lnTo>
                    <a:pt x="127" y="65"/>
                  </a:lnTo>
                  <a:lnTo>
                    <a:pt x="121" y="67"/>
                  </a:lnTo>
                  <a:lnTo>
                    <a:pt x="116" y="68"/>
                  </a:lnTo>
                  <a:lnTo>
                    <a:pt x="110" y="70"/>
                  </a:lnTo>
                  <a:lnTo>
                    <a:pt x="106" y="72"/>
                  </a:lnTo>
                  <a:lnTo>
                    <a:pt x="100" y="75"/>
                  </a:lnTo>
                  <a:lnTo>
                    <a:pt x="94" y="76"/>
                  </a:lnTo>
                  <a:lnTo>
                    <a:pt x="84" y="77"/>
                  </a:lnTo>
                  <a:lnTo>
                    <a:pt x="73" y="77"/>
                  </a:lnTo>
                  <a:lnTo>
                    <a:pt x="63" y="77"/>
                  </a:lnTo>
                  <a:lnTo>
                    <a:pt x="52" y="76"/>
                  </a:lnTo>
                  <a:lnTo>
                    <a:pt x="42" y="73"/>
                  </a:lnTo>
                  <a:lnTo>
                    <a:pt x="33" y="70"/>
                  </a:lnTo>
                  <a:lnTo>
                    <a:pt x="24" y="65"/>
                  </a:lnTo>
                  <a:lnTo>
                    <a:pt x="15" y="58"/>
                  </a:lnTo>
                  <a:lnTo>
                    <a:pt x="8" y="50"/>
                  </a:lnTo>
                  <a:lnTo>
                    <a:pt x="4" y="43"/>
                  </a:lnTo>
                  <a:lnTo>
                    <a:pt x="1" y="34"/>
                  </a:lnTo>
                  <a:lnTo>
                    <a:pt x="0" y="25"/>
                  </a:lnTo>
                  <a:lnTo>
                    <a:pt x="1" y="16"/>
                  </a:lnTo>
                  <a:lnTo>
                    <a:pt x="1" y="7"/>
                  </a:lnTo>
                  <a:lnTo>
                    <a:pt x="4" y="0"/>
                  </a:lnTo>
                  <a:lnTo>
                    <a:pt x="9" y="0"/>
                  </a:lnTo>
                  <a:lnTo>
                    <a:pt x="16" y="2"/>
                  </a:lnTo>
                  <a:lnTo>
                    <a:pt x="22" y="4"/>
                  </a:lnTo>
                  <a:lnTo>
                    <a:pt x="27" y="7"/>
                  </a:lnTo>
                  <a:lnTo>
                    <a:pt x="33" y="11"/>
                  </a:lnTo>
                  <a:lnTo>
                    <a:pt x="38" y="15"/>
                  </a:lnTo>
                  <a:lnTo>
                    <a:pt x="45" y="18"/>
                  </a:lnTo>
                  <a:lnTo>
                    <a:pt x="51" y="20"/>
                  </a:lnTo>
                  <a:lnTo>
                    <a:pt x="62" y="24"/>
                  </a:lnTo>
                  <a:lnTo>
                    <a:pt x="70" y="27"/>
                  </a:lnTo>
                  <a:lnTo>
                    <a:pt x="80" y="30"/>
                  </a:lnTo>
                  <a:lnTo>
                    <a:pt x="89" y="34"/>
                  </a:lnTo>
                  <a:lnTo>
                    <a:pt x="99" y="36"/>
                  </a:lnTo>
                  <a:lnTo>
                    <a:pt x="110" y="38"/>
                  </a:lnTo>
                  <a:lnTo>
                    <a:pt x="121" y="38"/>
                  </a:lnTo>
                  <a:lnTo>
                    <a:pt x="132"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7" name="Freeform 156">
              <a:extLst>
                <a:ext uri="{FF2B5EF4-FFF2-40B4-BE49-F238E27FC236}">
                  <a16:creationId xmlns:a16="http://schemas.microsoft.com/office/drawing/2014/main" id="{7590CF8A-D771-41AB-9331-15D1DA022BD6}"/>
                </a:ext>
              </a:extLst>
            </p:cNvPr>
            <p:cNvSpPr>
              <a:spLocks/>
            </p:cNvSpPr>
            <p:nvPr/>
          </p:nvSpPr>
          <p:spPr bwMode="auto">
            <a:xfrm>
              <a:off x="6330950" y="4630738"/>
              <a:ext cx="227013" cy="115888"/>
            </a:xfrm>
            <a:custGeom>
              <a:avLst/>
              <a:gdLst>
                <a:gd name="T0" fmla="*/ 143 w 143"/>
                <a:gd name="T1" fmla="*/ 2 h 73"/>
                <a:gd name="T2" fmla="*/ 143 w 143"/>
                <a:gd name="T3" fmla="*/ 11 h 73"/>
                <a:gd name="T4" fmla="*/ 141 w 143"/>
                <a:gd name="T5" fmla="*/ 21 h 73"/>
                <a:gd name="T6" fmla="*/ 137 w 143"/>
                <a:gd name="T7" fmla="*/ 31 h 73"/>
                <a:gd name="T8" fmla="*/ 133 w 143"/>
                <a:gd name="T9" fmla="*/ 40 h 73"/>
                <a:gd name="T10" fmla="*/ 126 w 143"/>
                <a:gd name="T11" fmla="*/ 49 h 73"/>
                <a:gd name="T12" fmla="*/ 118 w 143"/>
                <a:gd name="T13" fmla="*/ 58 h 73"/>
                <a:gd name="T14" fmla="*/ 108 w 143"/>
                <a:gd name="T15" fmla="*/ 66 h 73"/>
                <a:gd name="T16" fmla="*/ 99 w 143"/>
                <a:gd name="T17" fmla="*/ 72 h 73"/>
                <a:gd name="T18" fmla="*/ 86 w 143"/>
                <a:gd name="T19" fmla="*/ 72 h 73"/>
                <a:gd name="T20" fmla="*/ 75 w 143"/>
                <a:gd name="T21" fmla="*/ 73 h 73"/>
                <a:gd name="T22" fmla="*/ 64 w 143"/>
                <a:gd name="T23" fmla="*/ 73 h 73"/>
                <a:gd name="T24" fmla="*/ 52 w 143"/>
                <a:gd name="T25" fmla="*/ 73 h 73"/>
                <a:gd name="T26" fmla="*/ 41 w 143"/>
                <a:gd name="T27" fmla="*/ 73 h 73"/>
                <a:gd name="T28" fmla="*/ 29 w 143"/>
                <a:gd name="T29" fmla="*/ 71 h 73"/>
                <a:gd name="T30" fmla="*/ 25 w 143"/>
                <a:gd name="T31" fmla="*/ 69 h 73"/>
                <a:gd name="T32" fmla="*/ 20 w 143"/>
                <a:gd name="T33" fmla="*/ 67 h 73"/>
                <a:gd name="T34" fmla="*/ 16 w 143"/>
                <a:gd name="T35" fmla="*/ 63 h 73"/>
                <a:gd name="T36" fmla="*/ 11 w 143"/>
                <a:gd name="T37" fmla="*/ 60 h 73"/>
                <a:gd name="T38" fmla="*/ 10 w 143"/>
                <a:gd name="T39" fmla="*/ 58 h 73"/>
                <a:gd name="T40" fmla="*/ 9 w 143"/>
                <a:gd name="T41" fmla="*/ 57 h 73"/>
                <a:gd name="T42" fmla="*/ 7 w 143"/>
                <a:gd name="T43" fmla="*/ 54 h 73"/>
                <a:gd name="T44" fmla="*/ 6 w 143"/>
                <a:gd name="T45" fmla="*/ 53 h 73"/>
                <a:gd name="T46" fmla="*/ 5 w 143"/>
                <a:gd name="T47" fmla="*/ 52 h 73"/>
                <a:gd name="T48" fmla="*/ 2 w 143"/>
                <a:gd name="T49" fmla="*/ 51 h 73"/>
                <a:gd name="T50" fmla="*/ 2 w 143"/>
                <a:gd name="T51" fmla="*/ 49 h 73"/>
                <a:gd name="T52" fmla="*/ 0 w 143"/>
                <a:gd name="T53" fmla="*/ 47 h 73"/>
                <a:gd name="T54" fmla="*/ 11 w 143"/>
                <a:gd name="T55" fmla="*/ 41 h 73"/>
                <a:gd name="T56" fmla="*/ 24 w 143"/>
                <a:gd name="T57" fmla="*/ 36 h 73"/>
                <a:gd name="T58" fmla="*/ 36 w 143"/>
                <a:gd name="T59" fmla="*/ 31 h 73"/>
                <a:gd name="T60" fmla="*/ 50 w 143"/>
                <a:gd name="T61" fmla="*/ 27 h 73"/>
                <a:gd name="T62" fmla="*/ 63 w 143"/>
                <a:gd name="T63" fmla="*/ 22 h 73"/>
                <a:gd name="T64" fmla="*/ 76 w 143"/>
                <a:gd name="T65" fmla="*/ 19 h 73"/>
                <a:gd name="T66" fmla="*/ 89 w 143"/>
                <a:gd name="T67" fmla="*/ 15 h 73"/>
                <a:gd name="T68" fmla="*/ 101 w 143"/>
                <a:gd name="T69" fmla="*/ 11 h 73"/>
                <a:gd name="T70" fmla="*/ 105 w 143"/>
                <a:gd name="T71" fmla="*/ 9 h 73"/>
                <a:gd name="T72" fmla="*/ 110 w 143"/>
                <a:gd name="T73" fmla="*/ 7 h 73"/>
                <a:gd name="T74" fmla="*/ 115 w 143"/>
                <a:gd name="T75" fmla="*/ 5 h 73"/>
                <a:gd name="T76" fmla="*/ 121 w 143"/>
                <a:gd name="T77" fmla="*/ 3 h 73"/>
                <a:gd name="T78" fmla="*/ 125 w 143"/>
                <a:gd name="T79" fmla="*/ 2 h 73"/>
                <a:gd name="T80" fmla="*/ 130 w 143"/>
                <a:gd name="T81" fmla="*/ 0 h 73"/>
                <a:gd name="T82" fmla="*/ 137 w 143"/>
                <a:gd name="T83" fmla="*/ 0 h 73"/>
                <a:gd name="T84" fmla="*/ 143 w 143"/>
                <a:gd name="T85" fmla="*/ 2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3">
                  <a:moveTo>
                    <a:pt x="143" y="2"/>
                  </a:moveTo>
                  <a:lnTo>
                    <a:pt x="143" y="11"/>
                  </a:lnTo>
                  <a:lnTo>
                    <a:pt x="141" y="21"/>
                  </a:lnTo>
                  <a:lnTo>
                    <a:pt x="137" y="31"/>
                  </a:lnTo>
                  <a:lnTo>
                    <a:pt x="133" y="40"/>
                  </a:lnTo>
                  <a:lnTo>
                    <a:pt x="126" y="49"/>
                  </a:lnTo>
                  <a:lnTo>
                    <a:pt x="118" y="58"/>
                  </a:lnTo>
                  <a:lnTo>
                    <a:pt x="108" y="66"/>
                  </a:lnTo>
                  <a:lnTo>
                    <a:pt x="99" y="72"/>
                  </a:lnTo>
                  <a:lnTo>
                    <a:pt x="86" y="72"/>
                  </a:lnTo>
                  <a:lnTo>
                    <a:pt x="75" y="73"/>
                  </a:lnTo>
                  <a:lnTo>
                    <a:pt x="64" y="73"/>
                  </a:lnTo>
                  <a:lnTo>
                    <a:pt x="52" y="73"/>
                  </a:lnTo>
                  <a:lnTo>
                    <a:pt x="41" y="73"/>
                  </a:lnTo>
                  <a:lnTo>
                    <a:pt x="29" y="71"/>
                  </a:lnTo>
                  <a:lnTo>
                    <a:pt x="25" y="69"/>
                  </a:lnTo>
                  <a:lnTo>
                    <a:pt x="20" y="67"/>
                  </a:lnTo>
                  <a:lnTo>
                    <a:pt x="16" y="63"/>
                  </a:lnTo>
                  <a:lnTo>
                    <a:pt x="11" y="60"/>
                  </a:lnTo>
                  <a:lnTo>
                    <a:pt x="10" y="58"/>
                  </a:lnTo>
                  <a:lnTo>
                    <a:pt x="9" y="57"/>
                  </a:lnTo>
                  <a:lnTo>
                    <a:pt x="7" y="54"/>
                  </a:lnTo>
                  <a:lnTo>
                    <a:pt x="6" y="53"/>
                  </a:lnTo>
                  <a:lnTo>
                    <a:pt x="5" y="52"/>
                  </a:lnTo>
                  <a:lnTo>
                    <a:pt x="2" y="51"/>
                  </a:lnTo>
                  <a:lnTo>
                    <a:pt x="2" y="49"/>
                  </a:lnTo>
                  <a:lnTo>
                    <a:pt x="0" y="47"/>
                  </a:lnTo>
                  <a:lnTo>
                    <a:pt x="11" y="41"/>
                  </a:lnTo>
                  <a:lnTo>
                    <a:pt x="24" y="36"/>
                  </a:lnTo>
                  <a:lnTo>
                    <a:pt x="36" y="31"/>
                  </a:lnTo>
                  <a:lnTo>
                    <a:pt x="50" y="27"/>
                  </a:lnTo>
                  <a:lnTo>
                    <a:pt x="63" y="22"/>
                  </a:lnTo>
                  <a:lnTo>
                    <a:pt x="76" y="19"/>
                  </a:lnTo>
                  <a:lnTo>
                    <a:pt x="89" y="15"/>
                  </a:lnTo>
                  <a:lnTo>
                    <a:pt x="101" y="11"/>
                  </a:lnTo>
                  <a:lnTo>
                    <a:pt x="105" y="9"/>
                  </a:lnTo>
                  <a:lnTo>
                    <a:pt x="110" y="7"/>
                  </a:lnTo>
                  <a:lnTo>
                    <a:pt x="115" y="5"/>
                  </a:lnTo>
                  <a:lnTo>
                    <a:pt x="121" y="3"/>
                  </a:lnTo>
                  <a:lnTo>
                    <a:pt x="125" y="2"/>
                  </a:lnTo>
                  <a:lnTo>
                    <a:pt x="130" y="0"/>
                  </a:lnTo>
                  <a:lnTo>
                    <a:pt x="137" y="0"/>
                  </a:lnTo>
                  <a:lnTo>
                    <a:pt x="14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8" name="Freeform 157">
              <a:extLst>
                <a:ext uri="{FF2B5EF4-FFF2-40B4-BE49-F238E27FC236}">
                  <a16:creationId xmlns:a16="http://schemas.microsoft.com/office/drawing/2014/main" id="{EA2941C9-EB9C-4F02-BB2E-B72244DC1AC1}"/>
                </a:ext>
              </a:extLst>
            </p:cNvPr>
            <p:cNvSpPr>
              <a:spLocks/>
            </p:cNvSpPr>
            <p:nvPr/>
          </p:nvSpPr>
          <p:spPr bwMode="auto">
            <a:xfrm>
              <a:off x="6235700" y="4641850"/>
              <a:ext cx="439738" cy="225425"/>
            </a:xfrm>
            <a:custGeom>
              <a:avLst/>
              <a:gdLst>
                <a:gd name="T0" fmla="*/ 277 w 277"/>
                <a:gd name="T1" fmla="*/ 34 h 142"/>
                <a:gd name="T2" fmla="*/ 275 w 277"/>
                <a:gd name="T3" fmla="*/ 52 h 142"/>
                <a:gd name="T4" fmla="*/ 268 w 277"/>
                <a:gd name="T5" fmla="*/ 70 h 142"/>
                <a:gd name="T6" fmla="*/ 257 w 277"/>
                <a:gd name="T7" fmla="*/ 85 h 142"/>
                <a:gd name="T8" fmla="*/ 240 w 277"/>
                <a:gd name="T9" fmla="*/ 100 h 142"/>
                <a:gd name="T10" fmla="*/ 217 w 277"/>
                <a:gd name="T11" fmla="*/ 114 h 142"/>
                <a:gd name="T12" fmla="*/ 190 w 277"/>
                <a:gd name="T13" fmla="*/ 124 h 142"/>
                <a:gd name="T14" fmla="*/ 164 w 277"/>
                <a:gd name="T15" fmla="*/ 130 h 142"/>
                <a:gd name="T16" fmla="*/ 134 w 277"/>
                <a:gd name="T17" fmla="*/ 138 h 142"/>
                <a:gd name="T18" fmla="*/ 101 w 277"/>
                <a:gd name="T19" fmla="*/ 142 h 142"/>
                <a:gd name="T20" fmla="*/ 69 w 277"/>
                <a:gd name="T21" fmla="*/ 141 h 142"/>
                <a:gd name="T22" fmla="*/ 36 w 277"/>
                <a:gd name="T23" fmla="*/ 135 h 142"/>
                <a:gd name="T24" fmla="*/ 13 w 277"/>
                <a:gd name="T25" fmla="*/ 127 h 142"/>
                <a:gd name="T26" fmla="*/ 5 w 277"/>
                <a:gd name="T27" fmla="*/ 118 h 142"/>
                <a:gd name="T28" fmla="*/ 0 w 277"/>
                <a:gd name="T29" fmla="*/ 108 h 142"/>
                <a:gd name="T30" fmla="*/ 0 w 277"/>
                <a:gd name="T31" fmla="*/ 98 h 142"/>
                <a:gd name="T32" fmla="*/ 8 w 277"/>
                <a:gd name="T33" fmla="*/ 89 h 142"/>
                <a:gd name="T34" fmla="*/ 18 w 277"/>
                <a:gd name="T35" fmla="*/ 89 h 142"/>
                <a:gd name="T36" fmla="*/ 26 w 277"/>
                <a:gd name="T37" fmla="*/ 95 h 142"/>
                <a:gd name="T38" fmla="*/ 34 w 277"/>
                <a:gd name="T39" fmla="*/ 100 h 142"/>
                <a:gd name="T40" fmla="*/ 51 w 277"/>
                <a:gd name="T41" fmla="*/ 103 h 142"/>
                <a:gd name="T42" fmla="*/ 73 w 277"/>
                <a:gd name="T43" fmla="*/ 104 h 142"/>
                <a:gd name="T44" fmla="*/ 95 w 277"/>
                <a:gd name="T45" fmla="*/ 102 h 142"/>
                <a:gd name="T46" fmla="*/ 116 w 277"/>
                <a:gd name="T47" fmla="*/ 97 h 142"/>
                <a:gd name="T48" fmla="*/ 134 w 277"/>
                <a:gd name="T49" fmla="*/ 94 h 142"/>
                <a:gd name="T50" fmla="*/ 154 w 277"/>
                <a:gd name="T51" fmla="*/ 89 h 142"/>
                <a:gd name="T52" fmla="*/ 175 w 277"/>
                <a:gd name="T53" fmla="*/ 82 h 142"/>
                <a:gd name="T54" fmla="*/ 192 w 277"/>
                <a:gd name="T55" fmla="*/ 72 h 142"/>
                <a:gd name="T56" fmla="*/ 207 w 277"/>
                <a:gd name="T57" fmla="*/ 64 h 142"/>
                <a:gd name="T58" fmla="*/ 217 w 277"/>
                <a:gd name="T59" fmla="*/ 59 h 142"/>
                <a:gd name="T60" fmla="*/ 225 w 277"/>
                <a:gd name="T61" fmla="*/ 52 h 142"/>
                <a:gd name="T62" fmla="*/ 233 w 277"/>
                <a:gd name="T63" fmla="*/ 44 h 142"/>
                <a:gd name="T64" fmla="*/ 237 w 277"/>
                <a:gd name="T65" fmla="*/ 35 h 142"/>
                <a:gd name="T66" fmla="*/ 239 w 277"/>
                <a:gd name="T67" fmla="*/ 24 h 142"/>
                <a:gd name="T68" fmla="*/ 241 w 277"/>
                <a:gd name="T69" fmla="*/ 14 h 142"/>
                <a:gd name="T70" fmla="*/ 246 w 277"/>
                <a:gd name="T71" fmla="*/ 6 h 142"/>
                <a:gd name="T72" fmla="*/ 257 w 277"/>
                <a:gd name="T73" fmla="*/ 0 h 142"/>
                <a:gd name="T74" fmla="*/ 265 w 277"/>
                <a:gd name="T75" fmla="*/ 4 h 142"/>
                <a:gd name="T76" fmla="*/ 270 w 277"/>
                <a:gd name="T77" fmla="*/ 13 h 142"/>
                <a:gd name="T78" fmla="*/ 275 w 277"/>
                <a:gd name="T79" fmla="*/ 22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7" h="142">
                  <a:moveTo>
                    <a:pt x="277" y="25"/>
                  </a:moveTo>
                  <a:lnTo>
                    <a:pt x="277" y="34"/>
                  </a:lnTo>
                  <a:lnTo>
                    <a:pt x="277" y="43"/>
                  </a:lnTo>
                  <a:lnTo>
                    <a:pt x="275" y="52"/>
                  </a:lnTo>
                  <a:lnTo>
                    <a:pt x="272" y="61"/>
                  </a:lnTo>
                  <a:lnTo>
                    <a:pt x="268" y="70"/>
                  </a:lnTo>
                  <a:lnTo>
                    <a:pt x="262" y="77"/>
                  </a:lnTo>
                  <a:lnTo>
                    <a:pt x="257" y="85"/>
                  </a:lnTo>
                  <a:lnTo>
                    <a:pt x="250" y="93"/>
                  </a:lnTo>
                  <a:lnTo>
                    <a:pt x="240" y="100"/>
                  </a:lnTo>
                  <a:lnTo>
                    <a:pt x="229" y="108"/>
                  </a:lnTo>
                  <a:lnTo>
                    <a:pt x="217" y="114"/>
                  </a:lnTo>
                  <a:lnTo>
                    <a:pt x="204" y="119"/>
                  </a:lnTo>
                  <a:lnTo>
                    <a:pt x="190" y="124"/>
                  </a:lnTo>
                  <a:lnTo>
                    <a:pt x="178" y="127"/>
                  </a:lnTo>
                  <a:lnTo>
                    <a:pt x="164" y="130"/>
                  </a:lnTo>
                  <a:lnTo>
                    <a:pt x="150" y="132"/>
                  </a:lnTo>
                  <a:lnTo>
                    <a:pt x="134" y="138"/>
                  </a:lnTo>
                  <a:lnTo>
                    <a:pt x="117" y="141"/>
                  </a:lnTo>
                  <a:lnTo>
                    <a:pt x="101" y="142"/>
                  </a:lnTo>
                  <a:lnTo>
                    <a:pt x="85" y="142"/>
                  </a:lnTo>
                  <a:lnTo>
                    <a:pt x="69" y="141"/>
                  </a:lnTo>
                  <a:lnTo>
                    <a:pt x="52" y="139"/>
                  </a:lnTo>
                  <a:lnTo>
                    <a:pt x="36" y="135"/>
                  </a:lnTo>
                  <a:lnTo>
                    <a:pt x="19" y="130"/>
                  </a:lnTo>
                  <a:lnTo>
                    <a:pt x="13" y="127"/>
                  </a:lnTo>
                  <a:lnTo>
                    <a:pt x="9" y="122"/>
                  </a:lnTo>
                  <a:lnTo>
                    <a:pt x="5" y="118"/>
                  </a:lnTo>
                  <a:lnTo>
                    <a:pt x="2" y="114"/>
                  </a:lnTo>
                  <a:lnTo>
                    <a:pt x="0" y="108"/>
                  </a:lnTo>
                  <a:lnTo>
                    <a:pt x="0" y="104"/>
                  </a:lnTo>
                  <a:lnTo>
                    <a:pt x="0" y="98"/>
                  </a:lnTo>
                  <a:lnTo>
                    <a:pt x="2" y="93"/>
                  </a:lnTo>
                  <a:lnTo>
                    <a:pt x="8" y="89"/>
                  </a:lnTo>
                  <a:lnTo>
                    <a:pt x="12" y="88"/>
                  </a:lnTo>
                  <a:lnTo>
                    <a:pt x="18" y="89"/>
                  </a:lnTo>
                  <a:lnTo>
                    <a:pt x="22" y="92"/>
                  </a:lnTo>
                  <a:lnTo>
                    <a:pt x="26" y="95"/>
                  </a:lnTo>
                  <a:lnTo>
                    <a:pt x="30" y="98"/>
                  </a:lnTo>
                  <a:lnTo>
                    <a:pt x="34" y="100"/>
                  </a:lnTo>
                  <a:lnTo>
                    <a:pt x="40" y="102"/>
                  </a:lnTo>
                  <a:lnTo>
                    <a:pt x="51" y="103"/>
                  </a:lnTo>
                  <a:lnTo>
                    <a:pt x="62" y="103"/>
                  </a:lnTo>
                  <a:lnTo>
                    <a:pt x="73" y="104"/>
                  </a:lnTo>
                  <a:lnTo>
                    <a:pt x="84" y="103"/>
                  </a:lnTo>
                  <a:lnTo>
                    <a:pt x="95" y="102"/>
                  </a:lnTo>
                  <a:lnTo>
                    <a:pt x="106" y="100"/>
                  </a:lnTo>
                  <a:lnTo>
                    <a:pt x="116" y="97"/>
                  </a:lnTo>
                  <a:lnTo>
                    <a:pt x="124" y="95"/>
                  </a:lnTo>
                  <a:lnTo>
                    <a:pt x="134" y="94"/>
                  </a:lnTo>
                  <a:lnTo>
                    <a:pt x="145" y="93"/>
                  </a:lnTo>
                  <a:lnTo>
                    <a:pt x="154" y="89"/>
                  </a:lnTo>
                  <a:lnTo>
                    <a:pt x="165" y="86"/>
                  </a:lnTo>
                  <a:lnTo>
                    <a:pt x="175" y="82"/>
                  </a:lnTo>
                  <a:lnTo>
                    <a:pt x="183" y="77"/>
                  </a:lnTo>
                  <a:lnTo>
                    <a:pt x="192" y="72"/>
                  </a:lnTo>
                  <a:lnTo>
                    <a:pt x="200" y="65"/>
                  </a:lnTo>
                  <a:lnTo>
                    <a:pt x="207" y="64"/>
                  </a:lnTo>
                  <a:lnTo>
                    <a:pt x="212" y="61"/>
                  </a:lnTo>
                  <a:lnTo>
                    <a:pt x="217" y="59"/>
                  </a:lnTo>
                  <a:lnTo>
                    <a:pt x="221" y="55"/>
                  </a:lnTo>
                  <a:lnTo>
                    <a:pt x="225" y="52"/>
                  </a:lnTo>
                  <a:lnTo>
                    <a:pt x="229" y="47"/>
                  </a:lnTo>
                  <a:lnTo>
                    <a:pt x="233" y="44"/>
                  </a:lnTo>
                  <a:lnTo>
                    <a:pt x="237" y="40"/>
                  </a:lnTo>
                  <a:lnTo>
                    <a:pt x="237" y="35"/>
                  </a:lnTo>
                  <a:lnTo>
                    <a:pt x="237" y="30"/>
                  </a:lnTo>
                  <a:lnTo>
                    <a:pt x="239" y="24"/>
                  </a:lnTo>
                  <a:lnTo>
                    <a:pt x="240" y="20"/>
                  </a:lnTo>
                  <a:lnTo>
                    <a:pt x="241" y="14"/>
                  </a:lnTo>
                  <a:lnTo>
                    <a:pt x="243" y="10"/>
                  </a:lnTo>
                  <a:lnTo>
                    <a:pt x="246" y="6"/>
                  </a:lnTo>
                  <a:lnTo>
                    <a:pt x="250" y="0"/>
                  </a:lnTo>
                  <a:lnTo>
                    <a:pt x="257" y="0"/>
                  </a:lnTo>
                  <a:lnTo>
                    <a:pt x="261" y="2"/>
                  </a:lnTo>
                  <a:lnTo>
                    <a:pt x="265" y="4"/>
                  </a:lnTo>
                  <a:lnTo>
                    <a:pt x="268" y="9"/>
                  </a:lnTo>
                  <a:lnTo>
                    <a:pt x="270" y="13"/>
                  </a:lnTo>
                  <a:lnTo>
                    <a:pt x="272" y="18"/>
                  </a:lnTo>
                  <a:lnTo>
                    <a:pt x="275" y="22"/>
                  </a:lnTo>
                  <a:lnTo>
                    <a:pt x="27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9" name="Freeform 158">
              <a:extLst>
                <a:ext uri="{FF2B5EF4-FFF2-40B4-BE49-F238E27FC236}">
                  <a16:creationId xmlns:a16="http://schemas.microsoft.com/office/drawing/2014/main" id="{66C4B1F6-9ACC-42B3-AD88-9F2DBADD9786}"/>
                </a:ext>
              </a:extLst>
            </p:cNvPr>
            <p:cNvSpPr>
              <a:spLocks/>
            </p:cNvSpPr>
            <p:nvPr/>
          </p:nvSpPr>
          <p:spPr bwMode="auto">
            <a:xfrm>
              <a:off x="2711450" y="4656138"/>
              <a:ext cx="146050" cy="58738"/>
            </a:xfrm>
            <a:custGeom>
              <a:avLst/>
              <a:gdLst>
                <a:gd name="T0" fmla="*/ 92 w 92"/>
                <a:gd name="T1" fmla="*/ 27 h 37"/>
                <a:gd name="T2" fmla="*/ 86 w 92"/>
                <a:gd name="T3" fmla="*/ 31 h 37"/>
                <a:gd name="T4" fmla="*/ 80 w 92"/>
                <a:gd name="T5" fmla="*/ 34 h 37"/>
                <a:gd name="T6" fmla="*/ 72 w 92"/>
                <a:gd name="T7" fmla="*/ 36 h 37"/>
                <a:gd name="T8" fmla="*/ 64 w 92"/>
                <a:gd name="T9" fmla="*/ 37 h 37"/>
                <a:gd name="T10" fmla="*/ 56 w 92"/>
                <a:gd name="T11" fmla="*/ 37 h 37"/>
                <a:gd name="T12" fmla="*/ 47 w 92"/>
                <a:gd name="T13" fmla="*/ 37 h 37"/>
                <a:gd name="T14" fmla="*/ 40 w 92"/>
                <a:gd name="T15" fmla="*/ 36 h 37"/>
                <a:gd name="T16" fmla="*/ 33 w 92"/>
                <a:gd name="T17" fmla="*/ 35 h 37"/>
                <a:gd name="T18" fmla="*/ 27 w 92"/>
                <a:gd name="T19" fmla="*/ 33 h 37"/>
                <a:gd name="T20" fmla="*/ 21 w 92"/>
                <a:gd name="T21" fmla="*/ 30 h 37"/>
                <a:gd name="T22" fmla="*/ 15 w 92"/>
                <a:gd name="T23" fmla="*/ 25 h 37"/>
                <a:gd name="T24" fmla="*/ 10 w 92"/>
                <a:gd name="T25" fmla="*/ 21 h 37"/>
                <a:gd name="T26" fmla="*/ 6 w 92"/>
                <a:gd name="T27" fmla="*/ 16 h 37"/>
                <a:gd name="T28" fmla="*/ 3 w 92"/>
                <a:gd name="T29" fmla="*/ 11 h 37"/>
                <a:gd name="T30" fmla="*/ 0 w 92"/>
                <a:gd name="T31" fmla="*/ 5 h 37"/>
                <a:gd name="T32" fmla="*/ 0 w 92"/>
                <a:gd name="T33" fmla="*/ 0 h 37"/>
                <a:gd name="T34" fmla="*/ 11 w 92"/>
                <a:gd name="T35" fmla="*/ 3 h 37"/>
                <a:gd name="T36" fmla="*/ 22 w 92"/>
                <a:gd name="T37" fmla="*/ 6 h 37"/>
                <a:gd name="T38" fmla="*/ 33 w 92"/>
                <a:gd name="T39" fmla="*/ 11 h 37"/>
                <a:gd name="T40" fmla="*/ 45 w 92"/>
                <a:gd name="T41" fmla="*/ 14 h 37"/>
                <a:gd name="T42" fmla="*/ 57 w 92"/>
                <a:gd name="T43" fmla="*/ 18 h 37"/>
                <a:gd name="T44" fmla="*/ 68 w 92"/>
                <a:gd name="T45" fmla="*/ 21 h 37"/>
                <a:gd name="T46" fmla="*/ 80 w 92"/>
                <a:gd name="T47" fmla="*/ 24 h 37"/>
                <a:gd name="T48" fmla="*/ 92 w 92"/>
                <a:gd name="T49" fmla="*/ 2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 h="37">
                  <a:moveTo>
                    <a:pt x="92" y="27"/>
                  </a:moveTo>
                  <a:lnTo>
                    <a:pt x="86" y="31"/>
                  </a:lnTo>
                  <a:lnTo>
                    <a:pt x="80" y="34"/>
                  </a:lnTo>
                  <a:lnTo>
                    <a:pt x="72" y="36"/>
                  </a:lnTo>
                  <a:lnTo>
                    <a:pt x="64" y="37"/>
                  </a:lnTo>
                  <a:lnTo>
                    <a:pt x="56" y="37"/>
                  </a:lnTo>
                  <a:lnTo>
                    <a:pt x="47" y="37"/>
                  </a:lnTo>
                  <a:lnTo>
                    <a:pt x="40" y="36"/>
                  </a:lnTo>
                  <a:lnTo>
                    <a:pt x="33" y="35"/>
                  </a:lnTo>
                  <a:lnTo>
                    <a:pt x="27" y="33"/>
                  </a:lnTo>
                  <a:lnTo>
                    <a:pt x="21" y="30"/>
                  </a:lnTo>
                  <a:lnTo>
                    <a:pt x="15" y="25"/>
                  </a:lnTo>
                  <a:lnTo>
                    <a:pt x="10" y="21"/>
                  </a:lnTo>
                  <a:lnTo>
                    <a:pt x="6" y="16"/>
                  </a:lnTo>
                  <a:lnTo>
                    <a:pt x="3" y="11"/>
                  </a:lnTo>
                  <a:lnTo>
                    <a:pt x="0" y="5"/>
                  </a:lnTo>
                  <a:lnTo>
                    <a:pt x="0" y="0"/>
                  </a:lnTo>
                  <a:lnTo>
                    <a:pt x="11" y="3"/>
                  </a:lnTo>
                  <a:lnTo>
                    <a:pt x="22" y="6"/>
                  </a:lnTo>
                  <a:lnTo>
                    <a:pt x="33" y="11"/>
                  </a:lnTo>
                  <a:lnTo>
                    <a:pt x="45" y="14"/>
                  </a:lnTo>
                  <a:lnTo>
                    <a:pt x="57" y="18"/>
                  </a:lnTo>
                  <a:lnTo>
                    <a:pt x="68" y="21"/>
                  </a:lnTo>
                  <a:lnTo>
                    <a:pt x="80" y="24"/>
                  </a:lnTo>
                  <a:lnTo>
                    <a:pt x="9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0" name="Freeform 159">
              <a:extLst>
                <a:ext uri="{FF2B5EF4-FFF2-40B4-BE49-F238E27FC236}">
                  <a16:creationId xmlns:a16="http://schemas.microsoft.com/office/drawing/2014/main" id="{3DE45730-5521-4137-9819-4FEADAB87C9D}"/>
                </a:ext>
              </a:extLst>
            </p:cNvPr>
            <p:cNvSpPr>
              <a:spLocks/>
            </p:cNvSpPr>
            <p:nvPr/>
          </p:nvSpPr>
          <p:spPr bwMode="auto">
            <a:xfrm>
              <a:off x="2543175" y="4662488"/>
              <a:ext cx="438150" cy="187325"/>
            </a:xfrm>
            <a:custGeom>
              <a:avLst/>
              <a:gdLst>
                <a:gd name="T0" fmla="*/ 99 w 276"/>
                <a:gd name="T1" fmla="*/ 65 h 118"/>
                <a:gd name="T2" fmla="*/ 106 w 276"/>
                <a:gd name="T3" fmla="*/ 69 h 118"/>
                <a:gd name="T4" fmla="*/ 112 w 276"/>
                <a:gd name="T5" fmla="*/ 74 h 118"/>
                <a:gd name="T6" fmla="*/ 117 w 276"/>
                <a:gd name="T7" fmla="*/ 79 h 118"/>
                <a:gd name="T8" fmla="*/ 128 w 276"/>
                <a:gd name="T9" fmla="*/ 82 h 118"/>
                <a:gd name="T10" fmla="*/ 142 w 276"/>
                <a:gd name="T11" fmla="*/ 84 h 118"/>
                <a:gd name="T12" fmla="*/ 167 w 276"/>
                <a:gd name="T13" fmla="*/ 84 h 118"/>
                <a:gd name="T14" fmla="*/ 202 w 276"/>
                <a:gd name="T15" fmla="*/ 79 h 118"/>
                <a:gd name="T16" fmla="*/ 235 w 276"/>
                <a:gd name="T17" fmla="*/ 71 h 118"/>
                <a:gd name="T18" fmla="*/ 254 w 276"/>
                <a:gd name="T19" fmla="*/ 66 h 118"/>
                <a:gd name="T20" fmla="*/ 261 w 276"/>
                <a:gd name="T21" fmla="*/ 68 h 118"/>
                <a:gd name="T22" fmla="*/ 267 w 276"/>
                <a:gd name="T23" fmla="*/ 70 h 118"/>
                <a:gd name="T24" fmla="*/ 272 w 276"/>
                <a:gd name="T25" fmla="*/ 73 h 118"/>
                <a:gd name="T26" fmla="*/ 276 w 276"/>
                <a:gd name="T27" fmla="*/ 83 h 118"/>
                <a:gd name="T28" fmla="*/ 272 w 276"/>
                <a:gd name="T29" fmla="*/ 94 h 118"/>
                <a:gd name="T30" fmla="*/ 261 w 276"/>
                <a:gd name="T31" fmla="*/ 103 h 118"/>
                <a:gd name="T32" fmla="*/ 249 w 276"/>
                <a:gd name="T33" fmla="*/ 109 h 118"/>
                <a:gd name="T34" fmla="*/ 224 w 276"/>
                <a:gd name="T35" fmla="*/ 115 h 118"/>
                <a:gd name="T36" fmla="*/ 185 w 276"/>
                <a:gd name="T37" fmla="*/ 118 h 118"/>
                <a:gd name="T38" fmla="*/ 148 w 276"/>
                <a:gd name="T39" fmla="*/ 118 h 118"/>
                <a:gd name="T40" fmla="*/ 112 w 276"/>
                <a:gd name="T41" fmla="*/ 113 h 118"/>
                <a:gd name="T42" fmla="*/ 79 w 276"/>
                <a:gd name="T43" fmla="*/ 100 h 118"/>
                <a:gd name="T44" fmla="*/ 48 w 276"/>
                <a:gd name="T45" fmla="*/ 81 h 118"/>
                <a:gd name="T46" fmla="*/ 22 w 276"/>
                <a:gd name="T47" fmla="*/ 59 h 118"/>
                <a:gd name="T48" fmla="*/ 8 w 276"/>
                <a:gd name="T49" fmla="*/ 40 h 118"/>
                <a:gd name="T50" fmla="*/ 3 w 276"/>
                <a:gd name="T51" fmla="*/ 26 h 118"/>
                <a:gd name="T52" fmla="*/ 8 w 276"/>
                <a:gd name="T53" fmla="*/ 0 h 118"/>
                <a:gd name="T54" fmla="*/ 18 w 276"/>
                <a:gd name="T55" fmla="*/ 7 h 118"/>
                <a:gd name="T56" fmla="*/ 28 w 276"/>
                <a:gd name="T57" fmla="*/ 17 h 118"/>
                <a:gd name="T58" fmla="*/ 44 w 276"/>
                <a:gd name="T59" fmla="*/ 39 h 118"/>
                <a:gd name="T60" fmla="*/ 65 w 276"/>
                <a:gd name="T61" fmla="*/ 58 h 118"/>
                <a:gd name="T62" fmla="*/ 79 w 276"/>
                <a:gd name="T63" fmla="*/ 63 h 118"/>
                <a:gd name="T64" fmla="*/ 95 w 276"/>
                <a:gd name="T65" fmla="*/ 65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6" h="118">
                  <a:moveTo>
                    <a:pt x="95" y="65"/>
                  </a:moveTo>
                  <a:lnTo>
                    <a:pt x="99" y="65"/>
                  </a:lnTo>
                  <a:lnTo>
                    <a:pt x="104" y="66"/>
                  </a:lnTo>
                  <a:lnTo>
                    <a:pt x="106" y="69"/>
                  </a:lnTo>
                  <a:lnTo>
                    <a:pt x="109" y="71"/>
                  </a:lnTo>
                  <a:lnTo>
                    <a:pt x="112" y="74"/>
                  </a:lnTo>
                  <a:lnTo>
                    <a:pt x="113" y="76"/>
                  </a:lnTo>
                  <a:lnTo>
                    <a:pt x="117" y="79"/>
                  </a:lnTo>
                  <a:lnTo>
                    <a:pt x="121" y="80"/>
                  </a:lnTo>
                  <a:lnTo>
                    <a:pt x="128" y="82"/>
                  </a:lnTo>
                  <a:lnTo>
                    <a:pt x="135" y="83"/>
                  </a:lnTo>
                  <a:lnTo>
                    <a:pt x="142" y="84"/>
                  </a:lnTo>
                  <a:lnTo>
                    <a:pt x="151" y="84"/>
                  </a:lnTo>
                  <a:lnTo>
                    <a:pt x="167" y="84"/>
                  </a:lnTo>
                  <a:lnTo>
                    <a:pt x="184" y="82"/>
                  </a:lnTo>
                  <a:lnTo>
                    <a:pt x="202" y="79"/>
                  </a:lnTo>
                  <a:lnTo>
                    <a:pt x="218" y="75"/>
                  </a:lnTo>
                  <a:lnTo>
                    <a:pt x="235" y="71"/>
                  </a:lnTo>
                  <a:lnTo>
                    <a:pt x="250" y="68"/>
                  </a:lnTo>
                  <a:lnTo>
                    <a:pt x="254" y="66"/>
                  </a:lnTo>
                  <a:lnTo>
                    <a:pt x="257" y="66"/>
                  </a:lnTo>
                  <a:lnTo>
                    <a:pt x="261" y="68"/>
                  </a:lnTo>
                  <a:lnTo>
                    <a:pt x="264" y="69"/>
                  </a:lnTo>
                  <a:lnTo>
                    <a:pt x="267" y="70"/>
                  </a:lnTo>
                  <a:lnTo>
                    <a:pt x="269" y="72"/>
                  </a:lnTo>
                  <a:lnTo>
                    <a:pt x="272" y="73"/>
                  </a:lnTo>
                  <a:lnTo>
                    <a:pt x="274" y="75"/>
                  </a:lnTo>
                  <a:lnTo>
                    <a:pt x="276" y="83"/>
                  </a:lnTo>
                  <a:lnTo>
                    <a:pt x="275" y="90"/>
                  </a:lnTo>
                  <a:lnTo>
                    <a:pt x="272" y="94"/>
                  </a:lnTo>
                  <a:lnTo>
                    <a:pt x="268" y="98"/>
                  </a:lnTo>
                  <a:lnTo>
                    <a:pt x="261" y="103"/>
                  </a:lnTo>
                  <a:lnTo>
                    <a:pt x="254" y="106"/>
                  </a:lnTo>
                  <a:lnTo>
                    <a:pt x="249" y="109"/>
                  </a:lnTo>
                  <a:lnTo>
                    <a:pt x="242" y="114"/>
                  </a:lnTo>
                  <a:lnTo>
                    <a:pt x="224" y="115"/>
                  </a:lnTo>
                  <a:lnTo>
                    <a:pt x="204" y="117"/>
                  </a:lnTo>
                  <a:lnTo>
                    <a:pt x="185" y="118"/>
                  </a:lnTo>
                  <a:lnTo>
                    <a:pt x="167" y="118"/>
                  </a:lnTo>
                  <a:lnTo>
                    <a:pt x="148" y="118"/>
                  </a:lnTo>
                  <a:lnTo>
                    <a:pt x="130" y="116"/>
                  </a:lnTo>
                  <a:lnTo>
                    <a:pt x="112" y="113"/>
                  </a:lnTo>
                  <a:lnTo>
                    <a:pt x="95" y="107"/>
                  </a:lnTo>
                  <a:lnTo>
                    <a:pt x="79" y="100"/>
                  </a:lnTo>
                  <a:lnTo>
                    <a:pt x="63" y="91"/>
                  </a:lnTo>
                  <a:lnTo>
                    <a:pt x="48" y="81"/>
                  </a:lnTo>
                  <a:lnTo>
                    <a:pt x="34" y="71"/>
                  </a:lnTo>
                  <a:lnTo>
                    <a:pt x="22" y="59"/>
                  </a:lnTo>
                  <a:lnTo>
                    <a:pt x="12" y="47"/>
                  </a:lnTo>
                  <a:lnTo>
                    <a:pt x="8" y="40"/>
                  </a:lnTo>
                  <a:lnTo>
                    <a:pt x="5" y="33"/>
                  </a:lnTo>
                  <a:lnTo>
                    <a:pt x="3" y="26"/>
                  </a:lnTo>
                  <a:lnTo>
                    <a:pt x="0" y="19"/>
                  </a:lnTo>
                  <a:lnTo>
                    <a:pt x="8" y="0"/>
                  </a:lnTo>
                  <a:lnTo>
                    <a:pt x="14" y="4"/>
                  </a:lnTo>
                  <a:lnTo>
                    <a:pt x="18" y="7"/>
                  </a:lnTo>
                  <a:lnTo>
                    <a:pt x="23" y="11"/>
                  </a:lnTo>
                  <a:lnTo>
                    <a:pt x="28" y="17"/>
                  </a:lnTo>
                  <a:lnTo>
                    <a:pt x="36" y="28"/>
                  </a:lnTo>
                  <a:lnTo>
                    <a:pt x="44" y="39"/>
                  </a:lnTo>
                  <a:lnTo>
                    <a:pt x="54" y="49"/>
                  </a:lnTo>
                  <a:lnTo>
                    <a:pt x="65" y="58"/>
                  </a:lnTo>
                  <a:lnTo>
                    <a:pt x="70" y="61"/>
                  </a:lnTo>
                  <a:lnTo>
                    <a:pt x="79" y="63"/>
                  </a:lnTo>
                  <a:lnTo>
                    <a:pt x="86" y="64"/>
                  </a:lnTo>
                  <a:lnTo>
                    <a:pt x="9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1" name="Freeform 160">
              <a:extLst>
                <a:ext uri="{FF2B5EF4-FFF2-40B4-BE49-F238E27FC236}">
                  <a16:creationId xmlns:a16="http://schemas.microsoft.com/office/drawing/2014/main" id="{AEC7C4DF-F269-4CD5-A30D-3784C04EEDA4}"/>
                </a:ext>
              </a:extLst>
            </p:cNvPr>
            <p:cNvSpPr>
              <a:spLocks/>
            </p:cNvSpPr>
            <p:nvPr/>
          </p:nvSpPr>
          <p:spPr bwMode="auto">
            <a:xfrm>
              <a:off x="3308350" y="4778375"/>
              <a:ext cx="280988" cy="119063"/>
            </a:xfrm>
            <a:custGeom>
              <a:avLst/>
              <a:gdLst>
                <a:gd name="T0" fmla="*/ 67 w 177"/>
                <a:gd name="T1" fmla="*/ 13 h 75"/>
                <a:gd name="T2" fmla="*/ 73 w 177"/>
                <a:gd name="T3" fmla="*/ 16 h 75"/>
                <a:gd name="T4" fmla="*/ 82 w 177"/>
                <a:gd name="T5" fmla="*/ 18 h 75"/>
                <a:gd name="T6" fmla="*/ 91 w 177"/>
                <a:gd name="T7" fmla="*/ 20 h 75"/>
                <a:gd name="T8" fmla="*/ 100 w 177"/>
                <a:gd name="T9" fmla="*/ 21 h 75"/>
                <a:gd name="T10" fmla="*/ 109 w 177"/>
                <a:gd name="T11" fmla="*/ 21 h 75"/>
                <a:gd name="T12" fmla="*/ 118 w 177"/>
                <a:gd name="T13" fmla="*/ 22 h 75"/>
                <a:gd name="T14" fmla="*/ 126 w 177"/>
                <a:gd name="T15" fmla="*/ 22 h 75"/>
                <a:gd name="T16" fmla="*/ 134 w 177"/>
                <a:gd name="T17" fmla="*/ 22 h 75"/>
                <a:gd name="T18" fmla="*/ 140 w 177"/>
                <a:gd name="T19" fmla="*/ 23 h 75"/>
                <a:gd name="T20" fmla="*/ 145 w 177"/>
                <a:gd name="T21" fmla="*/ 23 h 75"/>
                <a:gd name="T22" fmla="*/ 149 w 177"/>
                <a:gd name="T23" fmla="*/ 23 h 75"/>
                <a:gd name="T24" fmla="*/ 155 w 177"/>
                <a:gd name="T25" fmla="*/ 22 h 75"/>
                <a:gd name="T26" fmla="*/ 160 w 177"/>
                <a:gd name="T27" fmla="*/ 22 h 75"/>
                <a:gd name="T28" fmla="*/ 166 w 177"/>
                <a:gd name="T29" fmla="*/ 21 h 75"/>
                <a:gd name="T30" fmla="*/ 172 w 177"/>
                <a:gd name="T31" fmla="*/ 20 h 75"/>
                <a:gd name="T32" fmla="*/ 177 w 177"/>
                <a:gd name="T33" fmla="*/ 20 h 75"/>
                <a:gd name="T34" fmla="*/ 177 w 177"/>
                <a:gd name="T35" fmla="*/ 36 h 75"/>
                <a:gd name="T36" fmla="*/ 174 w 177"/>
                <a:gd name="T37" fmla="*/ 34 h 75"/>
                <a:gd name="T38" fmla="*/ 172 w 177"/>
                <a:gd name="T39" fmla="*/ 40 h 75"/>
                <a:gd name="T40" fmla="*/ 169 w 177"/>
                <a:gd name="T41" fmla="*/ 45 h 75"/>
                <a:gd name="T42" fmla="*/ 165 w 177"/>
                <a:gd name="T43" fmla="*/ 50 h 75"/>
                <a:gd name="T44" fmla="*/ 159 w 177"/>
                <a:gd name="T45" fmla="*/ 54 h 75"/>
                <a:gd name="T46" fmla="*/ 154 w 177"/>
                <a:gd name="T47" fmla="*/ 57 h 75"/>
                <a:gd name="T48" fmla="*/ 148 w 177"/>
                <a:gd name="T49" fmla="*/ 61 h 75"/>
                <a:gd name="T50" fmla="*/ 141 w 177"/>
                <a:gd name="T51" fmla="*/ 63 h 75"/>
                <a:gd name="T52" fmla="*/ 134 w 177"/>
                <a:gd name="T53" fmla="*/ 66 h 75"/>
                <a:gd name="T54" fmla="*/ 127 w 177"/>
                <a:gd name="T55" fmla="*/ 67 h 75"/>
                <a:gd name="T56" fmla="*/ 120 w 177"/>
                <a:gd name="T57" fmla="*/ 68 h 75"/>
                <a:gd name="T58" fmla="*/ 113 w 177"/>
                <a:gd name="T59" fmla="*/ 71 h 75"/>
                <a:gd name="T60" fmla="*/ 105 w 177"/>
                <a:gd name="T61" fmla="*/ 73 h 75"/>
                <a:gd name="T62" fmla="*/ 98 w 177"/>
                <a:gd name="T63" fmla="*/ 75 h 75"/>
                <a:gd name="T64" fmla="*/ 91 w 177"/>
                <a:gd name="T65" fmla="*/ 75 h 75"/>
                <a:gd name="T66" fmla="*/ 84 w 177"/>
                <a:gd name="T67" fmla="*/ 75 h 75"/>
                <a:gd name="T68" fmla="*/ 76 w 177"/>
                <a:gd name="T69" fmla="*/ 74 h 75"/>
                <a:gd name="T70" fmla="*/ 64 w 177"/>
                <a:gd name="T71" fmla="*/ 72 h 75"/>
                <a:gd name="T72" fmla="*/ 53 w 177"/>
                <a:gd name="T73" fmla="*/ 67 h 75"/>
                <a:gd name="T74" fmla="*/ 42 w 177"/>
                <a:gd name="T75" fmla="*/ 62 h 75"/>
                <a:gd name="T76" fmla="*/ 33 w 177"/>
                <a:gd name="T77" fmla="*/ 55 h 75"/>
                <a:gd name="T78" fmla="*/ 25 w 177"/>
                <a:gd name="T79" fmla="*/ 48 h 75"/>
                <a:gd name="T80" fmla="*/ 17 w 177"/>
                <a:gd name="T81" fmla="*/ 40 h 75"/>
                <a:gd name="T82" fmla="*/ 10 w 177"/>
                <a:gd name="T83" fmla="*/ 32 h 75"/>
                <a:gd name="T84" fmla="*/ 3 w 177"/>
                <a:gd name="T85" fmla="*/ 23 h 75"/>
                <a:gd name="T86" fmla="*/ 2 w 177"/>
                <a:gd name="T87" fmla="*/ 21 h 75"/>
                <a:gd name="T88" fmla="*/ 0 w 177"/>
                <a:gd name="T89" fmla="*/ 18 h 75"/>
                <a:gd name="T90" fmla="*/ 0 w 177"/>
                <a:gd name="T91" fmla="*/ 14 h 75"/>
                <a:gd name="T92" fmla="*/ 0 w 177"/>
                <a:gd name="T93" fmla="*/ 11 h 75"/>
                <a:gd name="T94" fmla="*/ 0 w 177"/>
                <a:gd name="T95" fmla="*/ 8 h 75"/>
                <a:gd name="T96" fmla="*/ 2 w 177"/>
                <a:gd name="T97" fmla="*/ 6 h 75"/>
                <a:gd name="T98" fmla="*/ 3 w 177"/>
                <a:gd name="T99" fmla="*/ 2 h 75"/>
                <a:gd name="T100" fmla="*/ 6 w 177"/>
                <a:gd name="T101" fmla="*/ 0 h 75"/>
                <a:gd name="T102" fmla="*/ 13 w 177"/>
                <a:gd name="T103" fmla="*/ 3 h 75"/>
                <a:gd name="T104" fmla="*/ 20 w 177"/>
                <a:gd name="T105" fmla="*/ 7 h 75"/>
                <a:gd name="T106" fmla="*/ 26 w 177"/>
                <a:gd name="T107" fmla="*/ 10 h 75"/>
                <a:gd name="T108" fmla="*/ 35 w 177"/>
                <a:gd name="T109" fmla="*/ 13 h 75"/>
                <a:gd name="T110" fmla="*/ 42 w 177"/>
                <a:gd name="T111" fmla="*/ 14 h 75"/>
                <a:gd name="T112" fmla="*/ 50 w 177"/>
                <a:gd name="T113" fmla="*/ 16 h 75"/>
                <a:gd name="T114" fmla="*/ 58 w 177"/>
                <a:gd name="T115" fmla="*/ 16 h 75"/>
                <a:gd name="T116" fmla="*/ 67 w 177"/>
                <a:gd name="T117" fmla="*/ 13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7" h="75">
                  <a:moveTo>
                    <a:pt x="67" y="13"/>
                  </a:moveTo>
                  <a:lnTo>
                    <a:pt x="73" y="16"/>
                  </a:lnTo>
                  <a:lnTo>
                    <a:pt x="82" y="18"/>
                  </a:lnTo>
                  <a:lnTo>
                    <a:pt x="91" y="20"/>
                  </a:lnTo>
                  <a:lnTo>
                    <a:pt x="100" y="21"/>
                  </a:lnTo>
                  <a:lnTo>
                    <a:pt x="109" y="21"/>
                  </a:lnTo>
                  <a:lnTo>
                    <a:pt x="118" y="22"/>
                  </a:lnTo>
                  <a:lnTo>
                    <a:pt x="126" y="22"/>
                  </a:lnTo>
                  <a:lnTo>
                    <a:pt x="134" y="22"/>
                  </a:lnTo>
                  <a:lnTo>
                    <a:pt x="140" y="23"/>
                  </a:lnTo>
                  <a:lnTo>
                    <a:pt x="145" y="23"/>
                  </a:lnTo>
                  <a:lnTo>
                    <a:pt x="149" y="23"/>
                  </a:lnTo>
                  <a:lnTo>
                    <a:pt x="155" y="22"/>
                  </a:lnTo>
                  <a:lnTo>
                    <a:pt x="160" y="22"/>
                  </a:lnTo>
                  <a:lnTo>
                    <a:pt x="166" y="21"/>
                  </a:lnTo>
                  <a:lnTo>
                    <a:pt x="172" y="20"/>
                  </a:lnTo>
                  <a:lnTo>
                    <a:pt x="177" y="20"/>
                  </a:lnTo>
                  <a:lnTo>
                    <a:pt x="177" y="36"/>
                  </a:lnTo>
                  <a:lnTo>
                    <a:pt x="174" y="34"/>
                  </a:lnTo>
                  <a:lnTo>
                    <a:pt x="172" y="40"/>
                  </a:lnTo>
                  <a:lnTo>
                    <a:pt x="169" y="45"/>
                  </a:lnTo>
                  <a:lnTo>
                    <a:pt x="165" y="50"/>
                  </a:lnTo>
                  <a:lnTo>
                    <a:pt x="159" y="54"/>
                  </a:lnTo>
                  <a:lnTo>
                    <a:pt x="154" y="57"/>
                  </a:lnTo>
                  <a:lnTo>
                    <a:pt x="148" y="61"/>
                  </a:lnTo>
                  <a:lnTo>
                    <a:pt x="141" y="63"/>
                  </a:lnTo>
                  <a:lnTo>
                    <a:pt x="134" y="66"/>
                  </a:lnTo>
                  <a:lnTo>
                    <a:pt x="127" y="67"/>
                  </a:lnTo>
                  <a:lnTo>
                    <a:pt x="120" y="68"/>
                  </a:lnTo>
                  <a:lnTo>
                    <a:pt x="113" y="71"/>
                  </a:lnTo>
                  <a:lnTo>
                    <a:pt x="105" y="73"/>
                  </a:lnTo>
                  <a:lnTo>
                    <a:pt x="98" y="75"/>
                  </a:lnTo>
                  <a:lnTo>
                    <a:pt x="91" y="75"/>
                  </a:lnTo>
                  <a:lnTo>
                    <a:pt x="84" y="75"/>
                  </a:lnTo>
                  <a:lnTo>
                    <a:pt x="76" y="74"/>
                  </a:lnTo>
                  <a:lnTo>
                    <a:pt x="64" y="72"/>
                  </a:lnTo>
                  <a:lnTo>
                    <a:pt x="53" y="67"/>
                  </a:lnTo>
                  <a:lnTo>
                    <a:pt x="42" y="62"/>
                  </a:lnTo>
                  <a:lnTo>
                    <a:pt x="33" y="55"/>
                  </a:lnTo>
                  <a:lnTo>
                    <a:pt x="25" y="48"/>
                  </a:lnTo>
                  <a:lnTo>
                    <a:pt x="17" y="40"/>
                  </a:lnTo>
                  <a:lnTo>
                    <a:pt x="10" y="32"/>
                  </a:lnTo>
                  <a:lnTo>
                    <a:pt x="3" y="23"/>
                  </a:lnTo>
                  <a:lnTo>
                    <a:pt x="2" y="21"/>
                  </a:lnTo>
                  <a:lnTo>
                    <a:pt x="0" y="18"/>
                  </a:lnTo>
                  <a:lnTo>
                    <a:pt x="0" y="14"/>
                  </a:lnTo>
                  <a:lnTo>
                    <a:pt x="0" y="11"/>
                  </a:lnTo>
                  <a:lnTo>
                    <a:pt x="0" y="8"/>
                  </a:lnTo>
                  <a:lnTo>
                    <a:pt x="2" y="6"/>
                  </a:lnTo>
                  <a:lnTo>
                    <a:pt x="3" y="2"/>
                  </a:lnTo>
                  <a:lnTo>
                    <a:pt x="6" y="0"/>
                  </a:lnTo>
                  <a:lnTo>
                    <a:pt x="13" y="3"/>
                  </a:lnTo>
                  <a:lnTo>
                    <a:pt x="20" y="7"/>
                  </a:lnTo>
                  <a:lnTo>
                    <a:pt x="26" y="10"/>
                  </a:lnTo>
                  <a:lnTo>
                    <a:pt x="35" y="13"/>
                  </a:lnTo>
                  <a:lnTo>
                    <a:pt x="42" y="14"/>
                  </a:lnTo>
                  <a:lnTo>
                    <a:pt x="50" y="16"/>
                  </a:lnTo>
                  <a:lnTo>
                    <a:pt x="58" y="16"/>
                  </a:lnTo>
                  <a:lnTo>
                    <a:pt x="67"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 name="Freeform 161">
              <a:extLst>
                <a:ext uri="{FF2B5EF4-FFF2-40B4-BE49-F238E27FC236}">
                  <a16:creationId xmlns:a16="http://schemas.microsoft.com/office/drawing/2014/main" id="{D7B4B184-D014-4090-85A4-6B8C12293166}"/>
                </a:ext>
              </a:extLst>
            </p:cNvPr>
            <p:cNvSpPr>
              <a:spLocks/>
            </p:cNvSpPr>
            <p:nvPr/>
          </p:nvSpPr>
          <p:spPr bwMode="auto">
            <a:xfrm>
              <a:off x="5578475" y="4784725"/>
              <a:ext cx="319088" cy="133350"/>
            </a:xfrm>
            <a:custGeom>
              <a:avLst/>
              <a:gdLst>
                <a:gd name="T0" fmla="*/ 201 w 201"/>
                <a:gd name="T1" fmla="*/ 3 h 84"/>
                <a:gd name="T2" fmla="*/ 199 w 201"/>
                <a:gd name="T3" fmla="*/ 13 h 84"/>
                <a:gd name="T4" fmla="*/ 197 w 201"/>
                <a:gd name="T5" fmla="*/ 21 h 84"/>
                <a:gd name="T6" fmla="*/ 194 w 201"/>
                <a:gd name="T7" fmla="*/ 31 h 84"/>
                <a:gd name="T8" fmla="*/ 191 w 201"/>
                <a:gd name="T9" fmla="*/ 40 h 84"/>
                <a:gd name="T10" fmla="*/ 187 w 201"/>
                <a:gd name="T11" fmla="*/ 49 h 84"/>
                <a:gd name="T12" fmla="*/ 181 w 201"/>
                <a:gd name="T13" fmla="*/ 57 h 84"/>
                <a:gd name="T14" fmla="*/ 175 w 201"/>
                <a:gd name="T15" fmla="*/ 64 h 84"/>
                <a:gd name="T16" fmla="*/ 166 w 201"/>
                <a:gd name="T17" fmla="*/ 70 h 84"/>
                <a:gd name="T18" fmla="*/ 161 w 201"/>
                <a:gd name="T19" fmla="*/ 73 h 84"/>
                <a:gd name="T20" fmla="*/ 155 w 201"/>
                <a:gd name="T21" fmla="*/ 77 h 84"/>
                <a:gd name="T22" fmla="*/ 150 w 201"/>
                <a:gd name="T23" fmla="*/ 79 h 84"/>
                <a:gd name="T24" fmla="*/ 143 w 201"/>
                <a:gd name="T25" fmla="*/ 81 h 84"/>
                <a:gd name="T26" fmla="*/ 130 w 201"/>
                <a:gd name="T27" fmla="*/ 83 h 84"/>
                <a:gd name="T28" fmla="*/ 117 w 201"/>
                <a:gd name="T29" fmla="*/ 84 h 84"/>
                <a:gd name="T30" fmla="*/ 103 w 201"/>
                <a:gd name="T31" fmla="*/ 83 h 84"/>
                <a:gd name="T32" fmla="*/ 90 w 201"/>
                <a:gd name="T33" fmla="*/ 82 h 84"/>
                <a:gd name="T34" fmla="*/ 76 w 201"/>
                <a:gd name="T35" fmla="*/ 81 h 84"/>
                <a:gd name="T36" fmla="*/ 64 w 201"/>
                <a:gd name="T37" fmla="*/ 81 h 84"/>
                <a:gd name="T38" fmla="*/ 54 w 201"/>
                <a:gd name="T39" fmla="*/ 79 h 84"/>
                <a:gd name="T40" fmla="*/ 45 w 201"/>
                <a:gd name="T41" fmla="*/ 75 h 84"/>
                <a:gd name="T42" fmla="*/ 38 w 201"/>
                <a:gd name="T43" fmla="*/ 70 h 84"/>
                <a:gd name="T44" fmla="*/ 29 w 201"/>
                <a:gd name="T45" fmla="*/ 64 h 84"/>
                <a:gd name="T46" fmla="*/ 23 w 201"/>
                <a:gd name="T47" fmla="*/ 59 h 84"/>
                <a:gd name="T48" fmla="*/ 16 w 201"/>
                <a:gd name="T49" fmla="*/ 52 h 84"/>
                <a:gd name="T50" fmla="*/ 9 w 201"/>
                <a:gd name="T51" fmla="*/ 47 h 84"/>
                <a:gd name="T52" fmla="*/ 0 w 201"/>
                <a:gd name="T53" fmla="*/ 42 h 84"/>
                <a:gd name="T54" fmla="*/ 2 w 201"/>
                <a:gd name="T55" fmla="*/ 39 h 84"/>
                <a:gd name="T56" fmla="*/ 3 w 201"/>
                <a:gd name="T57" fmla="*/ 37 h 84"/>
                <a:gd name="T58" fmla="*/ 6 w 201"/>
                <a:gd name="T59" fmla="*/ 35 h 84"/>
                <a:gd name="T60" fmla="*/ 9 w 201"/>
                <a:gd name="T61" fmla="*/ 34 h 84"/>
                <a:gd name="T62" fmla="*/ 14 w 201"/>
                <a:gd name="T63" fmla="*/ 31 h 84"/>
                <a:gd name="T64" fmla="*/ 21 w 201"/>
                <a:gd name="T65" fmla="*/ 31 h 84"/>
                <a:gd name="T66" fmla="*/ 29 w 201"/>
                <a:gd name="T67" fmla="*/ 32 h 84"/>
                <a:gd name="T68" fmla="*/ 38 w 201"/>
                <a:gd name="T69" fmla="*/ 32 h 84"/>
                <a:gd name="T70" fmla="*/ 46 w 201"/>
                <a:gd name="T71" fmla="*/ 32 h 84"/>
                <a:gd name="T72" fmla="*/ 53 w 201"/>
                <a:gd name="T73" fmla="*/ 30 h 84"/>
                <a:gd name="T74" fmla="*/ 70 w 201"/>
                <a:gd name="T75" fmla="*/ 28 h 84"/>
                <a:gd name="T76" fmla="*/ 85 w 201"/>
                <a:gd name="T77" fmla="*/ 26 h 84"/>
                <a:gd name="T78" fmla="*/ 100 w 201"/>
                <a:gd name="T79" fmla="*/ 23 h 84"/>
                <a:gd name="T80" fmla="*/ 114 w 201"/>
                <a:gd name="T81" fmla="*/ 19 h 84"/>
                <a:gd name="T82" fmla="*/ 129 w 201"/>
                <a:gd name="T83" fmla="*/ 15 h 84"/>
                <a:gd name="T84" fmla="*/ 143 w 201"/>
                <a:gd name="T85" fmla="*/ 10 h 84"/>
                <a:gd name="T86" fmla="*/ 157 w 201"/>
                <a:gd name="T87" fmla="*/ 6 h 84"/>
                <a:gd name="T88" fmla="*/ 169 w 201"/>
                <a:gd name="T89" fmla="*/ 0 h 84"/>
                <a:gd name="T90" fmla="*/ 201 w 201"/>
                <a:gd name="T91" fmla="*/ 3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84">
                  <a:moveTo>
                    <a:pt x="201" y="3"/>
                  </a:moveTo>
                  <a:lnTo>
                    <a:pt x="199" y="13"/>
                  </a:lnTo>
                  <a:lnTo>
                    <a:pt x="197" y="21"/>
                  </a:lnTo>
                  <a:lnTo>
                    <a:pt x="194" y="31"/>
                  </a:lnTo>
                  <a:lnTo>
                    <a:pt x="191" y="40"/>
                  </a:lnTo>
                  <a:lnTo>
                    <a:pt x="187" y="49"/>
                  </a:lnTo>
                  <a:lnTo>
                    <a:pt x="181" y="57"/>
                  </a:lnTo>
                  <a:lnTo>
                    <a:pt x="175" y="64"/>
                  </a:lnTo>
                  <a:lnTo>
                    <a:pt x="166" y="70"/>
                  </a:lnTo>
                  <a:lnTo>
                    <a:pt x="161" y="73"/>
                  </a:lnTo>
                  <a:lnTo>
                    <a:pt x="155" y="77"/>
                  </a:lnTo>
                  <a:lnTo>
                    <a:pt x="150" y="79"/>
                  </a:lnTo>
                  <a:lnTo>
                    <a:pt x="143" y="81"/>
                  </a:lnTo>
                  <a:lnTo>
                    <a:pt x="130" y="83"/>
                  </a:lnTo>
                  <a:lnTo>
                    <a:pt x="117" y="84"/>
                  </a:lnTo>
                  <a:lnTo>
                    <a:pt x="103" y="83"/>
                  </a:lnTo>
                  <a:lnTo>
                    <a:pt x="90" y="82"/>
                  </a:lnTo>
                  <a:lnTo>
                    <a:pt x="76" y="81"/>
                  </a:lnTo>
                  <a:lnTo>
                    <a:pt x="64" y="81"/>
                  </a:lnTo>
                  <a:lnTo>
                    <a:pt x="54" y="79"/>
                  </a:lnTo>
                  <a:lnTo>
                    <a:pt x="45" y="75"/>
                  </a:lnTo>
                  <a:lnTo>
                    <a:pt x="38" y="70"/>
                  </a:lnTo>
                  <a:lnTo>
                    <a:pt x="29" y="64"/>
                  </a:lnTo>
                  <a:lnTo>
                    <a:pt x="23" y="59"/>
                  </a:lnTo>
                  <a:lnTo>
                    <a:pt x="16" y="52"/>
                  </a:lnTo>
                  <a:lnTo>
                    <a:pt x="9" y="47"/>
                  </a:lnTo>
                  <a:lnTo>
                    <a:pt x="0" y="42"/>
                  </a:lnTo>
                  <a:lnTo>
                    <a:pt x="2" y="39"/>
                  </a:lnTo>
                  <a:lnTo>
                    <a:pt x="3" y="37"/>
                  </a:lnTo>
                  <a:lnTo>
                    <a:pt x="6" y="35"/>
                  </a:lnTo>
                  <a:lnTo>
                    <a:pt x="9" y="34"/>
                  </a:lnTo>
                  <a:lnTo>
                    <a:pt x="14" y="31"/>
                  </a:lnTo>
                  <a:lnTo>
                    <a:pt x="21" y="31"/>
                  </a:lnTo>
                  <a:lnTo>
                    <a:pt x="29" y="32"/>
                  </a:lnTo>
                  <a:lnTo>
                    <a:pt x="38" y="32"/>
                  </a:lnTo>
                  <a:lnTo>
                    <a:pt x="46" y="32"/>
                  </a:lnTo>
                  <a:lnTo>
                    <a:pt x="53" y="30"/>
                  </a:lnTo>
                  <a:lnTo>
                    <a:pt x="70" y="28"/>
                  </a:lnTo>
                  <a:lnTo>
                    <a:pt x="85" y="26"/>
                  </a:lnTo>
                  <a:lnTo>
                    <a:pt x="100" y="23"/>
                  </a:lnTo>
                  <a:lnTo>
                    <a:pt x="114" y="19"/>
                  </a:lnTo>
                  <a:lnTo>
                    <a:pt x="129" y="15"/>
                  </a:lnTo>
                  <a:lnTo>
                    <a:pt x="143" y="10"/>
                  </a:lnTo>
                  <a:lnTo>
                    <a:pt x="157" y="6"/>
                  </a:lnTo>
                  <a:lnTo>
                    <a:pt x="169" y="0"/>
                  </a:lnTo>
                  <a:lnTo>
                    <a:pt x="20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 name="Freeform 162">
              <a:extLst>
                <a:ext uri="{FF2B5EF4-FFF2-40B4-BE49-F238E27FC236}">
                  <a16:creationId xmlns:a16="http://schemas.microsoft.com/office/drawing/2014/main" id="{9B636CCA-BA18-4FED-98C5-67D7BCAEB837}"/>
                </a:ext>
              </a:extLst>
            </p:cNvPr>
            <p:cNvSpPr>
              <a:spLocks/>
            </p:cNvSpPr>
            <p:nvPr/>
          </p:nvSpPr>
          <p:spPr bwMode="auto">
            <a:xfrm>
              <a:off x="5624513" y="4814888"/>
              <a:ext cx="234950" cy="82550"/>
            </a:xfrm>
            <a:custGeom>
              <a:avLst/>
              <a:gdLst>
                <a:gd name="T0" fmla="*/ 148 w 148"/>
                <a:gd name="T1" fmla="*/ 0 h 52"/>
                <a:gd name="T2" fmla="*/ 147 w 148"/>
                <a:gd name="T3" fmla="*/ 9 h 52"/>
                <a:gd name="T4" fmla="*/ 146 w 148"/>
                <a:gd name="T5" fmla="*/ 17 h 52"/>
                <a:gd name="T6" fmla="*/ 143 w 148"/>
                <a:gd name="T7" fmla="*/ 23 h 52"/>
                <a:gd name="T8" fmla="*/ 137 w 148"/>
                <a:gd name="T9" fmla="*/ 29 h 52"/>
                <a:gd name="T10" fmla="*/ 132 w 148"/>
                <a:gd name="T11" fmla="*/ 34 h 52"/>
                <a:gd name="T12" fmla="*/ 126 w 148"/>
                <a:gd name="T13" fmla="*/ 39 h 52"/>
                <a:gd name="T14" fmla="*/ 118 w 148"/>
                <a:gd name="T15" fmla="*/ 44 h 52"/>
                <a:gd name="T16" fmla="*/ 111 w 148"/>
                <a:gd name="T17" fmla="*/ 49 h 52"/>
                <a:gd name="T18" fmla="*/ 97 w 148"/>
                <a:gd name="T19" fmla="*/ 51 h 52"/>
                <a:gd name="T20" fmla="*/ 83 w 148"/>
                <a:gd name="T21" fmla="*/ 52 h 52"/>
                <a:gd name="T22" fmla="*/ 68 w 148"/>
                <a:gd name="T23" fmla="*/ 52 h 52"/>
                <a:gd name="T24" fmla="*/ 53 w 148"/>
                <a:gd name="T25" fmla="*/ 51 h 52"/>
                <a:gd name="T26" fmla="*/ 38 w 148"/>
                <a:gd name="T27" fmla="*/ 49 h 52"/>
                <a:gd name="T28" fmla="*/ 24 w 148"/>
                <a:gd name="T29" fmla="*/ 43 h 52"/>
                <a:gd name="T30" fmla="*/ 17 w 148"/>
                <a:gd name="T31" fmla="*/ 41 h 52"/>
                <a:gd name="T32" fmla="*/ 12 w 148"/>
                <a:gd name="T33" fmla="*/ 37 h 52"/>
                <a:gd name="T34" fmla="*/ 6 w 148"/>
                <a:gd name="T35" fmla="*/ 33 h 52"/>
                <a:gd name="T36" fmla="*/ 0 w 148"/>
                <a:gd name="T37" fmla="*/ 28 h 52"/>
                <a:gd name="T38" fmla="*/ 9 w 148"/>
                <a:gd name="T39" fmla="*/ 25 h 52"/>
                <a:gd name="T40" fmla="*/ 17 w 148"/>
                <a:gd name="T41" fmla="*/ 23 h 52"/>
                <a:gd name="T42" fmla="*/ 27 w 148"/>
                <a:gd name="T43" fmla="*/ 21 h 52"/>
                <a:gd name="T44" fmla="*/ 36 w 148"/>
                <a:gd name="T45" fmla="*/ 20 h 52"/>
                <a:gd name="T46" fmla="*/ 46 w 148"/>
                <a:gd name="T47" fmla="*/ 19 h 52"/>
                <a:gd name="T48" fmla="*/ 56 w 148"/>
                <a:gd name="T49" fmla="*/ 18 h 52"/>
                <a:gd name="T50" fmla="*/ 65 w 148"/>
                <a:gd name="T51" fmla="*/ 16 h 52"/>
                <a:gd name="T52" fmla="*/ 74 w 148"/>
                <a:gd name="T53" fmla="*/ 13 h 52"/>
                <a:gd name="T54" fmla="*/ 82 w 148"/>
                <a:gd name="T55" fmla="*/ 12 h 52"/>
                <a:gd name="T56" fmla="*/ 92 w 148"/>
                <a:gd name="T57" fmla="*/ 10 h 52"/>
                <a:gd name="T58" fmla="*/ 100 w 148"/>
                <a:gd name="T59" fmla="*/ 8 h 52"/>
                <a:gd name="T60" fmla="*/ 110 w 148"/>
                <a:gd name="T61" fmla="*/ 6 h 52"/>
                <a:gd name="T62" fmla="*/ 118 w 148"/>
                <a:gd name="T63" fmla="*/ 4 h 52"/>
                <a:gd name="T64" fmla="*/ 128 w 148"/>
                <a:gd name="T65" fmla="*/ 1 h 52"/>
                <a:gd name="T66" fmla="*/ 137 w 148"/>
                <a:gd name="T67" fmla="*/ 0 h 52"/>
                <a:gd name="T68" fmla="*/ 148 w 148"/>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52">
                  <a:moveTo>
                    <a:pt x="148" y="0"/>
                  </a:moveTo>
                  <a:lnTo>
                    <a:pt x="147" y="9"/>
                  </a:lnTo>
                  <a:lnTo>
                    <a:pt x="146" y="17"/>
                  </a:lnTo>
                  <a:lnTo>
                    <a:pt x="143" y="23"/>
                  </a:lnTo>
                  <a:lnTo>
                    <a:pt x="137" y="29"/>
                  </a:lnTo>
                  <a:lnTo>
                    <a:pt x="132" y="34"/>
                  </a:lnTo>
                  <a:lnTo>
                    <a:pt x="126" y="39"/>
                  </a:lnTo>
                  <a:lnTo>
                    <a:pt x="118" y="44"/>
                  </a:lnTo>
                  <a:lnTo>
                    <a:pt x="111" y="49"/>
                  </a:lnTo>
                  <a:lnTo>
                    <a:pt x="97" y="51"/>
                  </a:lnTo>
                  <a:lnTo>
                    <a:pt x="83" y="52"/>
                  </a:lnTo>
                  <a:lnTo>
                    <a:pt x="68" y="52"/>
                  </a:lnTo>
                  <a:lnTo>
                    <a:pt x="53" y="51"/>
                  </a:lnTo>
                  <a:lnTo>
                    <a:pt x="38" y="49"/>
                  </a:lnTo>
                  <a:lnTo>
                    <a:pt x="24" y="43"/>
                  </a:lnTo>
                  <a:lnTo>
                    <a:pt x="17" y="41"/>
                  </a:lnTo>
                  <a:lnTo>
                    <a:pt x="12" y="37"/>
                  </a:lnTo>
                  <a:lnTo>
                    <a:pt x="6" y="33"/>
                  </a:lnTo>
                  <a:lnTo>
                    <a:pt x="0" y="28"/>
                  </a:lnTo>
                  <a:lnTo>
                    <a:pt x="9" y="25"/>
                  </a:lnTo>
                  <a:lnTo>
                    <a:pt x="17" y="23"/>
                  </a:lnTo>
                  <a:lnTo>
                    <a:pt x="27" y="21"/>
                  </a:lnTo>
                  <a:lnTo>
                    <a:pt x="36" y="20"/>
                  </a:lnTo>
                  <a:lnTo>
                    <a:pt x="46" y="19"/>
                  </a:lnTo>
                  <a:lnTo>
                    <a:pt x="56" y="18"/>
                  </a:lnTo>
                  <a:lnTo>
                    <a:pt x="65" y="16"/>
                  </a:lnTo>
                  <a:lnTo>
                    <a:pt x="74" y="13"/>
                  </a:lnTo>
                  <a:lnTo>
                    <a:pt x="82" y="12"/>
                  </a:lnTo>
                  <a:lnTo>
                    <a:pt x="92" y="10"/>
                  </a:lnTo>
                  <a:lnTo>
                    <a:pt x="100" y="8"/>
                  </a:lnTo>
                  <a:lnTo>
                    <a:pt x="110" y="6"/>
                  </a:lnTo>
                  <a:lnTo>
                    <a:pt x="118" y="4"/>
                  </a:lnTo>
                  <a:lnTo>
                    <a:pt x="128" y="1"/>
                  </a:lnTo>
                  <a:lnTo>
                    <a:pt x="137" y="0"/>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 name="Freeform 163">
              <a:extLst>
                <a:ext uri="{FF2B5EF4-FFF2-40B4-BE49-F238E27FC236}">
                  <a16:creationId xmlns:a16="http://schemas.microsoft.com/office/drawing/2014/main" id="{0F09FD66-BB54-43C2-9233-12478BC81AF8}"/>
                </a:ext>
              </a:extLst>
            </p:cNvPr>
            <p:cNvSpPr>
              <a:spLocks/>
            </p:cNvSpPr>
            <p:nvPr/>
          </p:nvSpPr>
          <p:spPr bwMode="auto">
            <a:xfrm>
              <a:off x="3354388" y="4822825"/>
              <a:ext cx="182563" cy="53975"/>
            </a:xfrm>
            <a:custGeom>
              <a:avLst/>
              <a:gdLst>
                <a:gd name="T0" fmla="*/ 114 w 115"/>
                <a:gd name="T1" fmla="*/ 8 h 34"/>
                <a:gd name="T2" fmla="*/ 115 w 115"/>
                <a:gd name="T3" fmla="*/ 13 h 34"/>
                <a:gd name="T4" fmla="*/ 115 w 115"/>
                <a:gd name="T5" fmla="*/ 15 h 34"/>
                <a:gd name="T6" fmla="*/ 112 w 115"/>
                <a:gd name="T7" fmla="*/ 16 h 34"/>
                <a:gd name="T8" fmla="*/ 109 w 115"/>
                <a:gd name="T9" fmla="*/ 16 h 34"/>
                <a:gd name="T10" fmla="*/ 107 w 115"/>
                <a:gd name="T11" fmla="*/ 16 h 34"/>
                <a:gd name="T12" fmla="*/ 104 w 115"/>
                <a:gd name="T13" fmla="*/ 17 h 34"/>
                <a:gd name="T14" fmla="*/ 101 w 115"/>
                <a:gd name="T15" fmla="*/ 20 h 34"/>
                <a:gd name="T16" fmla="*/ 101 w 115"/>
                <a:gd name="T17" fmla="*/ 23 h 34"/>
                <a:gd name="T18" fmla="*/ 94 w 115"/>
                <a:gd name="T19" fmla="*/ 26 h 34"/>
                <a:gd name="T20" fmla="*/ 87 w 115"/>
                <a:gd name="T21" fmla="*/ 29 h 34"/>
                <a:gd name="T22" fmla="*/ 80 w 115"/>
                <a:gd name="T23" fmla="*/ 32 h 34"/>
                <a:gd name="T24" fmla="*/ 72 w 115"/>
                <a:gd name="T25" fmla="*/ 33 h 34"/>
                <a:gd name="T26" fmla="*/ 65 w 115"/>
                <a:gd name="T27" fmla="*/ 34 h 34"/>
                <a:gd name="T28" fmla="*/ 57 w 115"/>
                <a:gd name="T29" fmla="*/ 34 h 34"/>
                <a:gd name="T30" fmla="*/ 50 w 115"/>
                <a:gd name="T31" fmla="*/ 33 h 34"/>
                <a:gd name="T32" fmla="*/ 42 w 115"/>
                <a:gd name="T33" fmla="*/ 32 h 34"/>
                <a:gd name="T34" fmla="*/ 36 w 115"/>
                <a:gd name="T35" fmla="*/ 27 h 34"/>
                <a:gd name="T36" fmla="*/ 31 w 115"/>
                <a:gd name="T37" fmla="*/ 23 h 34"/>
                <a:gd name="T38" fmla="*/ 25 w 115"/>
                <a:gd name="T39" fmla="*/ 20 h 34"/>
                <a:gd name="T40" fmla="*/ 18 w 115"/>
                <a:gd name="T41" fmla="*/ 16 h 34"/>
                <a:gd name="T42" fmla="*/ 13 w 115"/>
                <a:gd name="T43" fmla="*/ 13 h 34"/>
                <a:gd name="T44" fmla="*/ 7 w 115"/>
                <a:gd name="T45" fmla="*/ 10 h 34"/>
                <a:gd name="T46" fmla="*/ 3 w 115"/>
                <a:gd name="T47" fmla="*/ 5 h 34"/>
                <a:gd name="T48" fmla="*/ 0 w 115"/>
                <a:gd name="T49" fmla="*/ 0 h 34"/>
                <a:gd name="T50" fmla="*/ 14 w 115"/>
                <a:gd name="T51" fmla="*/ 2 h 34"/>
                <a:gd name="T52" fmla="*/ 28 w 115"/>
                <a:gd name="T53" fmla="*/ 3 h 34"/>
                <a:gd name="T54" fmla="*/ 43 w 115"/>
                <a:gd name="T55" fmla="*/ 4 h 34"/>
                <a:gd name="T56" fmla="*/ 57 w 115"/>
                <a:gd name="T57" fmla="*/ 5 h 34"/>
                <a:gd name="T58" fmla="*/ 72 w 115"/>
                <a:gd name="T59" fmla="*/ 6 h 34"/>
                <a:gd name="T60" fmla="*/ 86 w 115"/>
                <a:gd name="T61" fmla="*/ 6 h 34"/>
                <a:gd name="T62" fmla="*/ 100 w 115"/>
                <a:gd name="T63" fmla="*/ 7 h 34"/>
                <a:gd name="T64" fmla="*/ 114 w 115"/>
                <a:gd name="T65" fmla="*/ 8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34">
                  <a:moveTo>
                    <a:pt x="114" y="8"/>
                  </a:moveTo>
                  <a:lnTo>
                    <a:pt x="115" y="13"/>
                  </a:lnTo>
                  <a:lnTo>
                    <a:pt x="115" y="15"/>
                  </a:lnTo>
                  <a:lnTo>
                    <a:pt x="112" y="16"/>
                  </a:lnTo>
                  <a:lnTo>
                    <a:pt x="109" y="16"/>
                  </a:lnTo>
                  <a:lnTo>
                    <a:pt x="107" y="16"/>
                  </a:lnTo>
                  <a:lnTo>
                    <a:pt x="104" y="17"/>
                  </a:lnTo>
                  <a:lnTo>
                    <a:pt x="101" y="20"/>
                  </a:lnTo>
                  <a:lnTo>
                    <a:pt x="101" y="23"/>
                  </a:lnTo>
                  <a:lnTo>
                    <a:pt x="94" y="26"/>
                  </a:lnTo>
                  <a:lnTo>
                    <a:pt x="87" y="29"/>
                  </a:lnTo>
                  <a:lnTo>
                    <a:pt x="80" y="32"/>
                  </a:lnTo>
                  <a:lnTo>
                    <a:pt x="72" y="33"/>
                  </a:lnTo>
                  <a:lnTo>
                    <a:pt x="65" y="34"/>
                  </a:lnTo>
                  <a:lnTo>
                    <a:pt x="57" y="34"/>
                  </a:lnTo>
                  <a:lnTo>
                    <a:pt x="50" y="33"/>
                  </a:lnTo>
                  <a:lnTo>
                    <a:pt x="42" y="32"/>
                  </a:lnTo>
                  <a:lnTo>
                    <a:pt x="36" y="27"/>
                  </a:lnTo>
                  <a:lnTo>
                    <a:pt x="31" y="23"/>
                  </a:lnTo>
                  <a:lnTo>
                    <a:pt x="25" y="20"/>
                  </a:lnTo>
                  <a:lnTo>
                    <a:pt x="18" y="16"/>
                  </a:lnTo>
                  <a:lnTo>
                    <a:pt x="13" y="13"/>
                  </a:lnTo>
                  <a:lnTo>
                    <a:pt x="7" y="10"/>
                  </a:lnTo>
                  <a:lnTo>
                    <a:pt x="3" y="5"/>
                  </a:lnTo>
                  <a:lnTo>
                    <a:pt x="0" y="0"/>
                  </a:lnTo>
                  <a:lnTo>
                    <a:pt x="14" y="2"/>
                  </a:lnTo>
                  <a:lnTo>
                    <a:pt x="28" y="3"/>
                  </a:lnTo>
                  <a:lnTo>
                    <a:pt x="43" y="4"/>
                  </a:lnTo>
                  <a:lnTo>
                    <a:pt x="57" y="5"/>
                  </a:lnTo>
                  <a:lnTo>
                    <a:pt x="72" y="6"/>
                  </a:lnTo>
                  <a:lnTo>
                    <a:pt x="86" y="6"/>
                  </a:lnTo>
                  <a:lnTo>
                    <a:pt x="100" y="7"/>
                  </a:lnTo>
                  <a:lnTo>
                    <a:pt x="1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 name="Freeform 164">
              <a:extLst>
                <a:ext uri="{FF2B5EF4-FFF2-40B4-BE49-F238E27FC236}">
                  <a16:creationId xmlns:a16="http://schemas.microsoft.com/office/drawing/2014/main" id="{30FC79F3-3CE8-4178-8CE6-147561C59D84}"/>
                </a:ext>
              </a:extLst>
            </p:cNvPr>
            <p:cNvSpPr>
              <a:spLocks/>
            </p:cNvSpPr>
            <p:nvPr/>
          </p:nvSpPr>
          <p:spPr bwMode="auto">
            <a:xfrm>
              <a:off x="5519738" y="4826000"/>
              <a:ext cx="482600" cy="196850"/>
            </a:xfrm>
            <a:custGeom>
              <a:avLst/>
              <a:gdLst>
                <a:gd name="T0" fmla="*/ 301 w 304"/>
                <a:gd name="T1" fmla="*/ 19 h 124"/>
                <a:gd name="T2" fmla="*/ 294 w 304"/>
                <a:gd name="T3" fmla="*/ 37 h 124"/>
                <a:gd name="T4" fmla="*/ 282 w 304"/>
                <a:gd name="T5" fmla="*/ 56 h 124"/>
                <a:gd name="T6" fmla="*/ 267 w 304"/>
                <a:gd name="T7" fmla="*/ 72 h 124"/>
                <a:gd name="T8" fmla="*/ 249 w 304"/>
                <a:gd name="T9" fmla="*/ 86 h 124"/>
                <a:gd name="T10" fmla="*/ 228 w 304"/>
                <a:gd name="T11" fmla="*/ 98 h 124"/>
                <a:gd name="T12" fmla="*/ 206 w 304"/>
                <a:gd name="T13" fmla="*/ 109 h 124"/>
                <a:gd name="T14" fmla="*/ 184 w 304"/>
                <a:gd name="T15" fmla="*/ 117 h 124"/>
                <a:gd name="T16" fmla="*/ 160 w 304"/>
                <a:gd name="T17" fmla="*/ 121 h 124"/>
                <a:gd name="T18" fmla="*/ 140 w 304"/>
                <a:gd name="T19" fmla="*/ 123 h 124"/>
                <a:gd name="T20" fmla="*/ 107 w 304"/>
                <a:gd name="T21" fmla="*/ 123 h 124"/>
                <a:gd name="T22" fmla="*/ 65 w 304"/>
                <a:gd name="T23" fmla="*/ 115 h 124"/>
                <a:gd name="T24" fmla="*/ 26 w 304"/>
                <a:gd name="T25" fmla="*/ 99 h 124"/>
                <a:gd name="T26" fmla="*/ 4 w 304"/>
                <a:gd name="T27" fmla="*/ 85 h 124"/>
                <a:gd name="T28" fmla="*/ 0 w 304"/>
                <a:gd name="T29" fmla="*/ 77 h 124"/>
                <a:gd name="T30" fmla="*/ 0 w 304"/>
                <a:gd name="T31" fmla="*/ 68 h 124"/>
                <a:gd name="T32" fmla="*/ 2 w 304"/>
                <a:gd name="T33" fmla="*/ 61 h 124"/>
                <a:gd name="T34" fmla="*/ 6 w 304"/>
                <a:gd name="T35" fmla="*/ 53 h 124"/>
                <a:gd name="T36" fmla="*/ 14 w 304"/>
                <a:gd name="T37" fmla="*/ 49 h 124"/>
                <a:gd name="T38" fmla="*/ 25 w 304"/>
                <a:gd name="T39" fmla="*/ 52 h 124"/>
                <a:gd name="T40" fmla="*/ 37 w 304"/>
                <a:gd name="T41" fmla="*/ 63 h 124"/>
                <a:gd name="T42" fmla="*/ 48 w 304"/>
                <a:gd name="T43" fmla="*/ 72 h 124"/>
                <a:gd name="T44" fmla="*/ 57 w 304"/>
                <a:gd name="T45" fmla="*/ 76 h 124"/>
                <a:gd name="T46" fmla="*/ 73 w 304"/>
                <a:gd name="T47" fmla="*/ 79 h 124"/>
                <a:gd name="T48" fmla="*/ 97 w 304"/>
                <a:gd name="T49" fmla="*/ 83 h 124"/>
                <a:gd name="T50" fmla="*/ 120 w 304"/>
                <a:gd name="T51" fmla="*/ 83 h 124"/>
                <a:gd name="T52" fmla="*/ 142 w 304"/>
                <a:gd name="T53" fmla="*/ 79 h 124"/>
                <a:gd name="T54" fmla="*/ 159 w 304"/>
                <a:gd name="T55" fmla="*/ 75 h 124"/>
                <a:gd name="T56" fmla="*/ 169 w 304"/>
                <a:gd name="T57" fmla="*/ 70 h 124"/>
                <a:gd name="T58" fmla="*/ 178 w 304"/>
                <a:gd name="T59" fmla="*/ 69 h 124"/>
                <a:gd name="T60" fmla="*/ 189 w 304"/>
                <a:gd name="T61" fmla="*/ 68 h 124"/>
                <a:gd name="T62" fmla="*/ 209 w 304"/>
                <a:gd name="T63" fmla="*/ 61 h 124"/>
                <a:gd name="T64" fmla="*/ 232 w 304"/>
                <a:gd name="T65" fmla="*/ 45 h 124"/>
                <a:gd name="T66" fmla="*/ 254 w 304"/>
                <a:gd name="T67" fmla="*/ 26 h 124"/>
                <a:gd name="T68" fmla="*/ 277 w 304"/>
                <a:gd name="T69" fmla="*/ 9 h 124"/>
                <a:gd name="T70" fmla="*/ 290 w 304"/>
                <a:gd name="T71" fmla="*/ 0 h 124"/>
                <a:gd name="T72" fmla="*/ 296 w 304"/>
                <a:gd name="T73" fmla="*/ 0 h 124"/>
                <a:gd name="T74" fmla="*/ 300 w 304"/>
                <a:gd name="T75" fmla="*/ 3 h 124"/>
                <a:gd name="T76" fmla="*/ 303 w 304"/>
                <a:gd name="T77" fmla="*/ 6 h 1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4" h="124">
                  <a:moveTo>
                    <a:pt x="304" y="9"/>
                  </a:moveTo>
                  <a:lnTo>
                    <a:pt x="301" y="19"/>
                  </a:lnTo>
                  <a:lnTo>
                    <a:pt x="299" y="29"/>
                  </a:lnTo>
                  <a:lnTo>
                    <a:pt x="294" y="37"/>
                  </a:lnTo>
                  <a:lnTo>
                    <a:pt x="289" y="47"/>
                  </a:lnTo>
                  <a:lnTo>
                    <a:pt x="282" y="56"/>
                  </a:lnTo>
                  <a:lnTo>
                    <a:pt x="275" y="64"/>
                  </a:lnTo>
                  <a:lnTo>
                    <a:pt x="267" y="72"/>
                  </a:lnTo>
                  <a:lnTo>
                    <a:pt x="259" y="79"/>
                  </a:lnTo>
                  <a:lnTo>
                    <a:pt x="249" y="86"/>
                  </a:lnTo>
                  <a:lnTo>
                    <a:pt x="239" y="92"/>
                  </a:lnTo>
                  <a:lnTo>
                    <a:pt x="228" y="98"/>
                  </a:lnTo>
                  <a:lnTo>
                    <a:pt x="218" y="104"/>
                  </a:lnTo>
                  <a:lnTo>
                    <a:pt x="206" y="109"/>
                  </a:lnTo>
                  <a:lnTo>
                    <a:pt x="195" y="112"/>
                  </a:lnTo>
                  <a:lnTo>
                    <a:pt x="184" y="117"/>
                  </a:lnTo>
                  <a:lnTo>
                    <a:pt x="171" y="120"/>
                  </a:lnTo>
                  <a:lnTo>
                    <a:pt x="160" y="121"/>
                  </a:lnTo>
                  <a:lnTo>
                    <a:pt x="151" y="123"/>
                  </a:lnTo>
                  <a:lnTo>
                    <a:pt x="140" y="123"/>
                  </a:lnTo>
                  <a:lnTo>
                    <a:pt x="129" y="124"/>
                  </a:lnTo>
                  <a:lnTo>
                    <a:pt x="107" y="123"/>
                  </a:lnTo>
                  <a:lnTo>
                    <a:pt x="86" y="120"/>
                  </a:lnTo>
                  <a:lnTo>
                    <a:pt x="65" y="115"/>
                  </a:lnTo>
                  <a:lnTo>
                    <a:pt x="44" y="108"/>
                  </a:lnTo>
                  <a:lnTo>
                    <a:pt x="26" y="99"/>
                  </a:lnTo>
                  <a:lnTo>
                    <a:pt x="8" y="88"/>
                  </a:lnTo>
                  <a:lnTo>
                    <a:pt x="4" y="85"/>
                  </a:lnTo>
                  <a:lnTo>
                    <a:pt x="2" y="80"/>
                  </a:lnTo>
                  <a:lnTo>
                    <a:pt x="0" y="77"/>
                  </a:lnTo>
                  <a:lnTo>
                    <a:pt x="0" y="73"/>
                  </a:lnTo>
                  <a:lnTo>
                    <a:pt x="0" y="68"/>
                  </a:lnTo>
                  <a:lnTo>
                    <a:pt x="0" y="65"/>
                  </a:lnTo>
                  <a:lnTo>
                    <a:pt x="2" y="61"/>
                  </a:lnTo>
                  <a:lnTo>
                    <a:pt x="0" y="56"/>
                  </a:lnTo>
                  <a:lnTo>
                    <a:pt x="6" y="53"/>
                  </a:lnTo>
                  <a:lnTo>
                    <a:pt x="10" y="51"/>
                  </a:lnTo>
                  <a:lnTo>
                    <a:pt x="14" y="49"/>
                  </a:lnTo>
                  <a:lnTo>
                    <a:pt x="18" y="49"/>
                  </a:lnTo>
                  <a:lnTo>
                    <a:pt x="25" y="52"/>
                  </a:lnTo>
                  <a:lnTo>
                    <a:pt x="32" y="57"/>
                  </a:lnTo>
                  <a:lnTo>
                    <a:pt x="37" y="63"/>
                  </a:lnTo>
                  <a:lnTo>
                    <a:pt x="44" y="69"/>
                  </a:lnTo>
                  <a:lnTo>
                    <a:pt x="48" y="72"/>
                  </a:lnTo>
                  <a:lnTo>
                    <a:pt x="53" y="75"/>
                  </a:lnTo>
                  <a:lnTo>
                    <a:pt x="57" y="76"/>
                  </a:lnTo>
                  <a:lnTo>
                    <a:pt x="61" y="78"/>
                  </a:lnTo>
                  <a:lnTo>
                    <a:pt x="73" y="79"/>
                  </a:lnTo>
                  <a:lnTo>
                    <a:pt x="84" y="81"/>
                  </a:lnTo>
                  <a:lnTo>
                    <a:pt x="97" y="83"/>
                  </a:lnTo>
                  <a:lnTo>
                    <a:pt x="108" y="83"/>
                  </a:lnTo>
                  <a:lnTo>
                    <a:pt x="120" y="83"/>
                  </a:lnTo>
                  <a:lnTo>
                    <a:pt x="131" y="81"/>
                  </a:lnTo>
                  <a:lnTo>
                    <a:pt x="142" y="79"/>
                  </a:lnTo>
                  <a:lnTo>
                    <a:pt x="154" y="78"/>
                  </a:lnTo>
                  <a:lnTo>
                    <a:pt x="159" y="75"/>
                  </a:lnTo>
                  <a:lnTo>
                    <a:pt x="163" y="73"/>
                  </a:lnTo>
                  <a:lnTo>
                    <a:pt x="169" y="70"/>
                  </a:lnTo>
                  <a:lnTo>
                    <a:pt x="173" y="70"/>
                  </a:lnTo>
                  <a:lnTo>
                    <a:pt x="178" y="69"/>
                  </a:lnTo>
                  <a:lnTo>
                    <a:pt x="184" y="69"/>
                  </a:lnTo>
                  <a:lnTo>
                    <a:pt x="189" y="68"/>
                  </a:lnTo>
                  <a:lnTo>
                    <a:pt x="195" y="67"/>
                  </a:lnTo>
                  <a:lnTo>
                    <a:pt x="209" y="61"/>
                  </a:lnTo>
                  <a:lnTo>
                    <a:pt x="220" y="53"/>
                  </a:lnTo>
                  <a:lnTo>
                    <a:pt x="232" y="45"/>
                  </a:lnTo>
                  <a:lnTo>
                    <a:pt x="243" y="36"/>
                  </a:lnTo>
                  <a:lnTo>
                    <a:pt x="254" y="26"/>
                  </a:lnTo>
                  <a:lnTo>
                    <a:pt x="265" y="18"/>
                  </a:lnTo>
                  <a:lnTo>
                    <a:pt x="277" y="9"/>
                  </a:lnTo>
                  <a:lnTo>
                    <a:pt x="288" y="0"/>
                  </a:lnTo>
                  <a:lnTo>
                    <a:pt x="290" y="0"/>
                  </a:lnTo>
                  <a:lnTo>
                    <a:pt x="293" y="0"/>
                  </a:lnTo>
                  <a:lnTo>
                    <a:pt x="296" y="0"/>
                  </a:lnTo>
                  <a:lnTo>
                    <a:pt x="297" y="2"/>
                  </a:lnTo>
                  <a:lnTo>
                    <a:pt x="300" y="3"/>
                  </a:lnTo>
                  <a:lnTo>
                    <a:pt x="301" y="5"/>
                  </a:lnTo>
                  <a:lnTo>
                    <a:pt x="303" y="6"/>
                  </a:lnTo>
                  <a:lnTo>
                    <a:pt x="30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 name="Freeform 165">
              <a:extLst>
                <a:ext uri="{FF2B5EF4-FFF2-40B4-BE49-F238E27FC236}">
                  <a16:creationId xmlns:a16="http://schemas.microsoft.com/office/drawing/2014/main" id="{8B52B69B-A9D7-4BD3-B201-05517BDAFB8D}"/>
                </a:ext>
              </a:extLst>
            </p:cNvPr>
            <p:cNvSpPr>
              <a:spLocks/>
            </p:cNvSpPr>
            <p:nvPr/>
          </p:nvSpPr>
          <p:spPr bwMode="auto">
            <a:xfrm>
              <a:off x="3203575" y="4845050"/>
              <a:ext cx="455613" cy="155575"/>
            </a:xfrm>
            <a:custGeom>
              <a:avLst/>
              <a:gdLst>
                <a:gd name="T0" fmla="*/ 77 w 287"/>
                <a:gd name="T1" fmla="*/ 51 h 98"/>
                <a:gd name="T2" fmla="*/ 90 w 287"/>
                <a:gd name="T3" fmla="*/ 54 h 98"/>
                <a:gd name="T4" fmla="*/ 102 w 287"/>
                <a:gd name="T5" fmla="*/ 55 h 98"/>
                <a:gd name="T6" fmla="*/ 115 w 287"/>
                <a:gd name="T7" fmla="*/ 57 h 98"/>
                <a:gd name="T8" fmla="*/ 127 w 287"/>
                <a:gd name="T9" fmla="*/ 57 h 98"/>
                <a:gd name="T10" fmla="*/ 152 w 287"/>
                <a:gd name="T11" fmla="*/ 57 h 98"/>
                <a:gd name="T12" fmla="*/ 177 w 287"/>
                <a:gd name="T13" fmla="*/ 55 h 98"/>
                <a:gd name="T14" fmla="*/ 202 w 287"/>
                <a:gd name="T15" fmla="*/ 52 h 98"/>
                <a:gd name="T16" fmla="*/ 226 w 287"/>
                <a:gd name="T17" fmla="*/ 46 h 98"/>
                <a:gd name="T18" fmla="*/ 250 w 287"/>
                <a:gd name="T19" fmla="*/ 39 h 98"/>
                <a:gd name="T20" fmla="*/ 275 w 287"/>
                <a:gd name="T21" fmla="*/ 30 h 98"/>
                <a:gd name="T22" fmla="*/ 278 w 287"/>
                <a:gd name="T23" fmla="*/ 34 h 98"/>
                <a:gd name="T24" fmla="*/ 280 w 287"/>
                <a:gd name="T25" fmla="*/ 39 h 98"/>
                <a:gd name="T26" fmla="*/ 283 w 287"/>
                <a:gd name="T27" fmla="*/ 43 h 98"/>
                <a:gd name="T28" fmla="*/ 285 w 287"/>
                <a:gd name="T29" fmla="*/ 49 h 98"/>
                <a:gd name="T30" fmla="*/ 286 w 287"/>
                <a:gd name="T31" fmla="*/ 53 h 98"/>
                <a:gd name="T32" fmla="*/ 287 w 287"/>
                <a:gd name="T33" fmla="*/ 58 h 98"/>
                <a:gd name="T34" fmla="*/ 286 w 287"/>
                <a:gd name="T35" fmla="*/ 63 h 98"/>
                <a:gd name="T36" fmla="*/ 285 w 287"/>
                <a:gd name="T37" fmla="*/ 68 h 98"/>
                <a:gd name="T38" fmla="*/ 273 w 287"/>
                <a:gd name="T39" fmla="*/ 74 h 98"/>
                <a:gd name="T40" fmla="*/ 262 w 287"/>
                <a:gd name="T41" fmla="*/ 79 h 98"/>
                <a:gd name="T42" fmla="*/ 250 w 287"/>
                <a:gd name="T43" fmla="*/ 85 h 98"/>
                <a:gd name="T44" fmla="*/ 236 w 287"/>
                <a:gd name="T45" fmla="*/ 88 h 98"/>
                <a:gd name="T46" fmla="*/ 222 w 287"/>
                <a:gd name="T47" fmla="*/ 92 h 98"/>
                <a:gd name="T48" fmla="*/ 209 w 287"/>
                <a:gd name="T49" fmla="*/ 95 h 98"/>
                <a:gd name="T50" fmla="*/ 193 w 287"/>
                <a:gd name="T51" fmla="*/ 97 h 98"/>
                <a:gd name="T52" fmla="*/ 178 w 287"/>
                <a:gd name="T53" fmla="*/ 98 h 98"/>
                <a:gd name="T54" fmla="*/ 163 w 287"/>
                <a:gd name="T55" fmla="*/ 98 h 98"/>
                <a:gd name="T56" fmla="*/ 148 w 287"/>
                <a:gd name="T57" fmla="*/ 98 h 98"/>
                <a:gd name="T58" fmla="*/ 134 w 287"/>
                <a:gd name="T59" fmla="*/ 97 h 98"/>
                <a:gd name="T60" fmla="*/ 119 w 287"/>
                <a:gd name="T61" fmla="*/ 95 h 98"/>
                <a:gd name="T62" fmla="*/ 103 w 287"/>
                <a:gd name="T63" fmla="*/ 93 h 98"/>
                <a:gd name="T64" fmla="*/ 90 w 287"/>
                <a:gd name="T65" fmla="*/ 89 h 98"/>
                <a:gd name="T66" fmla="*/ 76 w 287"/>
                <a:gd name="T67" fmla="*/ 85 h 98"/>
                <a:gd name="T68" fmla="*/ 63 w 287"/>
                <a:gd name="T69" fmla="*/ 80 h 98"/>
                <a:gd name="T70" fmla="*/ 54 w 287"/>
                <a:gd name="T71" fmla="*/ 76 h 98"/>
                <a:gd name="T72" fmla="*/ 44 w 287"/>
                <a:gd name="T73" fmla="*/ 69 h 98"/>
                <a:gd name="T74" fmla="*/ 36 w 287"/>
                <a:gd name="T75" fmla="*/ 62 h 98"/>
                <a:gd name="T76" fmla="*/ 29 w 287"/>
                <a:gd name="T77" fmla="*/ 54 h 98"/>
                <a:gd name="T78" fmla="*/ 21 w 287"/>
                <a:gd name="T79" fmla="*/ 45 h 98"/>
                <a:gd name="T80" fmla="*/ 14 w 287"/>
                <a:gd name="T81" fmla="*/ 36 h 98"/>
                <a:gd name="T82" fmla="*/ 7 w 287"/>
                <a:gd name="T83" fmla="*/ 28 h 98"/>
                <a:gd name="T84" fmla="*/ 0 w 287"/>
                <a:gd name="T85" fmla="*/ 19 h 98"/>
                <a:gd name="T86" fmla="*/ 0 w 287"/>
                <a:gd name="T87" fmla="*/ 17 h 98"/>
                <a:gd name="T88" fmla="*/ 0 w 287"/>
                <a:gd name="T89" fmla="*/ 13 h 98"/>
                <a:gd name="T90" fmla="*/ 0 w 287"/>
                <a:gd name="T91" fmla="*/ 10 h 98"/>
                <a:gd name="T92" fmla="*/ 1 w 287"/>
                <a:gd name="T93" fmla="*/ 8 h 98"/>
                <a:gd name="T94" fmla="*/ 3 w 287"/>
                <a:gd name="T95" fmla="*/ 6 h 98"/>
                <a:gd name="T96" fmla="*/ 4 w 287"/>
                <a:gd name="T97" fmla="*/ 3 h 98"/>
                <a:gd name="T98" fmla="*/ 7 w 287"/>
                <a:gd name="T99" fmla="*/ 1 h 98"/>
                <a:gd name="T100" fmla="*/ 11 w 287"/>
                <a:gd name="T101" fmla="*/ 0 h 98"/>
                <a:gd name="T102" fmla="*/ 16 w 287"/>
                <a:gd name="T103" fmla="*/ 2 h 98"/>
                <a:gd name="T104" fmla="*/ 22 w 287"/>
                <a:gd name="T105" fmla="*/ 3 h 98"/>
                <a:gd name="T106" fmla="*/ 27 w 287"/>
                <a:gd name="T107" fmla="*/ 7 h 98"/>
                <a:gd name="T108" fmla="*/ 32 w 287"/>
                <a:gd name="T109" fmla="*/ 9 h 98"/>
                <a:gd name="T110" fmla="*/ 39 w 287"/>
                <a:gd name="T111" fmla="*/ 15 h 98"/>
                <a:gd name="T112" fmla="*/ 45 w 287"/>
                <a:gd name="T113" fmla="*/ 22 h 98"/>
                <a:gd name="T114" fmla="*/ 51 w 287"/>
                <a:gd name="T115" fmla="*/ 30 h 98"/>
                <a:gd name="T116" fmla="*/ 58 w 287"/>
                <a:gd name="T117" fmla="*/ 37 h 98"/>
                <a:gd name="T118" fmla="*/ 66 w 287"/>
                <a:gd name="T119" fmla="*/ 45 h 98"/>
                <a:gd name="T120" fmla="*/ 77 w 287"/>
                <a:gd name="T121" fmla="*/ 51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7" h="98">
                  <a:moveTo>
                    <a:pt x="77" y="51"/>
                  </a:moveTo>
                  <a:lnTo>
                    <a:pt x="90" y="54"/>
                  </a:lnTo>
                  <a:lnTo>
                    <a:pt x="102" y="55"/>
                  </a:lnTo>
                  <a:lnTo>
                    <a:pt x="115" y="57"/>
                  </a:lnTo>
                  <a:lnTo>
                    <a:pt x="127" y="57"/>
                  </a:lnTo>
                  <a:lnTo>
                    <a:pt x="152" y="57"/>
                  </a:lnTo>
                  <a:lnTo>
                    <a:pt x="177" y="55"/>
                  </a:lnTo>
                  <a:lnTo>
                    <a:pt x="202" y="52"/>
                  </a:lnTo>
                  <a:lnTo>
                    <a:pt x="226" y="46"/>
                  </a:lnTo>
                  <a:lnTo>
                    <a:pt x="250" y="39"/>
                  </a:lnTo>
                  <a:lnTo>
                    <a:pt x="275" y="30"/>
                  </a:lnTo>
                  <a:lnTo>
                    <a:pt x="278" y="34"/>
                  </a:lnTo>
                  <a:lnTo>
                    <a:pt x="280" y="39"/>
                  </a:lnTo>
                  <a:lnTo>
                    <a:pt x="283" y="43"/>
                  </a:lnTo>
                  <a:lnTo>
                    <a:pt x="285" y="49"/>
                  </a:lnTo>
                  <a:lnTo>
                    <a:pt x="286" y="53"/>
                  </a:lnTo>
                  <a:lnTo>
                    <a:pt x="287" y="58"/>
                  </a:lnTo>
                  <a:lnTo>
                    <a:pt x="286" y="63"/>
                  </a:lnTo>
                  <a:lnTo>
                    <a:pt x="285" y="68"/>
                  </a:lnTo>
                  <a:lnTo>
                    <a:pt x="273" y="74"/>
                  </a:lnTo>
                  <a:lnTo>
                    <a:pt x="262" y="79"/>
                  </a:lnTo>
                  <a:lnTo>
                    <a:pt x="250" y="85"/>
                  </a:lnTo>
                  <a:lnTo>
                    <a:pt x="236" y="88"/>
                  </a:lnTo>
                  <a:lnTo>
                    <a:pt x="222" y="92"/>
                  </a:lnTo>
                  <a:lnTo>
                    <a:pt x="209" y="95"/>
                  </a:lnTo>
                  <a:lnTo>
                    <a:pt x="193" y="97"/>
                  </a:lnTo>
                  <a:lnTo>
                    <a:pt x="178" y="98"/>
                  </a:lnTo>
                  <a:lnTo>
                    <a:pt x="163" y="98"/>
                  </a:lnTo>
                  <a:lnTo>
                    <a:pt x="148" y="98"/>
                  </a:lnTo>
                  <a:lnTo>
                    <a:pt x="134" y="97"/>
                  </a:lnTo>
                  <a:lnTo>
                    <a:pt x="119" y="95"/>
                  </a:lnTo>
                  <a:lnTo>
                    <a:pt x="103" y="93"/>
                  </a:lnTo>
                  <a:lnTo>
                    <a:pt x="90" y="89"/>
                  </a:lnTo>
                  <a:lnTo>
                    <a:pt x="76" y="85"/>
                  </a:lnTo>
                  <a:lnTo>
                    <a:pt x="63" y="80"/>
                  </a:lnTo>
                  <a:lnTo>
                    <a:pt x="54" y="76"/>
                  </a:lnTo>
                  <a:lnTo>
                    <a:pt x="44" y="69"/>
                  </a:lnTo>
                  <a:lnTo>
                    <a:pt x="36" y="62"/>
                  </a:lnTo>
                  <a:lnTo>
                    <a:pt x="29" y="54"/>
                  </a:lnTo>
                  <a:lnTo>
                    <a:pt x="21" y="45"/>
                  </a:lnTo>
                  <a:lnTo>
                    <a:pt x="14" y="36"/>
                  </a:lnTo>
                  <a:lnTo>
                    <a:pt x="7" y="28"/>
                  </a:lnTo>
                  <a:lnTo>
                    <a:pt x="0" y="19"/>
                  </a:lnTo>
                  <a:lnTo>
                    <a:pt x="0" y="17"/>
                  </a:lnTo>
                  <a:lnTo>
                    <a:pt x="0" y="13"/>
                  </a:lnTo>
                  <a:lnTo>
                    <a:pt x="0" y="10"/>
                  </a:lnTo>
                  <a:lnTo>
                    <a:pt x="1" y="8"/>
                  </a:lnTo>
                  <a:lnTo>
                    <a:pt x="3" y="6"/>
                  </a:lnTo>
                  <a:lnTo>
                    <a:pt x="4" y="3"/>
                  </a:lnTo>
                  <a:lnTo>
                    <a:pt x="7" y="1"/>
                  </a:lnTo>
                  <a:lnTo>
                    <a:pt x="11" y="0"/>
                  </a:lnTo>
                  <a:lnTo>
                    <a:pt x="16" y="2"/>
                  </a:lnTo>
                  <a:lnTo>
                    <a:pt x="22" y="3"/>
                  </a:lnTo>
                  <a:lnTo>
                    <a:pt x="27" y="7"/>
                  </a:lnTo>
                  <a:lnTo>
                    <a:pt x="32" y="9"/>
                  </a:lnTo>
                  <a:lnTo>
                    <a:pt x="39" y="15"/>
                  </a:lnTo>
                  <a:lnTo>
                    <a:pt x="45" y="22"/>
                  </a:lnTo>
                  <a:lnTo>
                    <a:pt x="51" y="30"/>
                  </a:lnTo>
                  <a:lnTo>
                    <a:pt x="58" y="37"/>
                  </a:lnTo>
                  <a:lnTo>
                    <a:pt x="66" y="45"/>
                  </a:lnTo>
                  <a:lnTo>
                    <a:pt x="77"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 name="Freeform 166">
              <a:extLst>
                <a:ext uri="{FF2B5EF4-FFF2-40B4-BE49-F238E27FC236}">
                  <a16:creationId xmlns:a16="http://schemas.microsoft.com/office/drawing/2014/main" id="{FC6A796D-E59B-4258-8849-069EE39DE306}"/>
                </a:ext>
              </a:extLst>
            </p:cNvPr>
            <p:cNvSpPr>
              <a:spLocks/>
            </p:cNvSpPr>
            <p:nvPr/>
          </p:nvSpPr>
          <p:spPr bwMode="auto">
            <a:xfrm>
              <a:off x="4845050" y="4862513"/>
              <a:ext cx="307975" cy="109538"/>
            </a:xfrm>
            <a:custGeom>
              <a:avLst/>
              <a:gdLst>
                <a:gd name="T0" fmla="*/ 194 w 194"/>
                <a:gd name="T1" fmla="*/ 8 h 69"/>
                <a:gd name="T2" fmla="*/ 194 w 194"/>
                <a:gd name="T3" fmla="*/ 10 h 69"/>
                <a:gd name="T4" fmla="*/ 194 w 194"/>
                <a:gd name="T5" fmla="*/ 12 h 69"/>
                <a:gd name="T6" fmla="*/ 193 w 194"/>
                <a:gd name="T7" fmla="*/ 13 h 69"/>
                <a:gd name="T8" fmla="*/ 193 w 194"/>
                <a:gd name="T9" fmla="*/ 15 h 69"/>
                <a:gd name="T10" fmla="*/ 192 w 194"/>
                <a:gd name="T11" fmla="*/ 17 h 69"/>
                <a:gd name="T12" fmla="*/ 190 w 194"/>
                <a:gd name="T13" fmla="*/ 18 h 69"/>
                <a:gd name="T14" fmla="*/ 190 w 194"/>
                <a:gd name="T15" fmla="*/ 18 h 69"/>
                <a:gd name="T16" fmla="*/ 189 w 194"/>
                <a:gd name="T17" fmla="*/ 19 h 69"/>
                <a:gd name="T18" fmla="*/ 186 w 194"/>
                <a:gd name="T19" fmla="*/ 17 h 69"/>
                <a:gd name="T20" fmla="*/ 182 w 194"/>
                <a:gd name="T21" fmla="*/ 24 h 69"/>
                <a:gd name="T22" fmla="*/ 178 w 194"/>
                <a:gd name="T23" fmla="*/ 31 h 69"/>
                <a:gd name="T24" fmla="*/ 174 w 194"/>
                <a:gd name="T25" fmla="*/ 38 h 69"/>
                <a:gd name="T26" fmla="*/ 168 w 194"/>
                <a:gd name="T27" fmla="*/ 43 h 69"/>
                <a:gd name="T28" fmla="*/ 163 w 194"/>
                <a:gd name="T29" fmla="*/ 50 h 69"/>
                <a:gd name="T30" fmla="*/ 157 w 194"/>
                <a:gd name="T31" fmla="*/ 55 h 69"/>
                <a:gd name="T32" fmla="*/ 149 w 194"/>
                <a:gd name="T33" fmla="*/ 61 h 69"/>
                <a:gd name="T34" fmla="*/ 140 w 194"/>
                <a:gd name="T35" fmla="*/ 65 h 69"/>
                <a:gd name="T36" fmla="*/ 125 w 194"/>
                <a:gd name="T37" fmla="*/ 67 h 69"/>
                <a:gd name="T38" fmla="*/ 109 w 194"/>
                <a:gd name="T39" fmla="*/ 68 h 69"/>
                <a:gd name="T40" fmla="*/ 93 w 194"/>
                <a:gd name="T41" fmla="*/ 69 h 69"/>
                <a:gd name="T42" fmla="*/ 78 w 194"/>
                <a:gd name="T43" fmla="*/ 69 h 69"/>
                <a:gd name="T44" fmla="*/ 63 w 194"/>
                <a:gd name="T45" fmla="*/ 68 h 69"/>
                <a:gd name="T46" fmla="*/ 48 w 194"/>
                <a:gd name="T47" fmla="*/ 65 h 69"/>
                <a:gd name="T48" fmla="*/ 41 w 194"/>
                <a:gd name="T49" fmla="*/ 62 h 69"/>
                <a:gd name="T50" fmla="*/ 34 w 194"/>
                <a:gd name="T51" fmla="*/ 60 h 69"/>
                <a:gd name="T52" fmla="*/ 27 w 194"/>
                <a:gd name="T53" fmla="*/ 55 h 69"/>
                <a:gd name="T54" fmla="*/ 20 w 194"/>
                <a:gd name="T55" fmla="*/ 51 h 69"/>
                <a:gd name="T56" fmla="*/ 16 w 194"/>
                <a:gd name="T57" fmla="*/ 45 h 69"/>
                <a:gd name="T58" fmla="*/ 12 w 194"/>
                <a:gd name="T59" fmla="*/ 40 h 69"/>
                <a:gd name="T60" fmla="*/ 8 w 194"/>
                <a:gd name="T61" fmla="*/ 35 h 69"/>
                <a:gd name="T62" fmla="*/ 4 w 194"/>
                <a:gd name="T63" fmla="*/ 30 h 69"/>
                <a:gd name="T64" fmla="*/ 1 w 194"/>
                <a:gd name="T65" fmla="*/ 24 h 69"/>
                <a:gd name="T66" fmla="*/ 0 w 194"/>
                <a:gd name="T67" fmla="*/ 19 h 69"/>
                <a:gd name="T68" fmla="*/ 0 w 194"/>
                <a:gd name="T69" fmla="*/ 13 h 69"/>
                <a:gd name="T70" fmla="*/ 1 w 194"/>
                <a:gd name="T71" fmla="*/ 8 h 69"/>
                <a:gd name="T72" fmla="*/ 5 w 194"/>
                <a:gd name="T73" fmla="*/ 8 h 69"/>
                <a:gd name="T74" fmla="*/ 9 w 194"/>
                <a:gd name="T75" fmla="*/ 8 h 69"/>
                <a:gd name="T76" fmla="*/ 11 w 194"/>
                <a:gd name="T77" fmla="*/ 9 h 69"/>
                <a:gd name="T78" fmla="*/ 12 w 194"/>
                <a:gd name="T79" fmla="*/ 10 h 69"/>
                <a:gd name="T80" fmla="*/ 15 w 194"/>
                <a:gd name="T81" fmla="*/ 12 h 69"/>
                <a:gd name="T82" fmla="*/ 16 w 194"/>
                <a:gd name="T83" fmla="*/ 13 h 69"/>
                <a:gd name="T84" fmla="*/ 19 w 194"/>
                <a:gd name="T85" fmla="*/ 14 h 69"/>
                <a:gd name="T86" fmla="*/ 23 w 194"/>
                <a:gd name="T87" fmla="*/ 14 h 69"/>
                <a:gd name="T88" fmla="*/ 37 w 194"/>
                <a:gd name="T89" fmla="*/ 15 h 69"/>
                <a:gd name="T90" fmla="*/ 51 w 194"/>
                <a:gd name="T91" fmla="*/ 15 h 69"/>
                <a:gd name="T92" fmla="*/ 64 w 194"/>
                <a:gd name="T93" fmla="*/ 14 h 69"/>
                <a:gd name="T94" fmla="*/ 77 w 194"/>
                <a:gd name="T95" fmla="*/ 13 h 69"/>
                <a:gd name="T96" fmla="*/ 91 w 194"/>
                <a:gd name="T97" fmla="*/ 11 h 69"/>
                <a:gd name="T98" fmla="*/ 105 w 194"/>
                <a:gd name="T99" fmla="*/ 9 h 69"/>
                <a:gd name="T100" fmla="*/ 120 w 194"/>
                <a:gd name="T101" fmla="*/ 7 h 69"/>
                <a:gd name="T102" fmla="*/ 134 w 194"/>
                <a:gd name="T103" fmla="*/ 4 h 69"/>
                <a:gd name="T104" fmla="*/ 140 w 194"/>
                <a:gd name="T105" fmla="*/ 3 h 69"/>
                <a:gd name="T106" fmla="*/ 147 w 194"/>
                <a:gd name="T107" fmla="*/ 3 h 69"/>
                <a:gd name="T108" fmla="*/ 153 w 194"/>
                <a:gd name="T109" fmla="*/ 2 h 69"/>
                <a:gd name="T110" fmla="*/ 160 w 194"/>
                <a:gd name="T111" fmla="*/ 1 h 69"/>
                <a:gd name="T112" fmla="*/ 167 w 194"/>
                <a:gd name="T113" fmla="*/ 1 h 69"/>
                <a:gd name="T114" fmla="*/ 172 w 194"/>
                <a:gd name="T115" fmla="*/ 0 h 69"/>
                <a:gd name="T116" fmla="*/ 179 w 194"/>
                <a:gd name="T117" fmla="*/ 1 h 69"/>
                <a:gd name="T118" fmla="*/ 186 w 194"/>
                <a:gd name="T119" fmla="*/ 2 h 69"/>
                <a:gd name="T120" fmla="*/ 194 w 194"/>
                <a:gd name="T121" fmla="*/ 8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4" h="69">
                  <a:moveTo>
                    <a:pt x="194" y="8"/>
                  </a:moveTo>
                  <a:lnTo>
                    <a:pt x="194" y="10"/>
                  </a:lnTo>
                  <a:lnTo>
                    <a:pt x="194" y="12"/>
                  </a:lnTo>
                  <a:lnTo>
                    <a:pt x="193" y="13"/>
                  </a:lnTo>
                  <a:lnTo>
                    <a:pt x="193" y="15"/>
                  </a:lnTo>
                  <a:lnTo>
                    <a:pt x="192" y="17"/>
                  </a:lnTo>
                  <a:lnTo>
                    <a:pt x="190" y="18"/>
                  </a:lnTo>
                  <a:lnTo>
                    <a:pt x="189" y="19"/>
                  </a:lnTo>
                  <a:lnTo>
                    <a:pt x="186" y="17"/>
                  </a:lnTo>
                  <a:lnTo>
                    <a:pt x="182" y="24"/>
                  </a:lnTo>
                  <a:lnTo>
                    <a:pt x="178" y="31"/>
                  </a:lnTo>
                  <a:lnTo>
                    <a:pt x="174" y="38"/>
                  </a:lnTo>
                  <a:lnTo>
                    <a:pt x="168" y="43"/>
                  </a:lnTo>
                  <a:lnTo>
                    <a:pt x="163" y="50"/>
                  </a:lnTo>
                  <a:lnTo>
                    <a:pt x="157" y="55"/>
                  </a:lnTo>
                  <a:lnTo>
                    <a:pt x="149" y="61"/>
                  </a:lnTo>
                  <a:lnTo>
                    <a:pt x="140" y="65"/>
                  </a:lnTo>
                  <a:lnTo>
                    <a:pt x="125" y="67"/>
                  </a:lnTo>
                  <a:lnTo>
                    <a:pt x="109" y="68"/>
                  </a:lnTo>
                  <a:lnTo>
                    <a:pt x="93" y="69"/>
                  </a:lnTo>
                  <a:lnTo>
                    <a:pt x="78" y="69"/>
                  </a:lnTo>
                  <a:lnTo>
                    <a:pt x="63" y="68"/>
                  </a:lnTo>
                  <a:lnTo>
                    <a:pt x="48" y="65"/>
                  </a:lnTo>
                  <a:lnTo>
                    <a:pt x="41" y="62"/>
                  </a:lnTo>
                  <a:lnTo>
                    <a:pt x="34" y="60"/>
                  </a:lnTo>
                  <a:lnTo>
                    <a:pt x="27" y="55"/>
                  </a:lnTo>
                  <a:lnTo>
                    <a:pt x="20" y="51"/>
                  </a:lnTo>
                  <a:lnTo>
                    <a:pt x="16" y="45"/>
                  </a:lnTo>
                  <a:lnTo>
                    <a:pt x="12" y="40"/>
                  </a:lnTo>
                  <a:lnTo>
                    <a:pt x="8" y="35"/>
                  </a:lnTo>
                  <a:lnTo>
                    <a:pt x="4" y="30"/>
                  </a:lnTo>
                  <a:lnTo>
                    <a:pt x="1" y="24"/>
                  </a:lnTo>
                  <a:lnTo>
                    <a:pt x="0" y="19"/>
                  </a:lnTo>
                  <a:lnTo>
                    <a:pt x="0" y="13"/>
                  </a:lnTo>
                  <a:lnTo>
                    <a:pt x="1" y="8"/>
                  </a:lnTo>
                  <a:lnTo>
                    <a:pt x="5" y="8"/>
                  </a:lnTo>
                  <a:lnTo>
                    <a:pt x="9" y="8"/>
                  </a:lnTo>
                  <a:lnTo>
                    <a:pt x="11" y="9"/>
                  </a:lnTo>
                  <a:lnTo>
                    <a:pt x="12" y="10"/>
                  </a:lnTo>
                  <a:lnTo>
                    <a:pt x="15" y="12"/>
                  </a:lnTo>
                  <a:lnTo>
                    <a:pt x="16" y="13"/>
                  </a:lnTo>
                  <a:lnTo>
                    <a:pt x="19" y="14"/>
                  </a:lnTo>
                  <a:lnTo>
                    <a:pt x="23" y="14"/>
                  </a:lnTo>
                  <a:lnTo>
                    <a:pt x="37" y="15"/>
                  </a:lnTo>
                  <a:lnTo>
                    <a:pt x="51" y="15"/>
                  </a:lnTo>
                  <a:lnTo>
                    <a:pt x="64" y="14"/>
                  </a:lnTo>
                  <a:lnTo>
                    <a:pt x="77" y="13"/>
                  </a:lnTo>
                  <a:lnTo>
                    <a:pt x="91" y="11"/>
                  </a:lnTo>
                  <a:lnTo>
                    <a:pt x="105" y="9"/>
                  </a:lnTo>
                  <a:lnTo>
                    <a:pt x="120" y="7"/>
                  </a:lnTo>
                  <a:lnTo>
                    <a:pt x="134" y="4"/>
                  </a:lnTo>
                  <a:lnTo>
                    <a:pt x="140" y="3"/>
                  </a:lnTo>
                  <a:lnTo>
                    <a:pt x="147" y="3"/>
                  </a:lnTo>
                  <a:lnTo>
                    <a:pt x="153" y="2"/>
                  </a:lnTo>
                  <a:lnTo>
                    <a:pt x="160" y="1"/>
                  </a:lnTo>
                  <a:lnTo>
                    <a:pt x="167" y="1"/>
                  </a:lnTo>
                  <a:lnTo>
                    <a:pt x="172" y="0"/>
                  </a:lnTo>
                  <a:lnTo>
                    <a:pt x="179" y="1"/>
                  </a:lnTo>
                  <a:lnTo>
                    <a:pt x="186" y="2"/>
                  </a:lnTo>
                  <a:lnTo>
                    <a:pt x="194"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8" name="Freeform 167">
              <a:extLst>
                <a:ext uri="{FF2B5EF4-FFF2-40B4-BE49-F238E27FC236}">
                  <a16:creationId xmlns:a16="http://schemas.microsoft.com/office/drawing/2014/main" id="{BF215020-E87B-49AE-82B4-E477F8C8BD8D}"/>
                </a:ext>
              </a:extLst>
            </p:cNvPr>
            <p:cNvSpPr>
              <a:spLocks/>
            </p:cNvSpPr>
            <p:nvPr/>
          </p:nvSpPr>
          <p:spPr bwMode="auto">
            <a:xfrm>
              <a:off x="4041775" y="4865688"/>
              <a:ext cx="322263" cy="106363"/>
            </a:xfrm>
            <a:custGeom>
              <a:avLst/>
              <a:gdLst>
                <a:gd name="T0" fmla="*/ 171 w 203"/>
                <a:gd name="T1" fmla="*/ 5 h 67"/>
                <a:gd name="T2" fmla="*/ 172 w 203"/>
                <a:gd name="T3" fmla="*/ 2 h 67"/>
                <a:gd name="T4" fmla="*/ 175 w 203"/>
                <a:gd name="T5" fmla="*/ 1 h 67"/>
                <a:gd name="T6" fmla="*/ 179 w 203"/>
                <a:gd name="T7" fmla="*/ 0 h 67"/>
                <a:gd name="T8" fmla="*/ 182 w 203"/>
                <a:gd name="T9" fmla="*/ 0 h 67"/>
                <a:gd name="T10" fmla="*/ 186 w 203"/>
                <a:gd name="T11" fmla="*/ 0 h 67"/>
                <a:gd name="T12" fmla="*/ 189 w 203"/>
                <a:gd name="T13" fmla="*/ 0 h 67"/>
                <a:gd name="T14" fmla="*/ 193 w 203"/>
                <a:gd name="T15" fmla="*/ 0 h 67"/>
                <a:gd name="T16" fmla="*/ 196 w 203"/>
                <a:gd name="T17" fmla="*/ 0 h 67"/>
                <a:gd name="T18" fmla="*/ 199 w 203"/>
                <a:gd name="T19" fmla="*/ 4 h 67"/>
                <a:gd name="T20" fmla="*/ 201 w 203"/>
                <a:gd name="T21" fmla="*/ 7 h 67"/>
                <a:gd name="T22" fmla="*/ 201 w 203"/>
                <a:gd name="T23" fmla="*/ 10 h 67"/>
                <a:gd name="T24" fmla="*/ 203 w 203"/>
                <a:gd name="T25" fmla="*/ 13 h 67"/>
                <a:gd name="T26" fmla="*/ 203 w 203"/>
                <a:gd name="T27" fmla="*/ 17 h 67"/>
                <a:gd name="T28" fmla="*/ 201 w 203"/>
                <a:gd name="T29" fmla="*/ 20 h 67"/>
                <a:gd name="T30" fmla="*/ 200 w 203"/>
                <a:gd name="T31" fmla="*/ 23 h 67"/>
                <a:gd name="T32" fmla="*/ 199 w 203"/>
                <a:gd name="T33" fmla="*/ 28 h 67"/>
                <a:gd name="T34" fmla="*/ 196 w 203"/>
                <a:gd name="T35" fmla="*/ 33 h 67"/>
                <a:gd name="T36" fmla="*/ 190 w 203"/>
                <a:gd name="T37" fmla="*/ 38 h 67"/>
                <a:gd name="T38" fmla="*/ 186 w 203"/>
                <a:gd name="T39" fmla="*/ 42 h 67"/>
                <a:gd name="T40" fmla="*/ 181 w 203"/>
                <a:gd name="T41" fmla="*/ 45 h 67"/>
                <a:gd name="T42" fmla="*/ 168 w 203"/>
                <a:gd name="T43" fmla="*/ 52 h 67"/>
                <a:gd name="T44" fmla="*/ 155 w 203"/>
                <a:gd name="T45" fmla="*/ 58 h 67"/>
                <a:gd name="T46" fmla="*/ 139 w 203"/>
                <a:gd name="T47" fmla="*/ 61 h 67"/>
                <a:gd name="T48" fmla="*/ 124 w 203"/>
                <a:gd name="T49" fmla="*/ 64 h 67"/>
                <a:gd name="T50" fmla="*/ 109 w 203"/>
                <a:gd name="T51" fmla="*/ 66 h 67"/>
                <a:gd name="T52" fmla="*/ 94 w 203"/>
                <a:gd name="T53" fmla="*/ 67 h 67"/>
                <a:gd name="T54" fmla="*/ 81 w 203"/>
                <a:gd name="T55" fmla="*/ 65 h 67"/>
                <a:gd name="T56" fmla="*/ 69 w 203"/>
                <a:gd name="T57" fmla="*/ 62 h 67"/>
                <a:gd name="T58" fmla="*/ 55 w 203"/>
                <a:gd name="T59" fmla="*/ 58 h 67"/>
                <a:gd name="T60" fmla="*/ 43 w 203"/>
                <a:gd name="T61" fmla="*/ 53 h 67"/>
                <a:gd name="T62" fmla="*/ 32 w 203"/>
                <a:gd name="T63" fmla="*/ 47 h 67"/>
                <a:gd name="T64" fmla="*/ 22 w 203"/>
                <a:gd name="T65" fmla="*/ 40 h 67"/>
                <a:gd name="T66" fmla="*/ 14 w 203"/>
                <a:gd name="T67" fmla="*/ 31 h 67"/>
                <a:gd name="T68" fmla="*/ 7 w 203"/>
                <a:gd name="T69" fmla="*/ 21 h 67"/>
                <a:gd name="T70" fmla="*/ 5 w 203"/>
                <a:gd name="T71" fmla="*/ 19 h 67"/>
                <a:gd name="T72" fmla="*/ 4 w 203"/>
                <a:gd name="T73" fmla="*/ 16 h 67"/>
                <a:gd name="T74" fmla="*/ 2 w 203"/>
                <a:gd name="T75" fmla="*/ 13 h 67"/>
                <a:gd name="T76" fmla="*/ 1 w 203"/>
                <a:gd name="T77" fmla="*/ 11 h 67"/>
                <a:gd name="T78" fmla="*/ 0 w 203"/>
                <a:gd name="T79" fmla="*/ 8 h 67"/>
                <a:gd name="T80" fmla="*/ 0 w 203"/>
                <a:gd name="T81" fmla="*/ 6 h 67"/>
                <a:gd name="T82" fmla="*/ 0 w 203"/>
                <a:gd name="T83" fmla="*/ 2 h 67"/>
                <a:gd name="T84" fmla="*/ 1 w 203"/>
                <a:gd name="T85" fmla="*/ 0 h 67"/>
                <a:gd name="T86" fmla="*/ 22 w 203"/>
                <a:gd name="T87" fmla="*/ 4 h 67"/>
                <a:gd name="T88" fmla="*/ 43 w 203"/>
                <a:gd name="T89" fmla="*/ 6 h 67"/>
                <a:gd name="T90" fmla="*/ 63 w 203"/>
                <a:gd name="T91" fmla="*/ 7 h 67"/>
                <a:gd name="T92" fmla="*/ 85 w 203"/>
                <a:gd name="T93" fmla="*/ 7 h 67"/>
                <a:gd name="T94" fmla="*/ 106 w 203"/>
                <a:gd name="T95" fmla="*/ 7 h 67"/>
                <a:gd name="T96" fmla="*/ 128 w 203"/>
                <a:gd name="T97" fmla="*/ 6 h 67"/>
                <a:gd name="T98" fmla="*/ 149 w 203"/>
                <a:gd name="T99" fmla="*/ 5 h 67"/>
                <a:gd name="T100" fmla="*/ 171 w 203"/>
                <a:gd name="T101" fmla="*/ 5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67">
                  <a:moveTo>
                    <a:pt x="171" y="5"/>
                  </a:moveTo>
                  <a:lnTo>
                    <a:pt x="172" y="2"/>
                  </a:lnTo>
                  <a:lnTo>
                    <a:pt x="175" y="1"/>
                  </a:lnTo>
                  <a:lnTo>
                    <a:pt x="179" y="0"/>
                  </a:lnTo>
                  <a:lnTo>
                    <a:pt x="182" y="0"/>
                  </a:lnTo>
                  <a:lnTo>
                    <a:pt x="186" y="0"/>
                  </a:lnTo>
                  <a:lnTo>
                    <a:pt x="189" y="0"/>
                  </a:lnTo>
                  <a:lnTo>
                    <a:pt x="193" y="0"/>
                  </a:lnTo>
                  <a:lnTo>
                    <a:pt x="196" y="0"/>
                  </a:lnTo>
                  <a:lnTo>
                    <a:pt x="199" y="4"/>
                  </a:lnTo>
                  <a:lnTo>
                    <a:pt x="201" y="7"/>
                  </a:lnTo>
                  <a:lnTo>
                    <a:pt x="201" y="10"/>
                  </a:lnTo>
                  <a:lnTo>
                    <a:pt x="203" y="13"/>
                  </a:lnTo>
                  <a:lnTo>
                    <a:pt x="203" y="17"/>
                  </a:lnTo>
                  <a:lnTo>
                    <a:pt x="201" y="20"/>
                  </a:lnTo>
                  <a:lnTo>
                    <a:pt x="200" y="23"/>
                  </a:lnTo>
                  <a:lnTo>
                    <a:pt x="199" y="28"/>
                  </a:lnTo>
                  <a:lnTo>
                    <a:pt x="196" y="33"/>
                  </a:lnTo>
                  <a:lnTo>
                    <a:pt x="190" y="38"/>
                  </a:lnTo>
                  <a:lnTo>
                    <a:pt x="186" y="42"/>
                  </a:lnTo>
                  <a:lnTo>
                    <a:pt x="181" y="45"/>
                  </a:lnTo>
                  <a:lnTo>
                    <a:pt x="168" y="52"/>
                  </a:lnTo>
                  <a:lnTo>
                    <a:pt x="155" y="58"/>
                  </a:lnTo>
                  <a:lnTo>
                    <a:pt x="139" y="61"/>
                  </a:lnTo>
                  <a:lnTo>
                    <a:pt x="124" y="64"/>
                  </a:lnTo>
                  <a:lnTo>
                    <a:pt x="109" y="66"/>
                  </a:lnTo>
                  <a:lnTo>
                    <a:pt x="94" y="67"/>
                  </a:lnTo>
                  <a:lnTo>
                    <a:pt x="81" y="65"/>
                  </a:lnTo>
                  <a:lnTo>
                    <a:pt x="69" y="62"/>
                  </a:lnTo>
                  <a:lnTo>
                    <a:pt x="55" y="58"/>
                  </a:lnTo>
                  <a:lnTo>
                    <a:pt x="43" y="53"/>
                  </a:lnTo>
                  <a:lnTo>
                    <a:pt x="32" y="47"/>
                  </a:lnTo>
                  <a:lnTo>
                    <a:pt x="22" y="40"/>
                  </a:lnTo>
                  <a:lnTo>
                    <a:pt x="14" y="31"/>
                  </a:lnTo>
                  <a:lnTo>
                    <a:pt x="7" y="21"/>
                  </a:lnTo>
                  <a:lnTo>
                    <a:pt x="5" y="19"/>
                  </a:lnTo>
                  <a:lnTo>
                    <a:pt x="4" y="16"/>
                  </a:lnTo>
                  <a:lnTo>
                    <a:pt x="2" y="13"/>
                  </a:lnTo>
                  <a:lnTo>
                    <a:pt x="1" y="11"/>
                  </a:lnTo>
                  <a:lnTo>
                    <a:pt x="0" y="8"/>
                  </a:lnTo>
                  <a:lnTo>
                    <a:pt x="0" y="6"/>
                  </a:lnTo>
                  <a:lnTo>
                    <a:pt x="0" y="2"/>
                  </a:lnTo>
                  <a:lnTo>
                    <a:pt x="1" y="0"/>
                  </a:lnTo>
                  <a:lnTo>
                    <a:pt x="22" y="4"/>
                  </a:lnTo>
                  <a:lnTo>
                    <a:pt x="43" y="6"/>
                  </a:lnTo>
                  <a:lnTo>
                    <a:pt x="63" y="7"/>
                  </a:lnTo>
                  <a:lnTo>
                    <a:pt x="85" y="7"/>
                  </a:lnTo>
                  <a:lnTo>
                    <a:pt x="106" y="7"/>
                  </a:lnTo>
                  <a:lnTo>
                    <a:pt x="128" y="6"/>
                  </a:lnTo>
                  <a:lnTo>
                    <a:pt x="149" y="5"/>
                  </a:lnTo>
                  <a:lnTo>
                    <a:pt x="17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9" name="Freeform 168">
              <a:extLst>
                <a:ext uri="{FF2B5EF4-FFF2-40B4-BE49-F238E27FC236}">
                  <a16:creationId xmlns:a16="http://schemas.microsoft.com/office/drawing/2014/main" id="{424BC719-362E-4250-B790-5717C7C0328F}"/>
                </a:ext>
              </a:extLst>
            </p:cNvPr>
            <p:cNvSpPr>
              <a:spLocks/>
            </p:cNvSpPr>
            <p:nvPr/>
          </p:nvSpPr>
          <p:spPr bwMode="auto">
            <a:xfrm>
              <a:off x="4881563" y="4884738"/>
              <a:ext cx="222250" cy="69850"/>
            </a:xfrm>
            <a:custGeom>
              <a:avLst/>
              <a:gdLst>
                <a:gd name="T0" fmla="*/ 137 w 140"/>
                <a:gd name="T1" fmla="*/ 5 h 44"/>
                <a:gd name="T2" fmla="*/ 138 w 140"/>
                <a:gd name="T3" fmla="*/ 5 h 44"/>
                <a:gd name="T4" fmla="*/ 138 w 140"/>
                <a:gd name="T5" fmla="*/ 6 h 44"/>
                <a:gd name="T6" fmla="*/ 140 w 140"/>
                <a:gd name="T7" fmla="*/ 7 h 44"/>
                <a:gd name="T8" fmla="*/ 140 w 140"/>
                <a:gd name="T9" fmla="*/ 9 h 44"/>
                <a:gd name="T10" fmla="*/ 140 w 140"/>
                <a:gd name="T11" fmla="*/ 10 h 44"/>
                <a:gd name="T12" fmla="*/ 140 w 140"/>
                <a:gd name="T13" fmla="*/ 12 h 44"/>
                <a:gd name="T14" fmla="*/ 140 w 140"/>
                <a:gd name="T15" fmla="*/ 14 h 44"/>
                <a:gd name="T16" fmla="*/ 140 w 140"/>
                <a:gd name="T17" fmla="*/ 16 h 44"/>
                <a:gd name="T18" fmla="*/ 135 w 140"/>
                <a:gd name="T19" fmla="*/ 22 h 44"/>
                <a:gd name="T20" fmla="*/ 130 w 140"/>
                <a:gd name="T21" fmla="*/ 28 h 44"/>
                <a:gd name="T22" fmla="*/ 123 w 140"/>
                <a:gd name="T23" fmla="*/ 31 h 44"/>
                <a:gd name="T24" fmla="*/ 116 w 140"/>
                <a:gd name="T25" fmla="*/ 33 h 44"/>
                <a:gd name="T26" fmla="*/ 108 w 140"/>
                <a:gd name="T27" fmla="*/ 36 h 44"/>
                <a:gd name="T28" fmla="*/ 99 w 140"/>
                <a:gd name="T29" fmla="*/ 38 h 44"/>
                <a:gd name="T30" fmla="*/ 91 w 140"/>
                <a:gd name="T31" fmla="*/ 40 h 44"/>
                <a:gd name="T32" fmla="*/ 84 w 140"/>
                <a:gd name="T33" fmla="*/ 43 h 44"/>
                <a:gd name="T34" fmla="*/ 72 w 140"/>
                <a:gd name="T35" fmla="*/ 44 h 44"/>
                <a:gd name="T36" fmla="*/ 59 w 140"/>
                <a:gd name="T37" fmla="*/ 43 h 44"/>
                <a:gd name="T38" fmla="*/ 48 w 140"/>
                <a:gd name="T39" fmla="*/ 42 h 44"/>
                <a:gd name="T40" fmla="*/ 37 w 140"/>
                <a:gd name="T41" fmla="*/ 39 h 44"/>
                <a:gd name="T42" fmla="*/ 28 w 140"/>
                <a:gd name="T43" fmla="*/ 35 h 44"/>
                <a:gd name="T44" fmla="*/ 18 w 140"/>
                <a:gd name="T45" fmla="*/ 29 h 44"/>
                <a:gd name="T46" fmla="*/ 8 w 140"/>
                <a:gd name="T47" fmla="*/ 24 h 44"/>
                <a:gd name="T48" fmla="*/ 0 w 140"/>
                <a:gd name="T49" fmla="*/ 18 h 44"/>
                <a:gd name="T50" fmla="*/ 0 w 140"/>
                <a:gd name="T51" fmla="*/ 14 h 44"/>
                <a:gd name="T52" fmla="*/ 17 w 140"/>
                <a:gd name="T53" fmla="*/ 12 h 44"/>
                <a:gd name="T54" fmla="*/ 33 w 140"/>
                <a:gd name="T55" fmla="*/ 12 h 44"/>
                <a:gd name="T56" fmla="*/ 50 w 140"/>
                <a:gd name="T57" fmla="*/ 10 h 44"/>
                <a:gd name="T58" fmla="*/ 66 w 140"/>
                <a:gd name="T59" fmla="*/ 9 h 44"/>
                <a:gd name="T60" fmla="*/ 83 w 140"/>
                <a:gd name="T61" fmla="*/ 8 h 44"/>
                <a:gd name="T62" fmla="*/ 99 w 140"/>
                <a:gd name="T63" fmla="*/ 6 h 44"/>
                <a:gd name="T64" fmla="*/ 115 w 140"/>
                <a:gd name="T65" fmla="*/ 4 h 44"/>
                <a:gd name="T66" fmla="*/ 131 w 140"/>
                <a:gd name="T67" fmla="*/ 0 h 44"/>
                <a:gd name="T68" fmla="*/ 137 w 140"/>
                <a:gd name="T69" fmla="*/ 5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0" h="44">
                  <a:moveTo>
                    <a:pt x="137" y="5"/>
                  </a:moveTo>
                  <a:lnTo>
                    <a:pt x="138" y="5"/>
                  </a:lnTo>
                  <a:lnTo>
                    <a:pt x="138" y="6"/>
                  </a:lnTo>
                  <a:lnTo>
                    <a:pt x="140" y="7"/>
                  </a:lnTo>
                  <a:lnTo>
                    <a:pt x="140" y="9"/>
                  </a:lnTo>
                  <a:lnTo>
                    <a:pt x="140" y="10"/>
                  </a:lnTo>
                  <a:lnTo>
                    <a:pt x="140" y="12"/>
                  </a:lnTo>
                  <a:lnTo>
                    <a:pt x="140" y="14"/>
                  </a:lnTo>
                  <a:lnTo>
                    <a:pt x="140" y="16"/>
                  </a:lnTo>
                  <a:lnTo>
                    <a:pt x="135" y="22"/>
                  </a:lnTo>
                  <a:lnTo>
                    <a:pt x="130" y="28"/>
                  </a:lnTo>
                  <a:lnTo>
                    <a:pt x="123" y="31"/>
                  </a:lnTo>
                  <a:lnTo>
                    <a:pt x="116" y="33"/>
                  </a:lnTo>
                  <a:lnTo>
                    <a:pt x="108" y="36"/>
                  </a:lnTo>
                  <a:lnTo>
                    <a:pt x="99" y="38"/>
                  </a:lnTo>
                  <a:lnTo>
                    <a:pt x="91" y="40"/>
                  </a:lnTo>
                  <a:lnTo>
                    <a:pt x="84" y="43"/>
                  </a:lnTo>
                  <a:lnTo>
                    <a:pt x="72" y="44"/>
                  </a:lnTo>
                  <a:lnTo>
                    <a:pt x="59" y="43"/>
                  </a:lnTo>
                  <a:lnTo>
                    <a:pt x="48" y="42"/>
                  </a:lnTo>
                  <a:lnTo>
                    <a:pt x="37" y="39"/>
                  </a:lnTo>
                  <a:lnTo>
                    <a:pt x="28" y="35"/>
                  </a:lnTo>
                  <a:lnTo>
                    <a:pt x="18" y="29"/>
                  </a:lnTo>
                  <a:lnTo>
                    <a:pt x="8" y="24"/>
                  </a:lnTo>
                  <a:lnTo>
                    <a:pt x="0" y="18"/>
                  </a:lnTo>
                  <a:lnTo>
                    <a:pt x="0" y="14"/>
                  </a:lnTo>
                  <a:lnTo>
                    <a:pt x="17" y="12"/>
                  </a:lnTo>
                  <a:lnTo>
                    <a:pt x="33" y="12"/>
                  </a:lnTo>
                  <a:lnTo>
                    <a:pt x="50" y="10"/>
                  </a:lnTo>
                  <a:lnTo>
                    <a:pt x="66" y="9"/>
                  </a:lnTo>
                  <a:lnTo>
                    <a:pt x="83" y="8"/>
                  </a:lnTo>
                  <a:lnTo>
                    <a:pt x="99" y="6"/>
                  </a:lnTo>
                  <a:lnTo>
                    <a:pt x="115" y="4"/>
                  </a:lnTo>
                  <a:lnTo>
                    <a:pt x="131" y="0"/>
                  </a:lnTo>
                  <a:lnTo>
                    <a:pt x="1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0" name="Freeform 169">
              <a:extLst>
                <a:ext uri="{FF2B5EF4-FFF2-40B4-BE49-F238E27FC236}">
                  <a16:creationId xmlns:a16="http://schemas.microsoft.com/office/drawing/2014/main" id="{41F8E90D-DB0D-49A3-BAB1-9826669ABE41}"/>
                </a:ext>
              </a:extLst>
            </p:cNvPr>
            <p:cNvSpPr>
              <a:spLocks/>
            </p:cNvSpPr>
            <p:nvPr/>
          </p:nvSpPr>
          <p:spPr bwMode="auto">
            <a:xfrm>
              <a:off x="4073525" y="4889500"/>
              <a:ext cx="241300" cy="61913"/>
            </a:xfrm>
            <a:custGeom>
              <a:avLst/>
              <a:gdLst>
                <a:gd name="T0" fmla="*/ 152 w 152"/>
                <a:gd name="T1" fmla="*/ 4 h 39"/>
                <a:gd name="T2" fmla="*/ 151 w 152"/>
                <a:gd name="T3" fmla="*/ 6 h 39"/>
                <a:gd name="T4" fmla="*/ 150 w 152"/>
                <a:gd name="T5" fmla="*/ 8 h 39"/>
                <a:gd name="T6" fmla="*/ 148 w 152"/>
                <a:gd name="T7" fmla="*/ 11 h 39"/>
                <a:gd name="T8" fmla="*/ 147 w 152"/>
                <a:gd name="T9" fmla="*/ 13 h 39"/>
                <a:gd name="T10" fmla="*/ 147 w 152"/>
                <a:gd name="T11" fmla="*/ 15 h 39"/>
                <a:gd name="T12" fmla="*/ 147 w 152"/>
                <a:gd name="T13" fmla="*/ 17 h 39"/>
                <a:gd name="T14" fmla="*/ 147 w 152"/>
                <a:gd name="T15" fmla="*/ 21 h 39"/>
                <a:gd name="T16" fmla="*/ 147 w 152"/>
                <a:gd name="T17" fmla="*/ 23 h 39"/>
                <a:gd name="T18" fmla="*/ 141 w 152"/>
                <a:gd name="T19" fmla="*/ 27 h 39"/>
                <a:gd name="T20" fmla="*/ 136 w 152"/>
                <a:gd name="T21" fmla="*/ 30 h 39"/>
                <a:gd name="T22" fmla="*/ 129 w 152"/>
                <a:gd name="T23" fmla="*/ 34 h 39"/>
                <a:gd name="T24" fmla="*/ 122 w 152"/>
                <a:gd name="T25" fmla="*/ 36 h 39"/>
                <a:gd name="T26" fmla="*/ 107 w 152"/>
                <a:gd name="T27" fmla="*/ 38 h 39"/>
                <a:gd name="T28" fmla="*/ 92 w 152"/>
                <a:gd name="T29" fmla="*/ 39 h 39"/>
                <a:gd name="T30" fmla="*/ 76 w 152"/>
                <a:gd name="T31" fmla="*/ 38 h 39"/>
                <a:gd name="T32" fmla="*/ 61 w 152"/>
                <a:gd name="T33" fmla="*/ 36 h 39"/>
                <a:gd name="T34" fmla="*/ 47 w 152"/>
                <a:gd name="T35" fmla="*/ 33 h 39"/>
                <a:gd name="T36" fmla="*/ 35 w 152"/>
                <a:gd name="T37" fmla="*/ 29 h 39"/>
                <a:gd name="T38" fmla="*/ 0 w 152"/>
                <a:gd name="T39" fmla="*/ 0 h 39"/>
                <a:gd name="T40" fmla="*/ 16 w 152"/>
                <a:gd name="T41" fmla="*/ 4 h 39"/>
                <a:gd name="T42" fmla="*/ 152 w 152"/>
                <a:gd name="T43" fmla="*/ 4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39">
                  <a:moveTo>
                    <a:pt x="152" y="4"/>
                  </a:moveTo>
                  <a:lnTo>
                    <a:pt x="151" y="6"/>
                  </a:lnTo>
                  <a:lnTo>
                    <a:pt x="150" y="8"/>
                  </a:lnTo>
                  <a:lnTo>
                    <a:pt x="148" y="11"/>
                  </a:lnTo>
                  <a:lnTo>
                    <a:pt x="147" y="13"/>
                  </a:lnTo>
                  <a:lnTo>
                    <a:pt x="147" y="15"/>
                  </a:lnTo>
                  <a:lnTo>
                    <a:pt x="147" y="17"/>
                  </a:lnTo>
                  <a:lnTo>
                    <a:pt x="147" y="21"/>
                  </a:lnTo>
                  <a:lnTo>
                    <a:pt x="147" y="23"/>
                  </a:lnTo>
                  <a:lnTo>
                    <a:pt x="141" y="27"/>
                  </a:lnTo>
                  <a:lnTo>
                    <a:pt x="136" y="30"/>
                  </a:lnTo>
                  <a:lnTo>
                    <a:pt x="129" y="34"/>
                  </a:lnTo>
                  <a:lnTo>
                    <a:pt x="122" y="36"/>
                  </a:lnTo>
                  <a:lnTo>
                    <a:pt x="107" y="38"/>
                  </a:lnTo>
                  <a:lnTo>
                    <a:pt x="92" y="39"/>
                  </a:lnTo>
                  <a:lnTo>
                    <a:pt x="76" y="38"/>
                  </a:lnTo>
                  <a:lnTo>
                    <a:pt x="61" y="36"/>
                  </a:lnTo>
                  <a:lnTo>
                    <a:pt x="47" y="33"/>
                  </a:lnTo>
                  <a:lnTo>
                    <a:pt x="35" y="29"/>
                  </a:lnTo>
                  <a:lnTo>
                    <a:pt x="0" y="0"/>
                  </a:lnTo>
                  <a:lnTo>
                    <a:pt x="16" y="4"/>
                  </a:lnTo>
                  <a:lnTo>
                    <a:pt x="1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1" name="Freeform 170">
              <a:extLst>
                <a:ext uri="{FF2B5EF4-FFF2-40B4-BE49-F238E27FC236}">
                  <a16:creationId xmlns:a16="http://schemas.microsoft.com/office/drawing/2014/main" id="{831658F1-985C-46C8-B349-4282A08E407E}"/>
                </a:ext>
              </a:extLst>
            </p:cNvPr>
            <p:cNvSpPr>
              <a:spLocks/>
            </p:cNvSpPr>
            <p:nvPr/>
          </p:nvSpPr>
          <p:spPr bwMode="auto">
            <a:xfrm>
              <a:off x="4759325" y="4906963"/>
              <a:ext cx="493713" cy="161925"/>
            </a:xfrm>
            <a:custGeom>
              <a:avLst/>
              <a:gdLst>
                <a:gd name="T0" fmla="*/ 311 w 311"/>
                <a:gd name="T1" fmla="*/ 14 h 102"/>
                <a:gd name="T2" fmla="*/ 308 w 311"/>
                <a:gd name="T3" fmla="*/ 24 h 102"/>
                <a:gd name="T4" fmla="*/ 299 w 311"/>
                <a:gd name="T5" fmla="*/ 32 h 102"/>
                <a:gd name="T6" fmla="*/ 291 w 311"/>
                <a:gd name="T7" fmla="*/ 39 h 102"/>
                <a:gd name="T8" fmla="*/ 273 w 311"/>
                <a:gd name="T9" fmla="*/ 54 h 102"/>
                <a:gd name="T10" fmla="*/ 243 w 311"/>
                <a:gd name="T11" fmla="*/ 71 h 102"/>
                <a:gd name="T12" fmla="*/ 210 w 311"/>
                <a:gd name="T13" fmla="*/ 87 h 102"/>
                <a:gd name="T14" fmla="*/ 175 w 311"/>
                <a:gd name="T15" fmla="*/ 98 h 102"/>
                <a:gd name="T16" fmla="*/ 136 w 311"/>
                <a:gd name="T17" fmla="*/ 102 h 102"/>
                <a:gd name="T18" fmla="*/ 99 w 311"/>
                <a:gd name="T19" fmla="*/ 97 h 102"/>
                <a:gd name="T20" fmla="*/ 63 w 311"/>
                <a:gd name="T21" fmla="*/ 89 h 102"/>
                <a:gd name="T22" fmla="*/ 30 w 311"/>
                <a:gd name="T23" fmla="*/ 76 h 102"/>
                <a:gd name="T24" fmla="*/ 9 w 311"/>
                <a:gd name="T25" fmla="*/ 65 h 102"/>
                <a:gd name="T26" fmla="*/ 4 w 311"/>
                <a:gd name="T27" fmla="*/ 56 h 102"/>
                <a:gd name="T28" fmla="*/ 1 w 311"/>
                <a:gd name="T29" fmla="*/ 46 h 102"/>
                <a:gd name="T30" fmla="*/ 0 w 311"/>
                <a:gd name="T31" fmla="*/ 36 h 102"/>
                <a:gd name="T32" fmla="*/ 5 w 311"/>
                <a:gd name="T33" fmla="*/ 29 h 102"/>
                <a:gd name="T34" fmla="*/ 13 w 311"/>
                <a:gd name="T35" fmla="*/ 28 h 102"/>
                <a:gd name="T36" fmla="*/ 22 w 311"/>
                <a:gd name="T37" fmla="*/ 32 h 102"/>
                <a:gd name="T38" fmla="*/ 31 w 311"/>
                <a:gd name="T39" fmla="*/ 40 h 102"/>
                <a:gd name="T40" fmla="*/ 42 w 311"/>
                <a:gd name="T41" fmla="*/ 48 h 102"/>
                <a:gd name="T42" fmla="*/ 56 w 311"/>
                <a:gd name="T43" fmla="*/ 51 h 102"/>
                <a:gd name="T44" fmla="*/ 67 w 311"/>
                <a:gd name="T45" fmla="*/ 54 h 102"/>
                <a:gd name="T46" fmla="*/ 77 w 311"/>
                <a:gd name="T47" fmla="*/ 54 h 102"/>
                <a:gd name="T48" fmla="*/ 88 w 311"/>
                <a:gd name="T49" fmla="*/ 57 h 102"/>
                <a:gd name="T50" fmla="*/ 103 w 311"/>
                <a:gd name="T51" fmla="*/ 61 h 102"/>
                <a:gd name="T52" fmla="*/ 125 w 311"/>
                <a:gd name="T53" fmla="*/ 62 h 102"/>
                <a:gd name="T54" fmla="*/ 147 w 311"/>
                <a:gd name="T55" fmla="*/ 61 h 102"/>
                <a:gd name="T56" fmla="*/ 170 w 311"/>
                <a:gd name="T57" fmla="*/ 55 h 102"/>
                <a:gd name="T58" fmla="*/ 190 w 311"/>
                <a:gd name="T59" fmla="*/ 49 h 102"/>
                <a:gd name="T60" fmla="*/ 208 w 311"/>
                <a:gd name="T61" fmla="*/ 45 h 102"/>
                <a:gd name="T62" fmla="*/ 225 w 311"/>
                <a:gd name="T63" fmla="*/ 35 h 102"/>
                <a:gd name="T64" fmla="*/ 241 w 311"/>
                <a:gd name="T65" fmla="*/ 25 h 102"/>
                <a:gd name="T66" fmla="*/ 258 w 311"/>
                <a:gd name="T67" fmla="*/ 17 h 102"/>
                <a:gd name="T68" fmla="*/ 272 w 311"/>
                <a:gd name="T69" fmla="*/ 8 h 102"/>
                <a:gd name="T70" fmla="*/ 286 w 311"/>
                <a:gd name="T71" fmla="*/ 1 h 102"/>
                <a:gd name="T72" fmla="*/ 297 w 311"/>
                <a:gd name="T73" fmla="*/ 1 h 102"/>
                <a:gd name="T74" fmla="*/ 305 w 311"/>
                <a:gd name="T75" fmla="*/ 4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11" h="102">
                  <a:moveTo>
                    <a:pt x="309" y="7"/>
                  </a:moveTo>
                  <a:lnTo>
                    <a:pt x="311" y="14"/>
                  </a:lnTo>
                  <a:lnTo>
                    <a:pt x="309" y="19"/>
                  </a:lnTo>
                  <a:lnTo>
                    <a:pt x="308" y="24"/>
                  </a:lnTo>
                  <a:lnTo>
                    <a:pt x="304" y="27"/>
                  </a:lnTo>
                  <a:lnTo>
                    <a:pt x="299" y="32"/>
                  </a:lnTo>
                  <a:lnTo>
                    <a:pt x="295" y="35"/>
                  </a:lnTo>
                  <a:lnTo>
                    <a:pt x="291" y="39"/>
                  </a:lnTo>
                  <a:lnTo>
                    <a:pt x="287" y="44"/>
                  </a:lnTo>
                  <a:lnTo>
                    <a:pt x="273" y="54"/>
                  </a:lnTo>
                  <a:lnTo>
                    <a:pt x="258" y="62"/>
                  </a:lnTo>
                  <a:lnTo>
                    <a:pt x="243" y="71"/>
                  </a:lnTo>
                  <a:lnTo>
                    <a:pt x="226" y="79"/>
                  </a:lnTo>
                  <a:lnTo>
                    <a:pt x="210" y="87"/>
                  </a:lnTo>
                  <a:lnTo>
                    <a:pt x="193" y="93"/>
                  </a:lnTo>
                  <a:lnTo>
                    <a:pt x="175" y="98"/>
                  </a:lnTo>
                  <a:lnTo>
                    <a:pt x="156" y="102"/>
                  </a:lnTo>
                  <a:lnTo>
                    <a:pt x="136" y="102"/>
                  </a:lnTo>
                  <a:lnTo>
                    <a:pt x="117" y="100"/>
                  </a:lnTo>
                  <a:lnTo>
                    <a:pt x="99" y="97"/>
                  </a:lnTo>
                  <a:lnTo>
                    <a:pt x="81" y="93"/>
                  </a:lnTo>
                  <a:lnTo>
                    <a:pt x="63" y="89"/>
                  </a:lnTo>
                  <a:lnTo>
                    <a:pt x="47" y="82"/>
                  </a:lnTo>
                  <a:lnTo>
                    <a:pt x="30" y="76"/>
                  </a:lnTo>
                  <a:lnTo>
                    <a:pt x="13" y="69"/>
                  </a:lnTo>
                  <a:lnTo>
                    <a:pt x="9" y="65"/>
                  </a:lnTo>
                  <a:lnTo>
                    <a:pt x="7" y="60"/>
                  </a:lnTo>
                  <a:lnTo>
                    <a:pt x="4" y="56"/>
                  </a:lnTo>
                  <a:lnTo>
                    <a:pt x="1" y="50"/>
                  </a:lnTo>
                  <a:lnTo>
                    <a:pt x="1" y="46"/>
                  </a:lnTo>
                  <a:lnTo>
                    <a:pt x="0" y="40"/>
                  </a:lnTo>
                  <a:lnTo>
                    <a:pt x="0" y="36"/>
                  </a:lnTo>
                  <a:lnTo>
                    <a:pt x="0" y="30"/>
                  </a:lnTo>
                  <a:lnTo>
                    <a:pt x="5" y="29"/>
                  </a:lnTo>
                  <a:lnTo>
                    <a:pt x="9" y="28"/>
                  </a:lnTo>
                  <a:lnTo>
                    <a:pt x="13" y="28"/>
                  </a:lnTo>
                  <a:lnTo>
                    <a:pt x="16" y="29"/>
                  </a:lnTo>
                  <a:lnTo>
                    <a:pt x="22" y="32"/>
                  </a:lnTo>
                  <a:lnTo>
                    <a:pt x="27" y="36"/>
                  </a:lnTo>
                  <a:lnTo>
                    <a:pt x="31" y="40"/>
                  </a:lnTo>
                  <a:lnTo>
                    <a:pt x="37" y="45"/>
                  </a:lnTo>
                  <a:lnTo>
                    <a:pt x="42" y="48"/>
                  </a:lnTo>
                  <a:lnTo>
                    <a:pt x="51" y="49"/>
                  </a:lnTo>
                  <a:lnTo>
                    <a:pt x="56" y="51"/>
                  </a:lnTo>
                  <a:lnTo>
                    <a:pt x="62" y="53"/>
                  </a:lnTo>
                  <a:lnTo>
                    <a:pt x="67" y="54"/>
                  </a:lnTo>
                  <a:lnTo>
                    <a:pt x="71" y="54"/>
                  </a:lnTo>
                  <a:lnTo>
                    <a:pt x="77" y="54"/>
                  </a:lnTo>
                  <a:lnTo>
                    <a:pt x="83" y="55"/>
                  </a:lnTo>
                  <a:lnTo>
                    <a:pt x="88" y="57"/>
                  </a:lnTo>
                  <a:lnTo>
                    <a:pt x="92" y="60"/>
                  </a:lnTo>
                  <a:lnTo>
                    <a:pt x="103" y="61"/>
                  </a:lnTo>
                  <a:lnTo>
                    <a:pt x="114" y="62"/>
                  </a:lnTo>
                  <a:lnTo>
                    <a:pt x="125" y="62"/>
                  </a:lnTo>
                  <a:lnTo>
                    <a:pt x="136" y="62"/>
                  </a:lnTo>
                  <a:lnTo>
                    <a:pt x="147" y="61"/>
                  </a:lnTo>
                  <a:lnTo>
                    <a:pt x="159" y="59"/>
                  </a:lnTo>
                  <a:lnTo>
                    <a:pt x="170" y="55"/>
                  </a:lnTo>
                  <a:lnTo>
                    <a:pt x="179" y="49"/>
                  </a:lnTo>
                  <a:lnTo>
                    <a:pt x="190" y="49"/>
                  </a:lnTo>
                  <a:lnTo>
                    <a:pt x="200" y="48"/>
                  </a:lnTo>
                  <a:lnTo>
                    <a:pt x="208" y="45"/>
                  </a:lnTo>
                  <a:lnTo>
                    <a:pt x="217" y="39"/>
                  </a:lnTo>
                  <a:lnTo>
                    <a:pt x="225" y="35"/>
                  </a:lnTo>
                  <a:lnTo>
                    <a:pt x="233" y="29"/>
                  </a:lnTo>
                  <a:lnTo>
                    <a:pt x="241" y="25"/>
                  </a:lnTo>
                  <a:lnTo>
                    <a:pt x="250" y="21"/>
                  </a:lnTo>
                  <a:lnTo>
                    <a:pt x="258" y="17"/>
                  </a:lnTo>
                  <a:lnTo>
                    <a:pt x="265" y="13"/>
                  </a:lnTo>
                  <a:lnTo>
                    <a:pt x="272" y="8"/>
                  </a:lnTo>
                  <a:lnTo>
                    <a:pt x="279" y="4"/>
                  </a:lnTo>
                  <a:lnTo>
                    <a:pt x="286" y="1"/>
                  </a:lnTo>
                  <a:lnTo>
                    <a:pt x="293" y="0"/>
                  </a:lnTo>
                  <a:lnTo>
                    <a:pt x="297" y="1"/>
                  </a:lnTo>
                  <a:lnTo>
                    <a:pt x="301" y="2"/>
                  </a:lnTo>
                  <a:lnTo>
                    <a:pt x="305" y="4"/>
                  </a:lnTo>
                  <a:lnTo>
                    <a:pt x="309"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2" name="Freeform 171">
              <a:extLst>
                <a:ext uri="{FF2B5EF4-FFF2-40B4-BE49-F238E27FC236}">
                  <a16:creationId xmlns:a16="http://schemas.microsoft.com/office/drawing/2014/main" id="{8FDE9264-511C-4413-9684-B95D851B54F3}"/>
                </a:ext>
              </a:extLst>
            </p:cNvPr>
            <p:cNvSpPr>
              <a:spLocks/>
            </p:cNvSpPr>
            <p:nvPr/>
          </p:nvSpPr>
          <p:spPr bwMode="auto">
            <a:xfrm>
              <a:off x="3952875" y="4932363"/>
              <a:ext cx="509588" cy="139700"/>
            </a:xfrm>
            <a:custGeom>
              <a:avLst/>
              <a:gdLst>
                <a:gd name="T0" fmla="*/ 85 w 321"/>
                <a:gd name="T1" fmla="*/ 38 h 88"/>
                <a:gd name="T2" fmla="*/ 89 w 321"/>
                <a:gd name="T3" fmla="*/ 38 h 88"/>
                <a:gd name="T4" fmla="*/ 94 w 321"/>
                <a:gd name="T5" fmla="*/ 38 h 88"/>
                <a:gd name="T6" fmla="*/ 100 w 321"/>
                <a:gd name="T7" fmla="*/ 39 h 88"/>
                <a:gd name="T8" fmla="*/ 104 w 321"/>
                <a:gd name="T9" fmla="*/ 40 h 88"/>
                <a:gd name="T10" fmla="*/ 110 w 321"/>
                <a:gd name="T11" fmla="*/ 42 h 88"/>
                <a:gd name="T12" fmla="*/ 114 w 321"/>
                <a:gd name="T13" fmla="*/ 44 h 88"/>
                <a:gd name="T14" fmla="*/ 119 w 321"/>
                <a:gd name="T15" fmla="*/ 46 h 88"/>
                <a:gd name="T16" fmla="*/ 123 w 321"/>
                <a:gd name="T17" fmla="*/ 49 h 88"/>
                <a:gd name="T18" fmla="*/ 136 w 321"/>
                <a:gd name="T19" fmla="*/ 49 h 88"/>
                <a:gd name="T20" fmla="*/ 148 w 321"/>
                <a:gd name="T21" fmla="*/ 49 h 88"/>
                <a:gd name="T22" fmla="*/ 161 w 321"/>
                <a:gd name="T23" fmla="*/ 48 h 88"/>
                <a:gd name="T24" fmla="*/ 172 w 321"/>
                <a:gd name="T25" fmla="*/ 45 h 88"/>
                <a:gd name="T26" fmla="*/ 195 w 321"/>
                <a:gd name="T27" fmla="*/ 40 h 88"/>
                <a:gd name="T28" fmla="*/ 219 w 321"/>
                <a:gd name="T29" fmla="*/ 32 h 88"/>
                <a:gd name="T30" fmla="*/ 241 w 321"/>
                <a:gd name="T31" fmla="*/ 24 h 88"/>
                <a:gd name="T32" fmla="*/ 264 w 321"/>
                <a:gd name="T33" fmla="*/ 16 h 88"/>
                <a:gd name="T34" fmla="*/ 287 w 321"/>
                <a:gd name="T35" fmla="*/ 8 h 88"/>
                <a:gd name="T36" fmla="*/ 310 w 321"/>
                <a:gd name="T37" fmla="*/ 2 h 88"/>
                <a:gd name="T38" fmla="*/ 314 w 321"/>
                <a:gd name="T39" fmla="*/ 3 h 88"/>
                <a:gd name="T40" fmla="*/ 317 w 321"/>
                <a:gd name="T41" fmla="*/ 6 h 88"/>
                <a:gd name="T42" fmla="*/ 318 w 321"/>
                <a:gd name="T43" fmla="*/ 8 h 88"/>
                <a:gd name="T44" fmla="*/ 320 w 321"/>
                <a:gd name="T45" fmla="*/ 10 h 88"/>
                <a:gd name="T46" fmla="*/ 321 w 321"/>
                <a:gd name="T47" fmla="*/ 16 h 88"/>
                <a:gd name="T48" fmla="*/ 321 w 321"/>
                <a:gd name="T49" fmla="*/ 20 h 88"/>
                <a:gd name="T50" fmla="*/ 320 w 321"/>
                <a:gd name="T51" fmla="*/ 27 h 88"/>
                <a:gd name="T52" fmla="*/ 317 w 321"/>
                <a:gd name="T53" fmla="*/ 32 h 88"/>
                <a:gd name="T54" fmla="*/ 316 w 321"/>
                <a:gd name="T55" fmla="*/ 38 h 88"/>
                <a:gd name="T56" fmla="*/ 314 w 321"/>
                <a:gd name="T57" fmla="*/ 42 h 88"/>
                <a:gd name="T58" fmla="*/ 285 w 321"/>
                <a:gd name="T59" fmla="*/ 54 h 88"/>
                <a:gd name="T60" fmla="*/ 255 w 321"/>
                <a:gd name="T61" fmla="*/ 65 h 88"/>
                <a:gd name="T62" fmla="*/ 240 w 321"/>
                <a:gd name="T63" fmla="*/ 71 h 88"/>
                <a:gd name="T64" fmla="*/ 223 w 321"/>
                <a:gd name="T65" fmla="*/ 75 h 88"/>
                <a:gd name="T66" fmla="*/ 208 w 321"/>
                <a:gd name="T67" fmla="*/ 80 h 88"/>
                <a:gd name="T68" fmla="*/ 191 w 321"/>
                <a:gd name="T69" fmla="*/ 84 h 88"/>
                <a:gd name="T70" fmla="*/ 175 w 321"/>
                <a:gd name="T71" fmla="*/ 86 h 88"/>
                <a:gd name="T72" fmla="*/ 158 w 321"/>
                <a:gd name="T73" fmla="*/ 88 h 88"/>
                <a:gd name="T74" fmla="*/ 143 w 321"/>
                <a:gd name="T75" fmla="*/ 88 h 88"/>
                <a:gd name="T76" fmla="*/ 126 w 321"/>
                <a:gd name="T77" fmla="*/ 88 h 88"/>
                <a:gd name="T78" fmla="*/ 110 w 321"/>
                <a:gd name="T79" fmla="*/ 86 h 88"/>
                <a:gd name="T80" fmla="*/ 94 w 321"/>
                <a:gd name="T81" fmla="*/ 82 h 88"/>
                <a:gd name="T82" fmla="*/ 78 w 321"/>
                <a:gd name="T83" fmla="*/ 76 h 88"/>
                <a:gd name="T84" fmla="*/ 63 w 321"/>
                <a:gd name="T85" fmla="*/ 70 h 88"/>
                <a:gd name="T86" fmla="*/ 53 w 321"/>
                <a:gd name="T87" fmla="*/ 66 h 88"/>
                <a:gd name="T88" fmla="*/ 43 w 321"/>
                <a:gd name="T89" fmla="*/ 62 h 88"/>
                <a:gd name="T90" fmla="*/ 35 w 321"/>
                <a:gd name="T91" fmla="*/ 57 h 88"/>
                <a:gd name="T92" fmla="*/ 27 w 321"/>
                <a:gd name="T93" fmla="*/ 52 h 88"/>
                <a:gd name="T94" fmla="*/ 18 w 321"/>
                <a:gd name="T95" fmla="*/ 46 h 88"/>
                <a:gd name="T96" fmla="*/ 12 w 321"/>
                <a:gd name="T97" fmla="*/ 41 h 88"/>
                <a:gd name="T98" fmla="*/ 5 w 321"/>
                <a:gd name="T99" fmla="*/ 33 h 88"/>
                <a:gd name="T100" fmla="*/ 0 w 321"/>
                <a:gd name="T101" fmla="*/ 25 h 88"/>
                <a:gd name="T102" fmla="*/ 0 w 321"/>
                <a:gd name="T103" fmla="*/ 0 h 88"/>
                <a:gd name="T104" fmla="*/ 12 w 321"/>
                <a:gd name="T105" fmla="*/ 3 h 88"/>
                <a:gd name="T106" fmla="*/ 21 w 321"/>
                <a:gd name="T107" fmla="*/ 8 h 88"/>
                <a:gd name="T108" fmla="*/ 32 w 321"/>
                <a:gd name="T109" fmla="*/ 12 h 88"/>
                <a:gd name="T110" fmla="*/ 42 w 321"/>
                <a:gd name="T111" fmla="*/ 18 h 88"/>
                <a:gd name="T112" fmla="*/ 52 w 321"/>
                <a:gd name="T113" fmla="*/ 23 h 88"/>
                <a:gd name="T114" fmla="*/ 63 w 321"/>
                <a:gd name="T115" fmla="*/ 29 h 88"/>
                <a:gd name="T116" fmla="*/ 72 w 321"/>
                <a:gd name="T117" fmla="*/ 34 h 88"/>
                <a:gd name="T118" fmla="*/ 85 w 321"/>
                <a:gd name="T119" fmla="*/ 38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1" h="88">
                  <a:moveTo>
                    <a:pt x="85" y="38"/>
                  </a:moveTo>
                  <a:lnTo>
                    <a:pt x="89" y="38"/>
                  </a:lnTo>
                  <a:lnTo>
                    <a:pt x="94" y="38"/>
                  </a:lnTo>
                  <a:lnTo>
                    <a:pt x="100" y="39"/>
                  </a:lnTo>
                  <a:lnTo>
                    <a:pt x="104" y="40"/>
                  </a:lnTo>
                  <a:lnTo>
                    <a:pt x="110" y="42"/>
                  </a:lnTo>
                  <a:lnTo>
                    <a:pt x="114" y="44"/>
                  </a:lnTo>
                  <a:lnTo>
                    <a:pt x="119" y="46"/>
                  </a:lnTo>
                  <a:lnTo>
                    <a:pt x="123" y="49"/>
                  </a:lnTo>
                  <a:lnTo>
                    <a:pt x="136" y="49"/>
                  </a:lnTo>
                  <a:lnTo>
                    <a:pt x="148" y="49"/>
                  </a:lnTo>
                  <a:lnTo>
                    <a:pt x="161" y="48"/>
                  </a:lnTo>
                  <a:lnTo>
                    <a:pt x="172" y="45"/>
                  </a:lnTo>
                  <a:lnTo>
                    <a:pt x="195" y="40"/>
                  </a:lnTo>
                  <a:lnTo>
                    <a:pt x="219" y="32"/>
                  </a:lnTo>
                  <a:lnTo>
                    <a:pt x="241" y="24"/>
                  </a:lnTo>
                  <a:lnTo>
                    <a:pt x="264" y="16"/>
                  </a:lnTo>
                  <a:lnTo>
                    <a:pt x="287" y="8"/>
                  </a:lnTo>
                  <a:lnTo>
                    <a:pt x="310" y="2"/>
                  </a:lnTo>
                  <a:lnTo>
                    <a:pt x="314" y="3"/>
                  </a:lnTo>
                  <a:lnTo>
                    <a:pt x="317" y="6"/>
                  </a:lnTo>
                  <a:lnTo>
                    <a:pt x="318" y="8"/>
                  </a:lnTo>
                  <a:lnTo>
                    <a:pt x="320" y="10"/>
                  </a:lnTo>
                  <a:lnTo>
                    <a:pt x="321" y="16"/>
                  </a:lnTo>
                  <a:lnTo>
                    <a:pt x="321" y="20"/>
                  </a:lnTo>
                  <a:lnTo>
                    <a:pt x="320" y="27"/>
                  </a:lnTo>
                  <a:lnTo>
                    <a:pt x="317" y="32"/>
                  </a:lnTo>
                  <a:lnTo>
                    <a:pt x="316" y="38"/>
                  </a:lnTo>
                  <a:lnTo>
                    <a:pt x="314" y="42"/>
                  </a:lnTo>
                  <a:lnTo>
                    <a:pt x="285" y="54"/>
                  </a:lnTo>
                  <a:lnTo>
                    <a:pt x="255" y="65"/>
                  </a:lnTo>
                  <a:lnTo>
                    <a:pt x="240" y="71"/>
                  </a:lnTo>
                  <a:lnTo>
                    <a:pt x="223" y="75"/>
                  </a:lnTo>
                  <a:lnTo>
                    <a:pt x="208" y="80"/>
                  </a:lnTo>
                  <a:lnTo>
                    <a:pt x="191" y="84"/>
                  </a:lnTo>
                  <a:lnTo>
                    <a:pt x="175" y="86"/>
                  </a:lnTo>
                  <a:lnTo>
                    <a:pt x="158" y="88"/>
                  </a:lnTo>
                  <a:lnTo>
                    <a:pt x="143" y="88"/>
                  </a:lnTo>
                  <a:lnTo>
                    <a:pt x="126" y="88"/>
                  </a:lnTo>
                  <a:lnTo>
                    <a:pt x="110" y="86"/>
                  </a:lnTo>
                  <a:lnTo>
                    <a:pt x="94" y="82"/>
                  </a:lnTo>
                  <a:lnTo>
                    <a:pt x="78" y="76"/>
                  </a:lnTo>
                  <a:lnTo>
                    <a:pt x="63" y="70"/>
                  </a:lnTo>
                  <a:lnTo>
                    <a:pt x="53" y="66"/>
                  </a:lnTo>
                  <a:lnTo>
                    <a:pt x="43" y="62"/>
                  </a:lnTo>
                  <a:lnTo>
                    <a:pt x="35" y="57"/>
                  </a:lnTo>
                  <a:lnTo>
                    <a:pt x="27" y="52"/>
                  </a:lnTo>
                  <a:lnTo>
                    <a:pt x="18" y="46"/>
                  </a:lnTo>
                  <a:lnTo>
                    <a:pt x="12" y="41"/>
                  </a:lnTo>
                  <a:lnTo>
                    <a:pt x="5" y="33"/>
                  </a:lnTo>
                  <a:lnTo>
                    <a:pt x="0" y="25"/>
                  </a:lnTo>
                  <a:lnTo>
                    <a:pt x="0" y="0"/>
                  </a:lnTo>
                  <a:lnTo>
                    <a:pt x="12" y="3"/>
                  </a:lnTo>
                  <a:lnTo>
                    <a:pt x="21" y="8"/>
                  </a:lnTo>
                  <a:lnTo>
                    <a:pt x="32" y="12"/>
                  </a:lnTo>
                  <a:lnTo>
                    <a:pt x="42" y="18"/>
                  </a:lnTo>
                  <a:lnTo>
                    <a:pt x="52" y="23"/>
                  </a:lnTo>
                  <a:lnTo>
                    <a:pt x="63" y="29"/>
                  </a:lnTo>
                  <a:lnTo>
                    <a:pt x="72" y="34"/>
                  </a:lnTo>
                  <a:lnTo>
                    <a:pt x="85"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3" name="Freeform 172">
              <a:extLst>
                <a:ext uri="{FF2B5EF4-FFF2-40B4-BE49-F238E27FC236}">
                  <a16:creationId xmlns:a16="http://schemas.microsoft.com/office/drawing/2014/main" id="{1E864CF2-39B1-4CA4-B5AE-3E8BAFC5726B}"/>
                </a:ext>
              </a:extLst>
            </p:cNvPr>
            <p:cNvSpPr>
              <a:spLocks/>
            </p:cNvSpPr>
            <p:nvPr/>
          </p:nvSpPr>
          <p:spPr bwMode="auto">
            <a:xfrm>
              <a:off x="2066925" y="2689225"/>
              <a:ext cx="5164138" cy="2455863"/>
            </a:xfrm>
            <a:custGeom>
              <a:avLst/>
              <a:gdLst>
                <a:gd name="T0" fmla="*/ 2425 w 3253"/>
                <a:gd name="T1" fmla="*/ 70 h 1547"/>
                <a:gd name="T2" fmla="*/ 2522 w 3253"/>
                <a:gd name="T3" fmla="*/ 69 h 1547"/>
                <a:gd name="T4" fmla="*/ 2604 w 3253"/>
                <a:gd name="T5" fmla="*/ 118 h 1547"/>
                <a:gd name="T6" fmla="*/ 2769 w 3253"/>
                <a:gd name="T7" fmla="*/ 161 h 1547"/>
                <a:gd name="T8" fmla="*/ 2867 w 3253"/>
                <a:gd name="T9" fmla="*/ 169 h 1547"/>
                <a:gd name="T10" fmla="*/ 2913 w 3253"/>
                <a:gd name="T11" fmla="*/ 239 h 1547"/>
                <a:gd name="T12" fmla="*/ 3031 w 3253"/>
                <a:gd name="T13" fmla="*/ 301 h 1547"/>
                <a:gd name="T14" fmla="*/ 3102 w 3253"/>
                <a:gd name="T15" fmla="*/ 439 h 1547"/>
                <a:gd name="T16" fmla="*/ 3036 w 3253"/>
                <a:gd name="T17" fmla="*/ 602 h 1547"/>
                <a:gd name="T18" fmla="*/ 3031 w 3253"/>
                <a:gd name="T19" fmla="*/ 707 h 1547"/>
                <a:gd name="T20" fmla="*/ 3093 w 3253"/>
                <a:gd name="T21" fmla="*/ 793 h 1547"/>
                <a:gd name="T22" fmla="*/ 3169 w 3253"/>
                <a:gd name="T23" fmla="*/ 862 h 1547"/>
                <a:gd name="T24" fmla="*/ 3163 w 3253"/>
                <a:gd name="T25" fmla="*/ 943 h 1547"/>
                <a:gd name="T26" fmla="*/ 3245 w 3253"/>
                <a:gd name="T27" fmla="*/ 1028 h 1547"/>
                <a:gd name="T28" fmla="*/ 3223 w 3253"/>
                <a:gd name="T29" fmla="*/ 1159 h 1547"/>
                <a:gd name="T30" fmla="*/ 3122 w 3253"/>
                <a:gd name="T31" fmla="*/ 1212 h 1547"/>
                <a:gd name="T32" fmla="*/ 3024 w 3253"/>
                <a:gd name="T33" fmla="*/ 1222 h 1547"/>
                <a:gd name="T34" fmla="*/ 2974 w 3253"/>
                <a:gd name="T35" fmla="*/ 1240 h 1547"/>
                <a:gd name="T36" fmla="*/ 2937 w 3253"/>
                <a:gd name="T37" fmla="*/ 1329 h 1547"/>
                <a:gd name="T38" fmla="*/ 2811 w 3253"/>
                <a:gd name="T39" fmla="*/ 1409 h 1547"/>
                <a:gd name="T40" fmla="*/ 2602 w 3253"/>
                <a:gd name="T41" fmla="*/ 1400 h 1547"/>
                <a:gd name="T42" fmla="*/ 2456 w 3253"/>
                <a:gd name="T43" fmla="*/ 1472 h 1547"/>
                <a:gd name="T44" fmla="*/ 2334 w 3253"/>
                <a:gd name="T45" fmla="*/ 1510 h 1547"/>
                <a:gd name="T46" fmla="*/ 2116 w 3253"/>
                <a:gd name="T47" fmla="*/ 1477 h 1547"/>
                <a:gd name="T48" fmla="*/ 2023 w 3253"/>
                <a:gd name="T49" fmla="*/ 1491 h 1547"/>
                <a:gd name="T50" fmla="*/ 1947 w 3253"/>
                <a:gd name="T51" fmla="*/ 1518 h 1547"/>
                <a:gd name="T52" fmla="*/ 1727 w 3253"/>
                <a:gd name="T53" fmla="*/ 1527 h 1547"/>
                <a:gd name="T54" fmla="*/ 1627 w 3253"/>
                <a:gd name="T55" fmla="*/ 1491 h 1547"/>
                <a:gd name="T56" fmla="*/ 1591 w 3253"/>
                <a:gd name="T57" fmla="*/ 1477 h 1547"/>
                <a:gd name="T58" fmla="*/ 1454 w 3253"/>
                <a:gd name="T59" fmla="*/ 1530 h 1547"/>
                <a:gd name="T60" fmla="*/ 1264 w 3253"/>
                <a:gd name="T61" fmla="*/ 1541 h 1547"/>
                <a:gd name="T62" fmla="*/ 1103 w 3253"/>
                <a:gd name="T63" fmla="*/ 1465 h 1547"/>
                <a:gd name="T64" fmla="*/ 1002 w 3253"/>
                <a:gd name="T65" fmla="*/ 1495 h 1547"/>
                <a:gd name="T66" fmla="*/ 875 w 3253"/>
                <a:gd name="T67" fmla="*/ 1508 h 1547"/>
                <a:gd name="T68" fmla="*/ 777 w 3253"/>
                <a:gd name="T69" fmla="*/ 1494 h 1547"/>
                <a:gd name="T70" fmla="*/ 701 w 3253"/>
                <a:gd name="T71" fmla="*/ 1458 h 1547"/>
                <a:gd name="T72" fmla="*/ 542 w 3253"/>
                <a:gd name="T73" fmla="*/ 1410 h 1547"/>
                <a:gd name="T74" fmla="*/ 337 w 3253"/>
                <a:gd name="T75" fmla="*/ 1386 h 1547"/>
                <a:gd name="T76" fmla="*/ 236 w 3253"/>
                <a:gd name="T77" fmla="*/ 1286 h 1547"/>
                <a:gd name="T78" fmla="*/ 149 w 3253"/>
                <a:gd name="T79" fmla="*/ 1243 h 1547"/>
                <a:gd name="T80" fmla="*/ 33 w 3253"/>
                <a:gd name="T81" fmla="*/ 1189 h 1547"/>
                <a:gd name="T82" fmla="*/ 7 w 3253"/>
                <a:gd name="T83" fmla="*/ 1027 h 1547"/>
                <a:gd name="T84" fmla="*/ 73 w 3253"/>
                <a:gd name="T85" fmla="*/ 863 h 1547"/>
                <a:gd name="T86" fmla="*/ 162 w 3253"/>
                <a:gd name="T87" fmla="*/ 790 h 1547"/>
                <a:gd name="T88" fmla="*/ 187 w 3253"/>
                <a:gd name="T89" fmla="*/ 701 h 1547"/>
                <a:gd name="T90" fmla="*/ 163 w 3253"/>
                <a:gd name="T91" fmla="*/ 518 h 1547"/>
                <a:gd name="T92" fmla="*/ 129 w 3253"/>
                <a:gd name="T93" fmla="*/ 411 h 1547"/>
                <a:gd name="T94" fmla="*/ 216 w 3253"/>
                <a:gd name="T95" fmla="*/ 295 h 1547"/>
                <a:gd name="T96" fmla="*/ 336 w 3253"/>
                <a:gd name="T97" fmla="*/ 215 h 1547"/>
                <a:gd name="T98" fmla="*/ 438 w 3253"/>
                <a:gd name="T99" fmla="*/ 123 h 1547"/>
                <a:gd name="T100" fmla="*/ 502 w 3253"/>
                <a:gd name="T101" fmla="*/ 101 h 1547"/>
                <a:gd name="T102" fmla="*/ 708 w 3253"/>
                <a:gd name="T103" fmla="*/ 100 h 1547"/>
                <a:gd name="T104" fmla="*/ 854 w 3253"/>
                <a:gd name="T105" fmla="*/ 93 h 1547"/>
                <a:gd name="T106" fmla="*/ 900 w 3253"/>
                <a:gd name="T107" fmla="*/ 63 h 1547"/>
                <a:gd name="T108" fmla="*/ 1014 w 3253"/>
                <a:gd name="T109" fmla="*/ 59 h 1547"/>
                <a:gd name="T110" fmla="*/ 1117 w 3253"/>
                <a:gd name="T111" fmla="*/ 68 h 1547"/>
                <a:gd name="T112" fmla="*/ 1277 w 3253"/>
                <a:gd name="T113" fmla="*/ 27 h 1547"/>
                <a:gd name="T114" fmla="*/ 1394 w 3253"/>
                <a:gd name="T115" fmla="*/ 15 h 1547"/>
                <a:gd name="T116" fmla="*/ 1563 w 3253"/>
                <a:gd name="T117" fmla="*/ 34 h 1547"/>
                <a:gd name="T118" fmla="*/ 1686 w 3253"/>
                <a:gd name="T119" fmla="*/ 19 h 1547"/>
                <a:gd name="T120" fmla="*/ 1798 w 3253"/>
                <a:gd name="T121" fmla="*/ 31 h 1547"/>
                <a:gd name="T122" fmla="*/ 1951 w 3253"/>
                <a:gd name="T123" fmla="*/ 19 h 1547"/>
                <a:gd name="T124" fmla="*/ 2062 w 3253"/>
                <a:gd name="T125" fmla="*/ 3 h 15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253" h="1547">
                  <a:moveTo>
                    <a:pt x="2189" y="51"/>
                  </a:moveTo>
                  <a:lnTo>
                    <a:pt x="2217" y="55"/>
                  </a:lnTo>
                  <a:lnTo>
                    <a:pt x="2244" y="59"/>
                  </a:lnTo>
                  <a:lnTo>
                    <a:pt x="2272" y="62"/>
                  </a:lnTo>
                  <a:lnTo>
                    <a:pt x="2300" y="65"/>
                  </a:lnTo>
                  <a:lnTo>
                    <a:pt x="2327" y="68"/>
                  </a:lnTo>
                  <a:lnTo>
                    <a:pt x="2355" y="69"/>
                  </a:lnTo>
                  <a:lnTo>
                    <a:pt x="2382" y="68"/>
                  </a:lnTo>
                  <a:lnTo>
                    <a:pt x="2410" y="65"/>
                  </a:lnTo>
                  <a:lnTo>
                    <a:pt x="2417" y="69"/>
                  </a:lnTo>
                  <a:lnTo>
                    <a:pt x="2425" y="70"/>
                  </a:lnTo>
                  <a:lnTo>
                    <a:pt x="2432" y="70"/>
                  </a:lnTo>
                  <a:lnTo>
                    <a:pt x="2440" y="68"/>
                  </a:lnTo>
                  <a:lnTo>
                    <a:pt x="2449" y="66"/>
                  </a:lnTo>
                  <a:lnTo>
                    <a:pt x="2457" y="64"/>
                  </a:lnTo>
                  <a:lnTo>
                    <a:pt x="2465" y="61"/>
                  </a:lnTo>
                  <a:lnTo>
                    <a:pt x="2474" y="59"/>
                  </a:lnTo>
                  <a:lnTo>
                    <a:pt x="2483" y="59"/>
                  </a:lnTo>
                  <a:lnTo>
                    <a:pt x="2493" y="60"/>
                  </a:lnTo>
                  <a:lnTo>
                    <a:pt x="2504" y="62"/>
                  </a:lnTo>
                  <a:lnTo>
                    <a:pt x="2514" y="64"/>
                  </a:lnTo>
                  <a:lnTo>
                    <a:pt x="2522" y="69"/>
                  </a:lnTo>
                  <a:lnTo>
                    <a:pt x="2532" y="72"/>
                  </a:lnTo>
                  <a:lnTo>
                    <a:pt x="2541" y="76"/>
                  </a:lnTo>
                  <a:lnTo>
                    <a:pt x="2550" y="81"/>
                  </a:lnTo>
                  <a:lnTo>
                    <a:pt x="2557" y="85"/>
                  </a:lnTo>
                  <a:lnTo>
                    <a:pt x="2563" y="92"/>
                  </a:lnTo>
                  <a:lnTo>
                    <a:pt x="2570" y="100"/>
                  </a:lnTo>
                  <a:lnTo>
                    <a:pt x="2577" y="106"/>
                  </a:lnTo>
                  <a:lnTo>
                    <a:pt x="2584" y="112"/>
                  </a:lnTo>
                  <a:lnTo>
                    <a:pt x="2592" y="116"/>
                  </a:lnTo>
                  <a:lnTo>
                    <a:pt x="2598" y="118"/>
                  </a:lnTo>
                  <a:lnTo>
                    <a:pt x="2604" y="118"/>
                  </a:lnTo>
                  <a:lnTo>
                    <a:pt x="2609" y="118"/>
                  </a:lnTo>
                  <a:lnTo>
                    <a:pt x="2616" y="118"/>
                  </a:lnTo>
                  <a:lnTo>
                    <a:pt x="2634" y="123"/>
                  </a:lnTo>
                  <a:lnTo>
                    <a:pt x="2653" y="127"/>
                  </a:lnTo>
                  <a:lnTo>
                    <a:pt x="2671" y="133"/>
                  </a:lnTo>
                  <a:lnTo>
                    <a:pt x="2689" y="137"/>
                  </a:lnTo>
                  <a:lnTo>
                    <a:pt x="2709" y="144"/>
                  </a:lnTo>
                  <a:lnTo>
                    <a:pt x="2725" y="149"/>
                  </a:lnTo>
                  <a:lnTo>
                    <a:pt x="2743" y="157"/>
                  </a:lnTo>
                  <a:lnTo>
                    <a:pt x="2761" y="164"/>
                  </a:lnTo>
                  <a:lnTo>
                    <a:pt x="2769" y="161"/>
                  </a:lnTo>
                  <a:lnTo>
                    <a:pt x="2778" y="159"/>
                  </a:lnTo>
                  <a:lnTo>
                    <a:pt x="2787" y="157"/>
                  </a:lnTo>
                  <a:lnTo>
                    <a:pt x="2797" y="157"/>
                  </a:lnTo>
                  <a:lnTo>
                    <a:pt x="2807" y="156"/>
                  </a:lnTo>
                  <a:lnTo>
                    <a:pt x="2818" y="156"/>
                  </a:lnTo>
                  <a:lnTo>
                    <a:pt x="2827" y="157"/>
                  </a:lnTo>
                  <a:lnTo>
                    <a:pt x="2837" y="158"/>
                  </a:lnTo>
                  <a:lnTo>
                    <a:pt x="2844" y="162"/>
                  </a:lnTo>
                  <a:lnTo>
                    <a:pt x="2851" y="165"/>
                  </a:lnTo>
                  <a:lnTo>
                    <a:pt x="2859" y="167"/>
                  </a:lnTo>
                  <a:lnTo>
                    <a:pt x="2867" y="169"/>
                  </a:lnTo>
                  <a:lnTo>
                    <a:pt x="2874" y="172"/>
                  </a:lnTo>
                  <a:lnTo>
                    <a:pt x="2881" y="176"/>
                  </a:lnTo>
                  <a:lnTo>
                    <a:pt x="2888" y="181"/>
                  </a:lnTo>
                  <a:lnTo>
                    <a:pt x="2892" y="188"/>
                  </a:lnTo>
                  <a:lnTo>
                    <a:pt x="2895" y="194"/>
                  </a:lnTo>
                  <a:lnTo>
                    <a:pt x="2898" y="202"/>
                  </a:lnTo>
                  <a:lnTo>
                    <a:pt x="2902" y="210"/>
                  </a:lnTo>
                  <a:lnTo>
                    <a:pt x="2906" y="216"/>
                  </a:lnTo>
                  <a:lnTo>
                    <a:pt x="2909" y="224"/>
                  </a:lnTo>
                  <a:lnTo>
                    <a:pt x="2912" y="231"/>
                  </a:lnTo>
                  <a:lnTo>
                    <a:pt x="2913" y="239"/>
                  </a:lnTo>
                  <a:lnTo>
                    <a:pt x="2913" y="246"/>
                  </a:lnTo>
                  <a:lnTo>
                    <a:pt x="2923" y="248"/>
                  </a:lnTo>
                  <a:lnTo>
                    <a:pt x="2934" y="252"/>
                  </a:lnTo>
                  <a:lnTo>
                    <a:pt x="2943" y="254"/>
                  </a:lnTo>
                  <a:lnTo>
                    <a:pt x="2953" y="256"/>
                  </a:lnTo>
                  <a:lnTo>
                    <a:pt x="2964" y="259"/>
                  </a:lnTo>
                  <a:lnTo>
                    <a:pt x="2974" y="262"/>
                  </a:lnTo>
                  <a:lnTo>
                    <a:pt x="2985" y="264"/>
                  </a:lnTo>
                  <a:lnTo>
                    <a:pt x="2995" y="265"/>
                  </a:lnTo>
                  <a:lnTo>
                    <a:pt x="3013" y="284"/>
                  </a:lnTo>
                  <a:lnTo>
                    <a:pt x="3031" y="301"/>
                  </a:lnTo>
                  <a:lnTo>
                    <a:pt x="3048" y="320"/>
                  </a:lnTo>
                  <a:lnTo>
                    <a:pt x="3065" y="339"/>
                  </a:lnTo>
                  <a:lnTo>
                    <a:pt x="3073" y="349"/>
                  </a:lnTo>
                  <a:lnTo>
                    <a:pt x="3080" y="359"/>
                  </a:lnTo>
                  <a:lnTo>
                    <a:pt x="3087" y="369"/>
                  </a:lnTo>
                  <a:lnTo>
                    <a:pt x="3093" y="379"/>
                  </a:lnTo>
                  <a:lnTo>
                    <a:pt x="3097" y="390"/>
                  </a:lnTo>
                  <a:lnTo>
                    <a:pt x="3101" y="401"/>
                  </a:lnTo>
                  <a:lnTo>
                    <a:pt x="3104" y="412"/>
                  </a:lnTo>
                  <a:lnTo>
                    <a:pt x="3105" y="423"/>
                  </a:lnTo>
                  <a:lnTo>
                    <a:pt x="3102" y="439"/>
                  </a:lnTo>
                  <a:lnTo>
                    <a:pt x="3097" y="455"/>
                  </a:lnTo>
                  <a:lnTo>
                    <a:pt x="3090" y="470"/>
                  </a:lnTo>
                  <a:lnTo>
                    <a:pt x="3082" y="484"/>
                  </a:lnTo>
                  <a:lnTo>
                    <a:pt x="3072" y="499"/>
                  </a:lnTo>
                  <a:lnTo>
                    <a:pt x="3061" y="513"/>
                  </a:lnTo>
                  <a:lnTo>
                    <a:pt x="3050" y="526"/>
                  </a:lnTo>
                  <a:lnTo>
                    <a:pt x="3037" y="541"/>
                  </a:lnTo>
                  <a:lnTo>
                    <a:pt x="3035" y="556"/>
                  </a:lnTo>
                  <a:lnTo>
                    <a:pt x="3035" y="572"/>
                  </a:lnTo>
                  <a:lnTo>
                    <a:pt x="3035" y="587"/>
                  </a:lnTo>
                  <a:lnTo>
                    <a:pt x="3036" y="602"/>
                  </a:lnTo>
                  <a:lnTo>
                    <a:pt x="3036" y="618"/>
                  </a:lnTo>
                  <a:lnTo>
                    <a:pt x="3037" y="634"/>
                  </a:lnTo>
                  <a:lnTo>
                    <a:pt x="3036" y="650"/>
                  </a:lnTo>
                  <a:lnTo>
                    <a:pt x="3035" y="666"/>
                  </a:lnTo>
                  <a:lnTo>
                    <a:pt x="3033" y="673"/>
                  </a:lnTo>
                  <a:lnTo>
                    <a:pt x="3032" y="679"/>
                  </a:lnTo>
                  <a:lnTo>
                    <a:pt x="3032" y="684"/>
                  </a:lnTo>
                  <a:lnTo>
                    <a:pt x="3032" y="690"/>
                  </a:lnTo>
                  <a:lnTo>
                    <a:pt x="3032" y="695"/>
                  </a:lnTo>
                  <a:lnTo>
                    <a:pt x="3032" y="701"/>
                  </a:lnTo>
                  <a:lnTo>
                    <a:pt x="3031" y="707"/>
                  </a:lnTo>
                  <a:lnTo>
                    <a:pt x="3029" y="713"/>
                  </a:lnTo>
                  <a:lnTo>
                    <a:pt x="3029" y="780"/>
                  </a:lnTo>
                  <a:lnTo>
                    <a:pt x="3032" y="783"/>
                  </a:lnTo>
                  <a:lnTo>
                    <a:pt x="3036" y="786"/>
                  </a:lnTo>
                  <a:lnTo>
                    <a:pt x="3042" y="787"/>
                  </a:lnTo>
                  <a:lnTo>
                    <a:pt x="3046" y="788"/>
                  </a:lnTo>
                  <a:lnTo>
                    <a:pt x="3055" y="789"/>
                  </a:lnTo>
                  <a:lnTo>
                    <a:pt x="3066" y="790"/>
                  </a:lnTo>
                  <a:lnTo>
                    <a:pt x="3078" y="790"/>
                  </a:lnTo>
                  <a:lnTo>
                    <a:pt x="3089" y="792"/>
                  </a:lnTo>
                  <a:lnTo>
                    <a:pt x="3093" y="793"/>
                  </a:lnTo>
                  <a:lnTo>
                    <a:pt x="3097" y="796"/>
                  </a:lnTo>
                  <a:lnTo>
                    <a:pt x="3102" y="798"/>
                  </a:lnTo>
                  <a:lnTo>
                    <a:pt x="3105" y="801"/>
                  </a:lnTo>
                  <a:lnTo>
                    <a:pt x="3116" y="808"/>
                  </a:lnTo>
                  <a:lnTo>
                    <a:pt x="3126" y="813"/>
                  </a:lnTo>
                  <a:lnTo>
                    <a:pt x="3134" y="821"/>
                  </a:lnTo>
                  <a:lnTo>
                    <a:pt x="3142" y="829"/>
                  </a:lnTo>
                  <a:lnTo>
                    <a:pt x="3151" y="836"/>
                  </a:lnTo>
                  <a:lnTo>
                    <a:pt x="3156" y="845"/>
                  </a:lnTo>
                  <a:lnTo>
                    <a:pt x="3163" y="853"/>
                  </a:lnTo>
                  <a:lnTo>
                    <a:pt x="3169" y="862"/>
                  </a:lnTo>
                  <a:lnTo>
                    <a:pt x="3170" y="872"/>
                  </a:lnTo>
                  <a:lnTo>
                    <a:pt x="3171" y="880"/>
                  </a:lnTo>
                  <a:lnTo>
                    <a:pt x="3171" y="888"/>
                  </a:lnTo>
                  <a:lnTo>
                    <a:pt x="3171" y="897"/>
                  </a:lnTo>
                  <a:lnTo>
                    <a:pt x="3170" y="905"/>
                  </a:lnTo>
                  <a:lnTo>
                    <a:pt x="3170" y="914"/>
                  </a:lnTo>
                  <a:lnTo>
                    <a:pt x="3169" y="923"/>
                  </a:lnTo>
                  <a:lnTo>
                    <a:pt x="3169" y="933"/>
                  </a:lnTo>
                  <a:lnTo>
                    <a:pt x="3166" y="937"/>
                  </a:lnTo>
                  <a:lnTo>
                    <a:pt x="3165" y="940"/>
                  </a:lnTo>
                  <a:lnTo>
                    <a:pt x="3163" y="943"/>
                  </a:lnTo>
                  <a:lnTo>
                    <a:pt x="3163" y="947"/>
                  </a:lnTo>
                  <a:lnTo>
                    <a:pt x="3165" y="949"/>
                  </a:lnTo>
                  <a:lnTo>
                    <a:pt x="3167" y="951"/>
                  </a:lnTo>
                  <a:lnTo>
                    <a:pt x="3170" y="953"/>
                  </a:lnTo>
                  <a:lnTo>
                    <a:pt x="3174" y="954"/>
                  </a:lnTo>
                  <a:lnTo>
                    <a:pt x="3189" y="963"/>
                  </a:lnTo>
                  <a:lnTo>
                    <a:pt x="3203" y="973"/>
                  </a:lnTo>
                  <a:lnTo>
                    <a:pt x="3216" y="985"/>
                  </a:lnTo>
                  <a:lnTo>
                    <a:pt x="3228" y="998"/>
                  </a:lnTo>
                  <a:lnTo>
                    <a:pt x="3238" y="1013"/>
                  </a:lnTo>
                  <a:lnTo>
                    <a:pt x="3245" y="1028"/>
                  </a:lnTo>
                  <a:lnTo>
                    <a:pt x="3250" y="1044"/>
                  </a:lnTo>
                  <a:lnTo>
                    <a:pt x="3253" y="1060"/>
                  </a:lnTo>
                  <a:lnTo>
                    <a:pt x="3252" y="1075"/>
                  </a:lnTo>
                  <a:lnTo>
                    <a:pt x="3252" y="1089"/>
                  </a:lnTo>
                  <a:lnTo>
                    <a:pt x="3250" y="1103"/>
                  </a:lnTo>
                  <a:lnTo>
                    <a:pt x="3247" y="1116"/>
                  </a:lnTo>
                  <a:lnTo>
                    <a:pt x="3243" y="1130"/>
                  </a:lnTo>
                  <a:lnTo>
                    <a:pt x="3236" y="1143"/>
                  </a:lnTo>
                  <a:lnTo>
                    <a:pt x="3234" y="1148"/>
                  </a:lnTo>
                  <a:lnTo>
                    <a:pt x="3228" y="1155"/>
                  </a:lnTo>
                  <a:lnTo>
                    <a:pt x="3223" y="1159"/>
                  </a:lnTo>
                  <a:lnTo>
                    <a:pt x="3216" y="1165"/>
                  </a:lnTo>
                  <a:lnTo>
                    <a:pt x="3207" y="1173"/>
                  </a:lnTo>
                  <a:lnTo>
                    <a:pt x="3199" y="1179"/>
                  </a:lnTo>
                  <a:lnTo>
                    <a:pt x="3189" y="1186"/>
                  </a:lnTo>
                  <a:lnTo>
                    <a:pt x="3181" y="1191"/>
                  </a:lnTo>
                  <a:lnTo>
                    <a:pt x="3170" y="1196"/>
                  </a:lnTo>
                  <a:lnTo>
                    <a:pt x="3160" y="1200"/>
                  </a:lnTo>
                  <a:lnTo>
                    <a:pt x="3149" y="1204"/>
                  </a:lnTo>
                  <a:lnTo>
                    <a:pt x="3137" y="1206"/>
                  </a:lnTo>
                  <a:lnTo>
                    <a:pt x="3130" y="1209"/>
                  </a:lnTo>
                  <a:lnTo>
                    <a:pt x="3122" y="1212"/>
                  </a:lnTo>
                  <a:lnTo>
                    <a:pt x="3112" y="1214"/>
                  </a:lnTo>
                  <a:lnTo>
                    <a:pt x="3102" y="1215"/>
                  </a:lnTo>
                  <a:lnTo>
                    <a:pt x="3093" y="1216"/>
                  </a:lnTo>
                  <a:lnTo>
                    <a:pt x="3083" y="1216"/>
                  </a:lnTo>
                  <a:lnTo>
                    <a:pt x="3075" y="1218"/>
                  </a:lnTo>
                  <a:lnTo>
                    <a:pt x="3065" y="1220"/>
                  </a:lnTo>
                  <a:lnTo>
                    <a:pt x="3058" y="1221"/>
                  </a:lnTo>
                  <a:lnTo>
                    <a:pt x="3050" y="1221"/>
                  </a:lnTo>
                  <a:lnTo>
                    <a:pt x="3042" y="1222"/>
                  </a:lnTo>
                  <a:lnTo>
                    <a:pt x="3032" y="1222"/>
                  </a:lnTo>
                  <a:lnTo>
                    <a:pt x="3024" y="1222"/>
                  </a:lnTo>
                  <a:lnTo>
                    <a:pt x="3015" y="1221"/>
                  </a:lnTo>
                  <a:lnTo>
                    <a:pt x="3006" y="1220"/>
                  </a:lnTo>
                  <a:lnTo>
                    <a:pt x="2997" y="1218"/>
                  </a:lnTo>
                  <a:lnTo>
                    <a:pt x="2989" y="1218"/>
                  </a:lnTo>
                  <a:lnTo>
                    <a:pt x="2984" y="1219"/>
                  </a:lnTo>
                  <a:lnTo>
                    <a:pt x="2979" y="1221"/>
                  </a:lnTo>
                  <a:lnTo>
                    <a:pt x="2977" y="1225"/>
                  </a:lnTo>
                  <a:lnTo>
                    <a:pt x="2974" y="1228"/>
                  </a:lnTo>
                  <a:lnTo>
                    <a:pt x="2974" y="1231"/>
                  </a:lnTo>
                  <a:lnTo>
                    <a:pt x="2974" y="1236"/>
                  </a:lnTo>
                  <a:lnTo>
                    <a:pt x="2974" y="1240"/>
                  </a:lnTo>
                  <a:lnTo>
                    <a:pt x="2975" y="1250"/>
                  </a:lnTo>
                  <a:lnTo>
                    <a:pt x="2977" y="1260"/>
                  </a:lnTo>
                  <a:lnTo>
                    <a:pt x="2977" y="1264"/>
                  </a:lnTo>
                  <a:lnTo>
                    <a:pt x="2977" y="1269"/>
                  </a:lnTo>
                  <a:lnTo>
                    <a:pt x="2974" y="1273"/>
                  </a:lnTo>
                  <a:lnTo>
                    <a:pt x="2971" y="1276"/>
                  </a:lnTo>
                  <a:lnTo>
                    <a:pt x="2966" y="1287"/>
                  </a:lnTo>
                  <a:lnTo>
                    <a:pt x="2960" y="1297"/>
                  </a:lnTo>
                  <a:lnTo>
                    <a:pt x="2953" y="1308"/>
                  </a:lnTo>
                  <a:lnTo>
                    <a:pt x="2945" y="1318"/>
                  </a:lnTo>
                  <a:lnTo>
                    <a:pt x="2937" y="1329"/>
                  </a:lnTo>
                  <a:lnTo>
                    <a:pt x="2928" y="1339"/>
                  </a:lnTo>
                  <a:lnTo>
                    <a:pt x="2919" y="1348"/>
                  </a:lnTo>
                  <a:lnTo>
                    <a:pt x="2909" y="1357"/>
                  </a:lnTo>
                  <a:lnTo>
                    <a:pt x="2898" y="1366"/>
                  </a:lnTo>
                  <a:lnTo>
                    <a:pt x="2887" y="1375"/>
                  </a:lnTo>
                  <a:lnTo>
                    <a:pt x="2874" y="1382"/>
                  </a:lnTo>
                  <a:lnTo>
                    <a:pt x="2863" y="1389"/>
                  </a:lnTo>
                  <a:lnTo>
                    <a:pt x="2851" y="1395"/>
                  </a:lnTo>
                  <a:lnTo>
                    <a:pt x="2837" y="1401"/>
                  </a:lnTo>
                  <a:lnTo>
                    <a:pt x="2825" y="1405"/>
                  </a:lnTo>
                  <a:lnTo>
                    <a:pt x="2811" y="1409"/>
                  </a:lnTo>
                  <a:lnTo>
                    <a:pt x="2796" y="1413"/>
                  </a:lnTo>
                  <a:lnTo>
                    <a:pt x="2780" y="1415"/>
                  </a:lnTo>
                  <a:lnTo>
                    <a:pt x="2767" y="1418"/>
                  </a:lnTo>
                  <a:lnTo>
                    <a:pt x="2751" y="1419"/>
                  </a:lnTo>
                  <a:lnTo>
                    <a:pt x="2736" y="1420"/>
                  </a:lnTo>
                  <a:lnTo>
                    <a:pt x="2721" y="1419"/>
                  </a:lnTo>
                  <a:lnTo>
                    <a:pt x="2706" y="1419"/>
                  </a:lnTo>
                  <a:lnTo>
                    <a:pt x="2691" y="1418"/>
                  </a:lnTo>
                  <a:lnTo>
                    <a:pt x="2660" y="1413"/>
                  </a:lnTo>
                  <a:lnTo>
                    <a:pt x="2631" y="1407"/>
                  </a:lnTo>
                  <a:lnTo>
                    <a:pt x="2602" y="1400"/>
                  </a:lnTo>
                  <a:lnTo>
                    <a:pt x="2573" y="1392"/>
                  </a:lnTo>
                  <a:lnTo>
                    <a:pt x="2547" y="1380"/>
                  </a:lnTo>
                  <a:lnTo>
                    <a:pt x="2537" y="1390"/>
                  </a:lnTo>
                  <a:lnTo>
                    <a:pt x="2528" y="1401"/>
                  </a:lnTo>
                  <a:lnTo>
                    <a:pt x="2518" y="1412"/>
                  </a:lnTo>
                  <a:lnTo>
                    <a:pt x="2507" y="1423"/>
                  </a:lnTo>
                  <a:lnTo>
                    <a:pt x="2497" y="1434"/>
                  </a:lnTo>
                  <a:lnTo>
                    <a:pt x="2486" y="1444"/>
                  </a:lnTo>
                  <a:lnTo>
                    <a:pt x="2475" y="1455"/>
                  </a:lnTo>
                  <a:lnTo>
                    <a:pt x="2463" y="1466"/>
                  </a:lnTo>
                  <a:lnTo>
                    <a:pt x="2456" y="1472"/>
                  </a:lnTo>
                  <a:lnTo>
                    <a:pt x="2447" y="1476"/>
                  </a:lnTo>
                  <a:lnTo>
                    <a:pt x="2438" y="1480"/>
                  </a:lnTo>
                  <a:lnTo>
                    <a:pt x="2429" y="1484"/>
                  </a:lnTo>
                  <a:lnTo>
                    <a:pt x="2420" y="1486"/>
                  </a:lnTo>
                  <a:lnTo>
                    <a:pt x="2411" y="1489"/>
                  </a:lnTo>
                  <a:lnTo>
                    <a:pt x="2403" y="1493"/>
                  </a:lnTo>
                  <a:lnTo>
                    <a:pt x="2395" y="1497"/>
                  </a:lnTo>
                  <a:lnTo>
                    <a:pt x="2380" y="1502"/>
                  </a:lnTo>
                  <a:lnTo>
                    <a:pt x="2364" y="1506"/>
                  </a:lnTo>
                  <a:lnTo>
                    <a:pt x="2349" y="1509"/>
                  </a:lnTo>
                  <a:lnTo>
                    <a:pt x="2334" y="1510"/>
                  </a:lnTo>
                  <a:lnTo>
                    <a:pt x="2319" y="1511"/>
                  </a:lnTo>
                  <a:lnTo>
                    <a:pt x="2302" y="1511"/>
                  </a:lnTo>
                  <a:lnTo>
                    <a:pt x="2287" y="1511"/>
                  </a:lnTo>
                  <a:lnTo>
                    <a:pt x="2272" y="1510"/>
                  </a:lnTo>
                  <a:lnTo>
                    <a:pt x="2240" y="1507"/>
                  </a:lnTo>
                  <a:lnTo>
                    <a:pt x="2210" y="1502"/>
                  </a:lnTo>
                  <a:lnTo>
                    <a:pt x="2178" y="1497"/>
                  </a:lnTo>
                  <a:lnTo>
                    <a:pt x="2146" y="1490"/>
                  </a:lnTo>
                  <a:lnTo>
                    <a:pt x="2136" y="1486"/>
                  </a:lnTo>
                  <a:lnTo>
                    <a:pt x="2125" y="1482"/>
                  </a:lnTo>
                  <a:lnTo>
                    <a:pt x="2116" y="1477"/>
                  </a:lnTo>
                  <a:lnTo>
                    <a:pt x="2105" y="1473"/>
                  </a:lnTo>
                  <a:lnTo>
                    <a:pt x="2095" y="1467"/>
                  </a:lnTo>
                  <a:lnTo>
                    <a:pt x="2085" y="1462"/>
                  </a:lnTo>
                  <a:lnTo>
                    <a:pt x="2077" y="1455"/>
                  </a:lnTo>
                  <a:lnTo>
                    <a:pt x="2070" y="1446"/>
                  </a:lnTo>
                  <a:lnTo>
                    <a:pt x="2063" y="1455"/>
                  </a:lnTo>
                  <a:lnTo>
                    <a:pt x="2056" y="1463"/>
                  </a:lnTo>
                  <a:lnTo>
                    <a:pt x="2049" y="1470"/>
                  </a:lnTo>
                  <a:lnTo>
                    <a:pt x="2042" y="1478"/>
                  </a:lnTo>
                  <a:lnTo>
                    <a:pt x="2033" y="1485"/>
                  </a:lnTo>
                  <a:lnTo>
                    <a:pt x="2023" y="1491"/>
                  </a:lnTo>
                  <a:lnTo>
                    <a:pt x="2018" y="1494"/>
                  </a:lnTo>
                  <a:lnTo>
                    <a:pt x="2012" y="1495"/>
                  </a:lnTo>
                  <a:lnTo>
                    <a:pt x="2007" y="1497"/>
                  </a:lnTo>
                  <a:lnTo>
                    <a:pt x="2000" y="1497"/>
                  </a:lnTo>
                  <a:lnTo>
                    <a:pt x="1995" y="1501"/>
                  </a:lnTo>
                  <a:lnTo>
                    <a:pt x="1990" y="1505"/>
                  </a:lnTo>
                  <a:lnTo>
                    <a:pt x="1986" y="1507"/>
                  </a:lnTo>
                  <a:lnTo>
                    <a:pt x="1980" y="1509"/>
                  </a:lnTo>
                  <a:lnTo>
                    <a:pt x="1969" y="1512"/>
                  </a:lnTo>
                  <a:lnTo>
                    <a:pt x="1958" y="1516"/>
                  </a:lnTo>
                  <a:lnTo>
                    <a:pt x="1947" y="1518"/>
                  </a:lnTo>
                  <a:lnTo>
                    <a:pt x="1936" y="1520"/>
                  </a:lnTo>
                  <a:lnTo>
                    <a:pt x="1925" y="1523"/>
                  </a:lnTo>
                  <a:lnTo>
                    <a:pt x="1914" y="1529"/>
                  </a:lnTo>
                  <a:lnTo>
                    <a:pt x="1884" y="1532"/>
                  </a:lnTo>
                  <a:lnTo>
                    <a:pt x="1852" y="1534"/>
                  </a:lnTo>
                  <a:lnTo>
                    <a:pt x="1820" y="1536"/>
                  </a:lnTo>
                  <a:lnTo>
                    <a:pt x="1788" y="1536"/>
                  </a:lnTo>
                  <a:lnTo>
                    <a:pt x="1773" y="1534"/>
                  </a:lnTo>
                  <a:lnTo>
                    <a:pt x="1758" y="1532"/>
                  </a:lnTo>
                  <a:lnTo>
                    <a:pt x="1743" y="1530"/>
                  </a:lnTo>
                  <a:lnTo>
                    <a:pt x="1727" y="1527"/>
                  </a:lnTo>
                  <a:lnTo>
                    <a:pt x="1714" y="1522"/>
                  </a:lnTo>
                  <a:lnTo>
                    <a:pt x="1700" y="1518"/>
                  </a:lnTo>
                  <a:lnTo>
                    <a:pt x="1686" y="1511"/>
                  </a:lnTo>
                  <a:lnTo>
                    <a:pt x="1672" y="1504"/>
                  </a:lnTo>
                  <a:lnTo>
                    <a:pt x="1665" y="1502"/>
                  </a:lnTo>
                  <a:lnTo>
                    <a:pt x="1658" y="1500"/>
                  </a:lnTo>
                  <a:lnTo>
                    <a:pt x="1651" y="1499"/>
                  </a:lnTo>
                  <a:lnTo>
                    <a:pt x="1646" y="1497"/>
                  </a:lnTo>
                  <a:lnTo>
                    <a:pt x="1639" y="1496"/>
                  </a:lnTo>
                  <a:lnTo>
                    <a:pt x="1633" y="1494"/>
                  </a:lnTo>
                  <a:lnTo>
                    <a:pt x="1627" y="1491"/>
                  </a:lnTo>
                  <a:lnTo>
                    <a:pt x="1620" y="1489"/>
                  </a:lnTo>
                  <a:lnTo>
                    <a:pt x="1620" y="1486"/>
                  </a:lnTo>
                  <a:lnTo>
                    <a:pt x="1618" y="1485"/>
                  </a:lnTo>
                  <a:lnTo>
                    <a:pt x="1617" y="1483"/>
                  </a:lnTo>
                  <a:lnTo>
                    <a:pt x="1614" y="1482"/>
                  </a:lnTo>
                  <a:lnTo>
                    <a:pt x="1611" y="1480"/>
                  </a:lnTo>
                  <a:lnTo>
                    <a:pt x="1609" y="1479"/>
                  </a:lnTo>
                  <a:lnTo>
                    <a:pt x="1606" y="1477"/>
                  </a:lnTo>
                  <a:lnTo>
                    <a:pt x="1604" y="1476"/>
                  </a:lnTo>
                  <a:lnTo>
                    <a:pt x="1597" y="1476"/>
                  </a:lnTo>
                  <a:lnTo>
                    <a:pt x="1591" y="1477"/>
                  </a:lnTo>
                  <a:lnTo>
                    <a:pt x="1584" y="1479"/>
                  </a:lnTo>
                  <a:lnTo>
                    <a:pt x="1577" y="1482"/>
                  </a:lnTo>
                  <a:lnTo>
                    <a:pt x="1564" y="1488"/>
                  </a:lnTo>
                  <a:lnTo>
                    <a:pt x="1552" y="1495"/>
                  </a:lnTo>
                  <a:lnTo>
                    <a:pt x="1539" y="1502"/>
                  </a:lnTo>
                  <a:lnTo>
                    <a:pt x="1528" y="1510"/>
                  </a:lnTo>
                  <a:lnTo>
                    <a:pt x="1515" y="1516"/>
                  </a:lnTo>
                  <a:lnTo>
                    <a:pt x="1502" y="1520"/>
                  </a:lnTo>
                  <a:lnTo>
                    <a:pt x="1486" y="1522"/>
                  </a:lnTo>
                  <a:lnTo>
                    <a:pt x="1469" y="1527"/>
                  </a:lnTo>
                  <a:lnTo>
                    <a:pt x="1454" y="1530"/>
                  </a:lnTo>
                  <a:lnTo>
                    <a:pt x="1439" y="1534"/>
                  </a:lnTo>
                  <a:lnTo>
                    <a:pt x="1422" y="1538"/>
                  </a:lnTo>
                  <a:lnTo>
                    <a:pt x="1407" y="1541"/>
                  </a:lnTo>
                  <a:lnTo>
                    <a:pt x="1392" y="1543"/>
                  </a:lnTo>
                  <a:lnTo>
                    <a:pt x="1375" y="1543"/>
                  </a:lnTo>
                  <a:lnTo>
                    <a:pt x="1361" y="1545"/>
                  </a:lnTo>
                  <a:lnTo>
                    <a:pt x="1347" y="1547"/>
                  </a:lnTo>
                  <a:lnTo>
                    <a:pt x="1334" y="1547"/>
                  </a:lnTo>
                  <a:lnTo>
                    <a:pt x="1320" y="1547"/>
                  </a:lnTo>
                  <a:lnTo>
                    <a:pt x="1292" y="1544"/>
                  </a:lnTo>
                  <a:lnTo>
                    <a:pt x="1264" y="1541"/>
                  </a:lnTo>
                  <a:lnTo>
                    <a:pt x="1237" y="1536"/>
                  </a:lnTo>
                  <a:lnTo>
                    <a:pt x="1209" y="1528"/>
                  </a:lnTo>
                  <a:lnTo>
                    <a:pt x="1183" y="1519"/>
                  </a:lnTo>
                  <a:lnTo>
                    <a:pt x="1158" y="1510"/>
                  </a:lnTo>
                  <a:lnTo>
                    <a:pt x="1148" y="1505"/>
                  </a:lnTo>
                  <a:lnTo>
                    <a:pt x="1139" y="1500"/>
                  </a:lnTo>
                  <a:lnTo>
                    <a:pt x="1130" y="1494"/>
                  </a:lnTo>
                  <a:lnTo>
                    <a:pt x="1122" y="1487"/>
                  </a:lnTo>
                  <a:lnTo>
                    <a:pt x="1115" y="1480"/>
                  </a:lnTo>
                  <a:lnTo>
                    <a:pt x="1108" y="1473"/>
                  </a:lnTo>
                  <a:lnTo>
                    <a:pt x="1103" y="1465"/>
                  </a:lnTo>
                  <a:lnTo>
                    <a:pt x="1096" y="1457"/>
                  </a:lnTo>
                  <a:lnTo>
                    <a:pt x="1088" y="1462"/>
                  </a:lnTo>
                  <a:lnTo>
                    <a:pt x="1078" y="1466"/>
                  </a:lnTo>
                  <a:lnTo>
                    <a:pt x="1070" y="1469"/>
                  </a:lnTo>
                  <a:lnTo>
                    <a:pt x="1060" y="1473"/>
                  </a:lnTo>
                  <a:lnTo>
                    <a:pt x="1050" y="1476"/>
                  </a:lnTo>
                  <a:lnTo>
                    <a:pt x="1042" y="1479"/>
                  </a:lnTo>
                  <a:lnTo>
                    <a:pt x="1032" y="1484"/>
                  </a:lnTo>
                  <a:lnTo>
                    <a:pt x="1024" y="1489"/>
                  </a:lnTo>
                  <a:lnTo>
                    <a:pt x="1013" y="1491"/>
                  </a:lnTo>
                  <a:lnTo>
                    <a:pt x="1002" y="1495"/>
                  </a:lnTo>
                  <a:lnTo>
                    <a:pt x="991" y="1497"/>
                  </a:lnTo>
                  <a:lnTo>
                    <a:pt x="978" y="1500"/>
                  </a:lnTo>
                  <a:lnTo>
                    <a:pt x="967" y="1502"/>
                  </a:lnTo>
                  <a:lnTo>
                    <a:pt x="956" y="1505"/>
                  </a:lnTo>
                  <a:lnTo>
                    <a:pt x="944" y="1507"/>
                  </a:lnTo>
                  <a:lnTo>
                    <a:pt x="933" y="1508"/>
                  </a:lnTo>
                  <a:lnTo>
                    <a:pt x="920" y="1509"/>
                  </a:lnTo>
                  <a:lnTo>
                    <a:pt x="909" y="1510"/>
                  </a:lnTo>
                  <a:lnTo>
                    <a:pt x="898" y="1510"/>
                  </a:lnTo>
                  <a:lnTo>
                    <a:pt x="886" y="1509"/>
                  </a:lnTo>
                  <a:lnTo>
                    <a:pt x="875" y="1508"/>
                  </a:lnTo>
                  <a:lnTo>
                    <a:pt x="864" y="1507"/>
                  </a:lnTo>
                  <a:lnTo>
                    <a:pt x="851" y="1506"/>
                  </a:lnTo>
                  <a:lnTo>
                    <a:pt x="840" y="1506"/>
                  </a:lnTo>
                  <a:lnTo>
                    <a:pt x="831" y="1505"/>
                  </a:lnTo>
                  <a:lnTo>
                    <a:pt x="822" y="1504"/>
                  </a:lnTo>
                  <a:lnTo>
                    <a:pt x="815" y="1501"/>
                  </a:lnTo>
                  <a:lnTo>
                    <a:pt x="808" y="1499"/>
                  </a:lnTo>
                  <a:lnTo>
                    <a:pt x="802" y="1497"/>
                  </a:lnTo>
                  <a:lnTo>
                    <a:pt x="795" y="1495"/>
                  </a:lnTo>
                  <a:lnTo>
                    <a:pt x="786" y="1494"/>
                  </a:lnTo>
                  <a:lnTo>
                    <a:pt x="777" y="1494"/>
                  </a:lnTo>
                  <a:lnTo>
                    <a:pt x="775" y="1490"/>
                  </a:lnTo>
                  <a:lnTo>
                    <a:pt x="772" y="1489"/>
                  </a:lnTo>
                  <a:lnTo>
                    <a:pt x="770" y="1489"/>
                  </a:lnTo>
                  <a:lnTo>
                    <a:pt x="767" y="1489"/>
                  </a:lnTo>
                  <a:lnTo>
                    <a:pt x="764" y="1489"/>
                  </a:lnTo>
                  <a:lnTo>
                    <a:pt x="761" y="1489"/>
                  </a:lnTo>
                  <a:lnTo>
                    <a:pt x="759" y="1488"/>
                  </a:lnTo>
                  <a:lnTo>
                    <a:pt x="756" y="1487"/>
                  </a:lnTo>
                  <a:lnTo>
                    <a:pt x="737" y="1478"/>
                  </a:lnTo>
                  <a:lnTo>
                    <a:pt x="719" y="1468"/>
                  </a:lnTo>
                  <a:lnTo>
                    <a:pt x="701" y="1458"/>
                  </a:lnTo>
                  <a:lnTo>
                    <a:pt x="684" y="1447"/>
                  </a:lnTo>
                  <a:lnTo>
                    <a:pt x="669" y="1435"/>
                  </a:lnTo>
                  <a:lnTo>
                    <a:pt x="656" y="1422"/>
                  </a:lnTo>
                  <a:lnTo>
                    <a:pt x="644" y="1408"/>
                  </a:lnTo>
                  <a:lnTo>
                    <a:pt x="632" y="1392"/>
                  </a:lnTo>
                  <a:lnTo>
                    <a:pt x="627" y="1388"/>
                  </a:lnTo>
                  <a:lnTo>
                    <a:pt x="611" y="1394"/>
                  </a:lnTo>
                  <a:lnTo>
                    <a:pt x="594" y="1400"/>
                  </a:lnTo>
                  <a:lnTo>
                    <a:pt x="578" y="1404"/>
                  </a:lnTo>
                  <a:lnTo>
                    <a:pt x="560" y="1408"/>
                  </a:lnTo>
                  <a:lnTo>
                    <a:pt x="542" y="1410"/>
                  </a:lnTo>
                  <a:lnTo>
                    <a:pt x="524" y="1412"/>
                  </a:lnTo>
                  <a:lnTo>
                    <a:pt x="504" y="1415"/>
                  </a:lnTo>
                  <a:lnTo>
                    <a:pt x="486" y="1418"/>
                  </a:lnTo>
                  <a:lnTo>
                    <a:pt x="456" y="1415"/>
                  </a:lnTo>
                  <a:lnTo>
                    <a:pt x="424" y="1412"/>
                  </a:lnTo>
                  <a:lnTo>
                    <a:pt x="409" y="1409"/>
                  </a:lnTo>
                  <a:lnTo>
                    <a:pt x="394" y="1405"/>
                  </a:lnTo>
                  <a:lnTo>
                    <a:pt x="379" y="1402"/>
                  </a:lnTo>
                  <a:lnTo>
                    <a:pt x="365" y="1398"/>
                  </a:lnTo>
                  <a:lnTo>
                    <a:pt x="351" y="1392"/>
                  </a:lnTo>
                  <a:lnTo>
                    <a:pt x="337" y="1386"/>
                  </a:lnTo>
                  <a:lnTo>
                    <a:pt x="323" y="1379"/>
                  </a:lnTo>
                  <a:lnTo>
                    <a:pt x="312" y="1371"/>
                  </a:lnTo>
                  <a:lnTo>
                    <a:pt x="300" y="1364"/>
                  </a:lnTo>
                  <a:lnTo>
                    <a:pt x="290" y="1355"/>
                  </a:lnTo>
                  <a:lnTo>
                    <a:pt x="281" y="1344"/>
                  </a:lnTo>
                  <a:lnTo>
                    <a:pt x="271" y="1333"/>
                  </a:lnTo>
                  <a:lnTo>
                    <a:pt x="263" y="1325"/>
                  </a:lnTo>
                  <a:lnTo>
                    <a:pt x="254" y="1316"/>
                  </a:lnTo>
                  <a:lnTo>
                    <a:pt x="247" y="1306"/>
                  </a:lnTo>
                  <a:lnTo>
                    <a:pt x="242" y="1296"/>
                  </a:lnTo>
                  <a:lnTo>
                    <a:pt x="236" y="1286"/>
                  </a:lnTo>
                  <a:lnTo>
                    <a:pt x="231" y="1276"/>
                  </a:lnTo>
                  <a:lnTo>
                    <a:pt x="227" y="1265"/>
                  </a:lnTo>
                  <a:lnTo>
                    <a:pt x="221" y="1255"/>
                  </a:lnTo>
                  <a:lnTo>
                    <a:pt x="213" y="1253"/>
                  </a:lnTo>
                  <a:lnTo>
                    <a:pt x="205" y="1251"/>
                  </a:lnTo>
                  <a:lnTo>
                    <a:pt x="195" y="1250"/>
                  </a:lnTo>
                  <a:lnTo>
                    <a:pt x="187" y="1249"/>
                  </a:lnTo>
                  <a:lnTo>
                    <a:pt x="177" y="1248"/>
                  </a:lnTo>
                  <a:lnTo>
                    <a:pt x="167" y="1247"/>
                  </a:lnTo>
                  <a:lnTo>
                    <a:pt x="159" y="1245"/>
                  </a:lnTo>
                  <a:lnTo>
                    <a:pt x="149" y="1243"/>
                  </a:lnTo>
                  <a:lnTo>
                    <a:pt x="137" y="1241"/>
                  </a:lnTo>
                  <a:lnTo>
                    <a:pt x="126" y="1239"/>
                  </a:lnTo>
                  <a:lnTo>
                    <a:pt x="113" y="1236"/>
                  </a:lnTo>
                  <a:lnTo>
                    <a:pt x="102" y="1232"/>
                  </a:lnTo>
                  <a:lnTo>
                    <a:pt x="91" y="1228"/>
                  </a:lnTo>
                  <a:lnTo>
                    <a:pt x="80" y="1222"/>
                  </a:lnTo>
                  <a:lnTo>
                    <a:pt x="69" y="1217"/>
                  </a:lnTo>
                  <a:lnTo>
                    <a:pt x="59" y="1210"/>
                  </a:lnTo>
                  <a:lnTo>
                    <a:pt x="50" y="1204"/>
                  </a:lnTo>
                  <a:lnTo>
                    <a:pt x="41" y="1197"/>
                  </a:lnTo>
                  <a:lnTo>
                    <a:pt x="33" y="1189"/>
                  </a:lnTo>
                  <a:lnTo>
                    <a:pt x="25" y="1180"/>
                  </a:lnTo>
                  <a:lnTo>
                    <a:pt x="18" y="1173"/>
                  </a:lnTo>
                  <a:lnTo>
                    <a:pt x="11" y="1164"/>
                  </a:lnTo>
                  <a:lnTo>
                    <a:pt x="6" y="1155"/>
                  </a:lnTo>
                  <a:lnTo>
                    <a:pt x="0" y="1146"/>
                  </a:lnTo>
                  <a:lnTo>
                    <a:pt x="0" y="1054"/>
                  </a:lnTo>
                  <a:lnTo>
                    <a:pt x="1" y="1049"/>
                  </a:lnTo>
                  <a:lnTo>
                    <a:pt x="3" y="1044"/>
                  </a:lnTo>
                  <a:lnTo>
                    <a:pt x="4" y="1038"/>
                  </a:lnTo>
                  <a:lnTo>
                    <a:pt x="6" y="1033"/>
                  </a:lnTo>
                  <a:lnTo>
                    <a:pt x="7" y="1027"/>
                  </a:lnTo>
                  <a:lnTo>
                    <a:pt x="10" y="1022"/>
                  </a:lnTo>
                  <a:lnTo>
                    <a:pt x="12" y="1016"/>
                  </a:lnTo>
                  <a:lnTo>
                    <a:pt x="15" y="1012"/>
                  </a:lnTo>
                  <a:lnTo>
                    <a:pt x="66" y="965"/>
                  </a:lnTo>
                  <a:lnTo>
                    <a:pt x="64" y="942"/>
                  </a:lnTo>
                  <a:lnTo>
                    <a:pt x="64" y="919"/>
                  </a:lnTo>
                  <a:lnTo>
                    <a:pt x="64" y="907"/>
                  </a:lnTo>
                  <a:lnTo>
                    <a:pt x="65" y="896"/>
                  </a:lnTo>
                  <a:lnTo>
                    <a:pt x="66" y="885"/>
                  </a:lnTo>
                  <a:lnTo>
                    <a:pt x="69" y="874"/>
                  </a:lnTo>
                  <a:lnTo>
                    <a:pt x="73" y="863"/>
                  </a:lnTo>
                  <a:lnTo>
                    <a:pt x="77" y="853"/>
                  </a:lnTo>
                  <a:lnTo>
                    <a:pt x="83" y="843"/>
                  </a:lnTo>
                  <a:lnTo>
                    <a:pt x="90" y="833"/>
                  </a:lnTo>
                  <a:lnTo>
                    <a:pt x="98" y="824"/>
                  </a:lnTo>
                  <a:lnTo>
                    <a:pt x="109" y="816"/>
                  </a:lnTo>
                  <a:lnTo>
                    <a:pt x="120" y="809"/>
                  </a:lnTo>
                  <a:lnTo>
                    <a:pt x="134" y="801"/>
                  </a:lnTo>
                  <a:lnTo>
                    <a:pt x="141" y="798"/>
                  </a:lnTo>
                  <a:lnTo>
                    <a:pt x="148" y="796"/>
                  </a:lnTo>
                  <a:lnTo>
                    <a:pt x="155" y="792"/>
                  </a:lnTo>
                  <a:lnTo>
                    <a:pt x="162" y="790"/>
                  </a:lnTo>
                  <a:lnTo>
                    <a:pt x="167" y="787"/>
                  </a:lnTo>
                  <a:lnTo>
                    <a:pt x="174" y="783"/>
                  </a:lnTo>
                  <a:lnTo>
                    <a:pt x="178" y="778"/>
                  </a:lnTo>
                  <a:lnTo>
                    <a:pt x="181" y="772"/>
                  </a:lnTo>
                  <a:lnTo>
                    <a:pt x="184" y="760"/>
                  </a:lnTo>
                  <a:lnTo>
                    <a:pt x="184" y="749"/>
                  </a:lnTo>
                  <a:lnTo>
                    <a:pt x="184" y="739"/>
                  </a:lnTo>
                  <a:lnTo>
                    <a:pt x="184" y="729"/>
                  </a:lnTo>
                  <a:lnTo>
                    <a:pt x="184" y="721"/>
                  </a:lnTo>
                  <a:lnTo>
                    <a:pt x="185" y="711"/>
                  </a:lnTo>
                  <a:lnTo>
                    <a:pt x="187" y="701"/>
                  </a:lnTo>
                  <a:lnTo>
                    <a:pt x="189" y="690"/>
                  </a:lnTo>
                  <a:lnTo>
                    <a:pt x="185" y="670"/>
                  </a:lnTo>
                  <a:lnTo>
                    <a:pt x="182" y="650"/>
                  </a:lnTo>
                  <a:lnTo>
                    <a:pt x="181" y="630"/>
                  </a:lnTo>
                  <a:lnTo>
                    <a:pt x="181" y="610"/>
                  </a:lnTo>
                  <a:lnTo>
                    <a:pt x="181" y="590"/>
                  </a:lnTo>
                  <a:lnTo>
                    <a:pt x="181" y="572"/>
                  </a:lnTo>
                  <a:lnTo>
                    <a:pt x="181" y="553"/>
                  </a:lnTo>
                  <a:lnTo>
                    <a:pt x="178" y="534"/>
                  </a:lnTo>
                  <a:lnTo>
                    <a:pt x="170" y="526"/>
                  </a:lnTo>
                  <a:lnTo>
                    <a:pt x="163" y="518"/>
                  </a:lnTo>
                  <a:lnTo>
                    <a:pt x="156" y="510"/>
                  </a:lnTo>
                  <a:lnTo>
                    <a:pt x="149" y="500"/>
                  </a:lnTo>
                  <a:lnTo>
                    <a:pt x="144" y="491"/>
                  </a:lnTo>
                  <a:lnTo>
                    <a:pt x="138" y="481"/>
                  </a:lnTo>
                  <a:lnTo>
                    <a:pt x="134" y="471"/>
                  </a:lnTo>
                  <a:lnTo>
                    <a:pt x="131" y="461"/>
                  </a:lnTo>
                  <a:lnTo>
                    <a:pt x="129" y="451"/>
                  </a:lnTo>
                  <a:lnTo>
                    <a:pt x="127" y="440"/>
                  </a:lnTo>
                  <a:lnTo>
                    <a:pt x="127" y="430"/>
                  </a:lnTo>
                  <a:lnTo>
                    <a:pt x="127" y="421"/>
                  </a:lnTo>
                  <a:lnTo>
                    <a:pt x="129" y="411"/>
                  </a:lnTo>
                  <a:lnTo>
                    <a:pt x="133" y="400"/>
                  </a:lnTo>
                  <a:lnTo>
                    <a:pt x="137" y="391"/>
                  </a:lnTo>
                  <a:lnTo>
                    <a:pt x="142" y="381"/>
                  </a:lnTo>
                  <a:lnTo>
                    <a:pt x="145" y="372"/>
                  </a:lnTo>
                  <a:lnTo>
                    <a:pt x="149" y="364"/>
                  </a:lnTo>
                  <a:lnTo>
                    <a:pt x="155" y="358"/>
                  </a:lnTo>
                  <a:lnTo>
                    <a:pt x="160" y="350"/>
                  </a:lnTo>
                  <a:lnTo>
                    <a:pt x="174" y="337"/>
                  </a:lnTo>
                  <a:lnTo>
                    <a:pt x="189" y="323"/>
                  </a:lnTo>
                  <a:lnTo>
                    <a:pt x="203" y="310"/>
                  </a:lnTo>
                  <a:lnTo>
                    <a:pt x="216" y="295"/>
                  </a:lnTo>
                  <a:lnTo>
                    <a:pt x="220" y="287"/>
                  </a:lnTo>
                  <a:lnTo>
                    <a:pt x="224" y="279"/>
                  </a:lnTo>
                  <a:lnTo>
                    <a:pt x="225" y="271"/>
                  </a:lnTo>
                  <a:lnTo>
                    <a:pt x="227" y="261"/>
                  </a:lnTo>
                  <a:lnTo>
                    <a:pt x="235" y="253"/>
                  </a:lnTo>
                  <a:lnTo>
                    <a:pt x="243" y="245"/>
                  </a:lnTo>
                  <a:lnTo>
                    <a:pt x="254" y="240"/>
                  </a:lnTo>
                  <a:lnTo>
                    <a:pt x="264" y="234"/>
                  </a:lnTo>
                  <a:lnTo>
                    <a:pt x="287" y="226"/>
                  </a:lnTo>
                  <a:lnTo>
                    <a:pt x="311" y="221"/>
                  </a:lnTo>
                  <a:lnTo>
                    <a:pt x="336" y="215"/>
                  </a:lnTo>
                  <a:lnTo>
                    <a:pt x="359" y="209"/>
                  </a:lnTo>
                  <a:lnTo>
                    <a:pt x="370" y="204"/>
                  </a:lnTo>
                  <a:lnTo>
                    <a:pt x="381" y="199"/>
                  </a:lnTo>
                  <a:lnTo>
                    <a:pt x="391" y="193"/>
                  </a:lnTo>
                  <a:lnTo>
                    <a:pt x="401" y="186"/>
                  </a:lnTo>
                  <a:lnTo>
                    <a:pt x="404" y="173"/>
                  </a:lnTo>
                  <a:lnTo>
                    <a:pt x="408" y="162"/>
                  </a:lnTo>
                  <a:lnTo>
                    <a:pt x="413" y="151"/>
                  </a:lnTo>
                  <a:lnTo>
                    <a:pt x="420" y="141"/>
                  </a:lnTo>
                  <a:lnTo>
                    <a:pt x="428" y="132"/>
                  </a:lnTo>
                  <a:lnTo>
                    <a:pt x="438" y="123"/>
                  </a:lnTo>
                  <a:lnTo>
                    <a:pt x="451" y="116"/>
                  </a:lnTo>
                  <a:lnTo>
                    <a:pt x="463" y="109"/>
                  </a:lnTo>
                  <a:lnTo>
                    <a:pt x="467" y="111"/>
                  </a:lnTo>
                  <a:lnTo>
                    <a:pt x="470" y="111"/>
                  </a:lnTo>
                  <a:lnTo>
                    <a:pt x="474" y="109"/>
                  </a:lnTo>
                  <a:lnTo>
                    <a:pt x="475" y="107"/>
                  </a:lnTo>
                  <a:lnTo>
                    <a:pt x="478" y="106"/>
                  </a:lnTo>
                  <a:lnTo>
                    <a:pt x="481" y="104"/>
                  </a:lnTo>
                  <a:lnTo>
                    <a:pt x="484" y="104"/>
                  </a:lnTo>
                  <a:lnTo>
                    <a:pt x="486" y="103"/>
                  </a:lnTo>
                  <a:lnTo>
                    <a:pt x="502" y="101"/>
                  </a:lnTo>
                  <a:lnTo>
                    <a:pt x="517" y="101"/>
                  </a:lnTo>
                  <a:lnTo>
                    <a:pt x="532" y="102"/>
                  </a:lnTo>
                  <a:lnTo>
                    <a:pt x="547" y="104"/>
                  </a:lnTo>
                  <a:lnTo>
                    <a:pt x="561" y="108"/>
                  </a:lnTo>
                  <a:lnTo>
                    <a:pt x="574" y="115"/>
                  </a:lnTo>
                  <a:lnTo>
                    <a:pt x="585" y="123"/>
                  </a:lnTo>
                  <a:lnTo>
                    <a:pt x="596" y="133"/>
                  </a:lnTo>
                  <a:lnTo>
                    <a:pt x="622" y="122"/>
                  </a:lnTo>
                  <a:lnTo>
                    <a:pt x="650" y="113"/>
                  </a:lnTo>
                  <a:lnTo>
                    <a:pt x="679" y="105"/>
                  </a:lnTo>
                  <a:lnTo>
                    <a:pt x="708" y="100"/>
                  </a:lnTo>
                  <a:lnTo>
                    <a:pt x="738" y="95"/>
                  </a:lnTo>
                  <a:lnTo>
                    <a:pt x="767" y="93"/>
                  </a:lnTo>
                  <a:lnTo>
                    <a:pt x="797" y="92"/>
                  </a:lnTo>
                  <a:lnTo>
                    <a:pt x="826" y="93"/>
                  </a:lnTo>
                  <a:lnTo>
                    <a:pt x="831" y="94"/>
                  </a:lnTo>
                  <a:lnTo>
                    <a:pt x="833" y="95"/>
                  </a:lnTo>
                  <a:lnTo>
                    <a:pt x="837" y="95"/>
                  </a:lnTo>
                  <a:lnTo>
                    <a:pt x="842" y="94"/>
                  </a:lnTo>
                  <a:lnTo>
                    <a:pt x="846" y="93"/>
                  </a:lnTo>
                  <a:lnTo>
                    <a:pt x="850" y="93"/>
                  </a:lnTo>
                  <a:lnTo>
                    <a:pt x="854" y="93"/>
                  </a:lnTo>
                  <a:lnTo>
                    <a:pt x="858" y="95"/>
                  </a:lnTo>
                  <a:lnTo>
                    <a:pt x="862" y="91"/>
                  </a:lnTo>
                  <a:lnTo>
                    <a:pt x="866" y="86"/>
                  </a:lnTo>
                  <a:lnTo>
                    <a:pt x="871" y="84"/>
                  </a:lnTo>
                  <a:lnTo>
                    <a:pt x="875" y="82"/>
                  </a:lnTo>
                  <a:lnTo>
                    <a:pt x="880" y="79"/>
                  </a:lnTo>
                  <a:lnTo>
                    <a:pt x="884" y="76"/>
                  </a:lnTo>
                  <a:lnTo>
                    <a:pt x="887" y="72"/>
                  </a:lnTo>
                  <a:lnTo>
                    <a:pt x="890" y="68"/>
                  </a:lnTo>
                  <a:lnTo>
                    <a:pt x="895" y="65"/>
                  </a:lnTo>
                  <a:lnTo>
                    <a:pt x="900" y="63"/>
                  </a:lnTo>
                  <a:lnTo>
                    <a:pt x="905" y="60"/>
                  </a:lnTo>
                  <a:lnTo>
                    <a:pt x="909" y="58"/>
                  </a:lnTo>
                  <a:lnTo>
                    <a:pt x="915" y="55"/>
                  </a:lnTo>
                  <a:lnTo>
                    <a:pt x="919" y="53"/>
                  </a:lnTo>
                  <a:lnTo>
                    <a:pt x="923" y="51"/>
                  </a:lnTo>
                  <a:lnTo>
                    <a:pt x="927" y="49"/>
                  </a:lnTo>
                  <a:lnTo>
                    <a:pt x="945" y="47"/>
                  </a:lnTo>
                  <a:lnTo>
                    <a:pt x="963" y="48"/>
                  </a:lnTo>
                  <a:lnTo>
                    <a:pt x="981" y="50"/>
                  </a:lnTo>
                  <a:lnTo>
                    <a:pt x="999" y="53"/>
                  </a:lnTo>
                  <a:lnTo>
                    <a:pt x="1014" y="59"/>
                  </a:lnTo>
                  <a:lnTo>
                    <a:pt x="1030" y="66"/>
                  </a:lnTo>
                  <a:lnTo>
                    <a:pt x="1043" y="75"/>
                  </a:lnTo>
                  <a:lnTo>
                    <a:pt x="1056" y="86"/>
                  </a:lnTo>
                  <a:lnTo>
                    <a:pt x="1064" y="85"/>
                  </a:lnTo>
                  <a:lnTo>
                    <a:pt x="1072" y="83"/>
                  </a:lnTo>
                  <a:lnTo>
                    <a:pt x="1079" y="81"/>
                  </a:lnTo>
                  <a:lnTo>
                    <a:pt x="1088" y="79"/>
                  </a:lnTo>
                  <a:lnTo>
                    <a:pt x="1094" y="75"/>
                  </a:lnTo>
                  <a:lnTo>
                    <a:pt x="1101" y="73"/>
                  </a:lnTo>
                  <a:lnTo>
                    <a:pt x="1110" y="70"/>
                  </a:lnTo>
                  <a:lnTo>
                    <a:pt x="1117" y="68"/>
                  </a:lnTo>
                  <a:lnTo>
                    <a:pt x="1132" y="66"/>
                  </a:lnTo>
                  <a:lnTo>
                    <a:pt x="1147" y="66"/>
                  </a:lnTo>
                  <a:lnTo>
                    <a:pt x="1164" y="65"/>
                  </a:lnTo>
                  <a:lnTo>
                    <a:pt x="1179" y="64"/>
                  </a:lnTo>
                  <a:lnTo>
                    <a:pt x="1194" y="63"/>
                  </a:lnTo>
                  <a:lnTo>
                    <a:pt x="1209" y="63"/>
                  </a:lnTo>
                  <a:lnTo>
                    <a:pt x="1223" y="62"/>
                  </a:lnTo>
                  <a:lnTo>
                    <a:pt x="1238" y="61"/>
                  </a:lnTo>
                  <a:lnTo>
                    <a:pt x="1249" y="48"/>
                  </a:lnTo>
                  <a:lnTo>
                    <a:pt x="1262" y="37"/>
                  </a:lnTo>
                  <a:lnTo>
                    <a:pt x="1277" y="27"/>
                  </a:lnTo>
                  <a:lnTo>
                    <a:pt x="1292" y="18"/>
                  </a:lnTo>
                  <a:lnTo>
                    <a:pt x="1302" y="15"/>
                  </a:lnTo>
                  <a:lnTo>
                    <a:pt x="1310" y="12"/>
                  </a:lnTo>
                  <a:lnTo>
                    <a:pt x="1320" y="10"/>
                  </a:lnTo>
                  <a:lnTo>
                    <a:pt x="1329" y="8"/>
                  </a:lnTo>
                  <a:lnTo>
                    <a:pt x="1339" y="7"/>
                  </a:lnTo>
                  <a:lnTo>
                    <a:pt x="1349" y="7"/>
                  </a:lnTo>
                  <a:lnTo>
                    <a:pt x="1360" y="8"/>
                  </a:lnTo>
                  <a:lnTo>
                    <a:pt x="1369" y="9"/>
                  </a:lnTo>
                  <a:lnTo>
                    <a:pt x="1382" y="11"/>
                  </a:lnTo>
                  <a:lnTo>
                    <a:pt x="1394" y="15"/>
                  </a:lnTo>
                  <a:lnTo>
                    <a:pt x="1405" y="18"/>
                  </a:lnTo>
                  <a:lnTo>
                    <a:pt x="1416" y="22"/>
                  </a:lnTo>
                  <a:lnTo>
                    <a:pt x="1426" y="28"/>
                  </a:lnTo>
                  <a:lnTo>
                    <a:pt x="1436" y="33"/>
                  </a:lnTo>
                  <a:lnTo>
                    <a:pt x="1445" y="41"/>
                  </a:lnTo>
                  <a:lnTo>
                    <a:pt x="1454" y="49"/>
                  </a:lnTo>
                  <a:lnTo>
                    <a:pt x="1476" y="43"/>
                  </a:lnTo>
                  <a:lnTo>
                    <a:pt x="1498" y="40"/>
                  </a:lnTo>
                  <a:lnTo>
                    <a:pt x="1520" y="38"/>
                  </a:lnTo>
                  <a:lnTo>
                    <a:pt x="1542" y="36"/>
                  </a:lnTo>
                  <a:lnTo>
                    <a:pt x="1563" y="34"/>
                  </a:lnTo>
                  <a:lnTo>
                    <a:pt x="1585" y="33"/>
                  </a:lnTo>
                  <a:lnTo>
                    <a:pt x="1609" y="33"/>
                  </a:lnTo>
                  <a:lnTo>
                    <a:pt x="1633" y="33"/>
                  </a:lnTo>
                  <a:lnTo>
                    <a:pt x="1636" y="28"/>
                  </a:lnTo>
                  <a:lnTo>
                    <a:pt x="1642" y="25"/>
                  </a:lnTo>
                  <a:lnTo>
                    <a:pt x="1649" y="22"/>
                  </a:lnTo>
                  <a:lnTo>
                    <a:pt x="1656" y="21"/>
                  </a:lnTo>
                  <a:lnTo>
                    <a:pt x="1664" y="21"/>
                  </a:lnTo>
                  <a:lnTo>
                    <a:pt x="1671" y="21"/>
                  </a:lnTo>
                  <a:lnTo>
                    <a:pt x="1679" y="20"/>
                  </a:lnTo>
                  <a:lnTo>
                    <a:pt x="1686" y="19"/>
                  </a:lnTo>
                  <a:lnTo>
                    <a:pt x="1697" y="19"/>
                  </a:lnTo>
                  <a:lnTo>
                    <a:pt x="1708" y="20"/>
                  </a:lnTo>
                  <a:lnTo>
                    <a:pt x="1718" y="22"/>
                  </a:lnTo>
                  <a:lnTo>
                    <a:pt x="1726" y="25"/>
                  </a:lnTo>
                  <a:lnTo>
                    <a:pt x="1734" y="28"/>
                  </a:lnTo>
                  <a:lnTo>
                    <a:pt x="1743" y="31"/>
                  </a:lnTo>
                  <a:lnTo>
                    <a:pt x="1751" y="36"/>
                  </a:lnTo>
                  <a:lnTo>
                    <a:pt x="1759" y="40"/>
                  </a:lnTo>
                  <a:lnTo>
                    <a:pt x="1773" y="37"/>
                  </a:lnTo>
                  <a:lnTo>
                    <a:pt x="1785" y="33"/>
                  </a:lnTo>
                  <a:lnTo>
                    <a:pt x="1798" y="31"/>
                  </a:lnTo>
                  <a:lnTo>
                    <a:pt x="1812" y="28"/>
                  </a:lnTo>
                  <a:lnTo>
                    <a:pt x="1826" y="25"/>
                  </a:lnTo>
                  <a:lnTo>
                    <a:pt x="1838" y="23"/>
                  </a:lnTo>
                  <a:lnTo>
                    <a:pt x="1852" y="21"/>
                  </a:lnTo>
                  <a:lnTo>
                    <a:pt x="1866" y="21"/>
                  </a:lnTo>
                  <a:lnTo>
                    <a:pt x="1870" y="17"/>
                  </a:lnTo>
                  <a:lnTo>
                    <a:pt x="1886" y="17"/>
                  </a:lnTo>
                  <a:lnTo>
                    <a:pt x="1902" y="17"/>
                  </a:lnTo>
                  <a:lnTo>
                    <a:pt x="1918" y="17"/>
                  </a:lnTo>
                  <a:lnTo>
                    <a:pt x="1935" y="18"/>
                  </a:lnTo>
                  <a:lnTo>
                    <a:pt x="1951" y="19"/>
                  </a:lnTo>
                  <a:lnTo>
                    <a:pt x="1968" y="20"/>
                  </a:lnTo>
                  <a:lnTo>
                    <a:pt x="1983" y="21"/>
                  </a:lnTo>
                  <a:lnTo>
                    <a:pt x="2000" y="23"/>
                  </a:lnTo>
                  <a:lnTo>
                    <a:pt x="2004" y="20"/>
                  </a:lnTo>
                  <a:lnTo>
                    <a:pt x="2011" y="17"/>
                  </a:lnTo>
                  <a:lnTo>
                    <a:pt x="2019" y="16"/>
                  </a:lnTo>
                  <a:lnTo>
                    <a:pt x="2027" y="14"/>
                  </a:lnTo>
                  <a:lnTo>
                    <a:pt x="2037" y="11"/>
                  </a:lnTo>
                  <a:lnTo>
                    <a:pt x="2047" y="9"/>
                  </a:lnTo>
                  <a:lnTo>
                    <a:pt x="2055" y="6"/>
                  </a:lnTo>
                  <a:lnTo>
                    <a:pt x="2062" y="3"/>
                  </a:lnTo>
                  <a:lnTo>
                    <a:pt x="2110" y="0"/>
                  </a:lnTo>
                  <a:lnTo>
                    <a:pt x="2121" y="4"/>
                  </a:lnTo>
                  <a:lnTo>
                    <a:pt x="2134" y="8"/>
                  </a:lnTo>
                  <a:lnTo>
                    <a:pt x="2145" y="12"/>
                  </a:lnTo>
                  <a:lnTo>
                    <a:pt x="2156" y="18"/>
                  </a:lnTo>
                  <a:lnTo>
                    <a:pt x="2167" y="25"/>
                  </a:lnTo>
                  <a:lnTo>
                    <a:pt x="2175" y="32"/>
                  </a:lnTo>
                  <a:lnTo>
                    <a:pt x="2183" y="41"/>
                  </a:lnTo>
                  <a:lnTo>
                    <a:pt x="2189"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4" name="Freeform 173">
              <a:extLst>
                <a:ext uri="{FF2B5EF4-FFF2-40B4-BE49-F238E27FC236}">
                  <a16:creationId xmlns:a16="http://schemas.microsoft.com/office/drawing/2014/main" id="{F9522018-72C8-4BAD-AD9F-068B1E874E45}"/>
                </a:ext>
              </a:extLst>
            </p:cNvPr>
            <p:cNvSpPr>
              <a:spLocks/>
            </p:cNvSpPr>
            <p:nvPr/>
          </p:nvSpPr>
          <p:spPr bwMode="auto">
            <a:xfrm>
              <a:off x="5207000" y="2711450"/>
              <a:ext cx="347663" cy="149225"/>
            </a:xfrm>
            <a:custGeom>
              <a:avLst/>
              <a:gdLst>
                <a:gd name="T0" fmla="*/ 189 w 219"/>
                <a:gd name="T1" fmla="*/ 35 h 94"/>
                <a:gd name="T2" fmla="*/ 193 w 219"/>
                <a:gd name="T3" fmla="*/ 41 h 94"/>
                <a:gd name="T4" fmla="*/ 197 w 219"/>
                <a:gd name="T5" fmla="*/ 48 h 94"/>
                <a:gd name="T6" fmla="*/ 200 w 219"/>
                <a:gd name="T7" fmla="*/ 55 h 94"/>
                <a:gd name="T8" fmla="*/ 204 w 219"/>
                <a:gd name="T9" fmla="*/ 62 h 94"/>
                <a:gd name="T10" fmla="*/ 207 w 219"/>
                <a:gd name="T11" fmla="*/ 69 h 94"/>
                <a:gd name="T12" fmla="*/ 211 w 219"/>
                <a:gd name="T13" fmla="*/ 76 h 94"/>
                <a:gd name="T14" fmla="*/ 215 w 219"/>
                <a:gd name="T15" fmla="*/ 82 h 94"/>
                <a:gd name="T16" fmla="*/ 219 w 219"/>
                <a:gd name="T17" fmla="*/ 89 h 94"/>
                <a:gd name="T18" fmla="*/ 205 w 219"/>
                <a:gd name="T19" fmla="*/ 86 h 94"/>
                <a:gd name="T20" fmla="*/ 190 w 219"/>
                <a:gd name="T21" fmla="*/ 82 h 94"/>
                <a:gd name="T22" fmla="*/ 176 w 219"/>
                <a:gd name="T23" fmla="*/ 81 h 94"/>
                <a:gd name="T24" fmla="*/ 164 w 219"/>
                <a:gd name="T25" fmla="*/ 81 h 94"/>
                <a:gd name="T26" fmla="*/ 136 w 219"/>
                <a:gd name="T27" fmla="*/ 84 h 94"/>
                <a:gd name="T28" fmla="*/ 109 w 219"/>
                <a:gd name="T29" fmla="*/ 89 h 94"/>
                <a:gd name="T30" fmla="*/ 96 w 219"/>
                <a:gd name="T31" fmla="*/ 91 h 94"/>
                <a:gd name="T32" fmla="*/ 82 w 219"/>
                <a:gd name="T33" fmla="*/ 92 h 94"/>
                <a:gd name="T34" fmla="*/ 70 w 219"/>
                <a:gd name="T35" fmla="*/ 93 h 94"/>
                <a:gd name="T36" fmla="*/ 56 w 219"/>
                <a:gd name="T37" fmla="*/ 94 h 94"/>
                <a:gd name="T38" fmla="*/ 42 w 219"/>
                <a:gd name="T39" fmla="*/ 93 h 94"/>
                <a:gd name="T40" fmla="*/ 30 w 219"/>
                <a:gd name="T41" fmla="*/ 92 h 94"/>
                <a:gd name="T42" fmla="*/ 16 w 219"/>
                <a:gd name="T43" fmla="*/ 88 h 94"/>
                <a:gd name="T44" fmla="*/ 2 w 219"/>
                <a:gd name="T45" fmla="*/ 83 h 94"/>
                <a:gd name="T46" fmla="*/ 1 w 219"/>
                <a:gd name="T47" fmla="*/ 79 h 94"/>
                <a:gd name="T48" fmla="*/ 0 w 219"/>
                <a:gd name="T49" fmla="*/ 75 h 94"/>
                <a:gd name="T50" fmla="*/ 0 w 219"/>
                <a:gd name="T51" fmla="*/ 70 h 94"/>
                <a:gd name="T52" fmla="*/ 1 w 219"/>
                <a:gd name="T53" fmla="*/ 66 h 94"/>
                <a:gd name="T54" fmla="*/ 2 w 219"/>
                <a:gd name="T55" fmla="*/ 62 h 94"/>
                <a:gd name="T56" fmla="*/ 4 w 219"/>
                <a:gd name="T57" fmla="*/ 58 h 94"/>
                <a:gd name="T58" fmla="*/ 5 w 219"/>
                <a:gd name="T59" fmla="*/ 54 h 94"/>
                <a:gd name="T60" fmla="*/ 5 w 219"/>
                <a:gd name="T61" fmla="*/ 49 h 94"/>
                <a:gd name="T62" fmla="*/ 8 w 219"/>
                <a:gd name="T63" fmla="*/ 47 h 94"/>
                <a:gd name="T64" fmla="*/ 11 w 219"/>
                <a:gd name="T65" fmla="*/ 45 h 94"/>
                <a:gd name="T66" fmla="*/ 15 w 219"/>
                <a:gd name="T67" fmla="*/ 41 h 94"/>
                <a:gd name="T68" fmla="*/ 17 w 219"/>
                <a:gd name="T69" fmla="*/ 38 h 94"/>
                <a:gd name="T70" fmla="*/ 20 w 219"/>
                <a:gd name="T71" fmla="*/ 36 h 94"/>
                <a:gd name="T72" fmla="*/ 23 w 219"/>
                <a:gd name="T73" fmla="*/ 33 h 94"/>
                <a:gd name="T74" fmla="*/ 26 w 219"/>
                <a:gd name="T75" fmla="*/ 29 h 94"/>
                <a:gd name="T76" fmla="*/ 29 w 219"/>
                <a:gd name="T77" fmla="*/ 26 h 94"/>
                <a:gd name="T78" fmla="*/ 40 w 219"/>
                <a:gd name="T79" fmla="*/ 19 h 94"/>
                <a:gd name="T80" fmla="*/ 51 w 219"/>
                <a:gd name="T81" fmla="*/ 13 h 94"/>
                <a:gd name="T82" fmla="*/ 63 w 219"/>
                <a:gd name="T83" fmla="*/ 8 h 94"/>
                <a:gd name="T84" fmla="*/ 77 w 219"/>
                <a:gd name="T85" fmla="*/ 4 h 94"/>
                <a:gd name="T86" fmla="*/ 89 w 219"/>
                <a:gd name="T87" fmla="*/ 2 h 94"/>
                <a:gd name="T88" fmla="*/ 103 w 219"/>
                <a:gd name="T89" fmla="*/ 1 h 94"/>
                <a:gd name="T90" fmla="*/ 116 w 219"/>
                <a:gd name="T91" fmla="*/ 0 h 94"/>
                <a:gd name="T92" fmla="*/ 129 w 219"/>
                <a:gd name="T93" fmla="*/ 1 h 94"/>
                <a:gd name="T94" fmla="*/ 138 w 219"/>
                <a:gd name="T95" fmla="*/ 4 h 94"/>
                <a:gd name="T96" fmla="*/ 146 w 219"/>
                <a:gd name="T97" fmla="*/ 7 h 94"/>
                <a:gd name="T98" fmla="*/ 154 w 219"/>
                <a:gd name="T99" fmla="*/ 11 h 94"/>
                <a:gd name="T100" fmla="*/ 163 w 219"/>
                <a:gd name="T101" fmla="*/ 14 h 94"/>
                <a:gd name="T102" fmla="*/ 171 w 219"/>
                <a:gd name="T103" fmla="*/ 18 h 94"/>
                <a:gd name="T104" fmla="*/ 178 w 219"/>
                <a:gd name="T105" fmla="*/ 23 h 94"/>
                <a:gd name="T106" fmla="*/ 185 w 219"/>
                <a:gd name="T107" fmla="*/ 28 h 94"/>
                <a:gd name="T108" fmla="*/ 189 w 219"/>
                <a:gd name="T109" fmla="*/ 35 h 9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9" h="94">
                  <a:moveTo>
                    <a:pt x="189" y="35"/>
                  </a:moveTo>
                  <a:lnTo>
                    <a:pt x="193" y="41"/>
                  </a:lnTo>
                  <a:lnTo>
                    <a:pt x="197" y="48"/>
                  </a:lnTo>
                  <a:lnTo>
                    <a:pt x="200" y="55"/>
                  </a:lnTo>
                  <a:lnTo>
                    <a:pt x="204" y="62"/>
                  </a:lnTo>
                  <a:lnTo>
                    <a:pt x="207" y="69"/>
                  </a:lnTo>
                  <a:lnTo>
                    <a:pt x="211" y="76"/>
                  </a:lnTo>
                  <a:lnTo>
                    <a:pt x="215" y="82"/>
                  </a:lnTo>
                  <a:lnTo>
                    <a:pt x="219" y="89"/>
                  </a:lnTo>
                  <a:lnTo>
                    <a:pt x="205" y="86"/>
                  </a:lnTo>
                  <a:lnTo>
                    <a:pt x="190" y="82"/>
                  </a:lnTo>
                  <a:lnTo>
                    <a:pt x="176" y="81"/>
                  </a:lnTo>
                  <a:lnTo>
                    <a:pt x="164" y="81"/>
                  </a:lnTo>
                  <a:lnTo>
                    <a:pt x="136" y="84"/>
                  </a:lnTo>
                  <a:lnTo>
                    <a:pt x="109" y="89"/>
                  </a:lnTo>
                  <a:lnTo>
                    <a:pt x="96" y="91"/>
                  </a:lnTo>
                  <a:lnTo>
                    <a:pt x="82" y="92"/>
                  </a:lnTo>
                  <a:lnTo>
                    <a:pt x="70" y="93"/>
                  </a:lnTo>
                  <a:lnTo>
                    <a:pt x="56" y="94"/>
                  </a:lnTo>
                  <a:lnTo>
                    <a:pt x="42" y="93"/>
                  </a:lnTo>
                  <a:lnTo>
                    <a:pt x="30" y="92"/>
                  </a:lnTo>
                  <a:lnTo>
                    <a:pt x="16" y="88"/>
                  </a:lnTo>
                  <a:lnTo>
                    <a:pt x="2" y="83"/>
                  </a:lnTo>
                  <a:lnTo>
                    <a:pt x="1" y="79"/>
                  </a:lnTo>
                  <a:lnTo>
                    <a:pt x="0" y="75"/>
                  </a:lnTo>
                  <a:lnTo>
                    <a:pt x="0" y="70"/>
                  </a:lnTo>
                  <a:lnTo>
                    <a:pt x="1" y="66"/>
                  </a:lnTo>
                  <a:lnTo>
                    <a:pt x="2" y="62"/>
                  </a:lnTo>
                  <a:lnTo>
                    <a:pt x="4" y="58"/>
                  </a:lnTo>
                  <a:lnTo>
                    <a:pt x="5" y="54"/>
                  </a:lnTo>
                  <a:lnTo>
                    <a:pt x="5" y="49"/>
                  </a:lnTo>
                  <a:lnTo>
                    <a:pt x="8" y="47"/>
                  </a:lnTo>
                  <a:lnTo>
                    <a:pt x="11" y="45"/>
                  </a:lnTo>
                  <a:lnTo>
                    <a:pt x="15" y="41"/>
                  </a:lnTo>
                  <a:lnTo>
                    <a:pt x="17" y="38"/>
                  </a:lnTo>
                  <a:lnTo>
                    <a:pt x="20" y="36"/>
                  </a:lnTo>
                  <a:lnTo>
                    <a:pt x="23" y="33"/>
                  </a:lnTo>
                  <a:lnTo>
                    <a:pt x="26" y="29"/>
                  </a:lnTo>
                  <a:lnTo>
                    <a:pt x="29" y="26"/>
                  </a:lnTo>
                  <a:lnTo>
                    <a:pt x="40" y="19"/>
                  </a:lnTo>
                  <a:lnTo>
                    <a:pt x="51" y="13"/>
                  </a:lnTo>
                  <a:lnTo>
                    <a:pt x="63" y="8"/>
                  </a:lnTo>
                  <a:lnTo>
                    <a:pt x="77" y="4"/>
                  </a:lnTo>
                  <a:lnTo>
                    <a:pt x="89" y="2"/>
                  </a:lnTo>
                  <a:lnTo>
                    <a:pt x="103" y="1"/>
                  </a:lnTo>
                  <a:lnTo>
                    <a:pt x="116" y="0"/>
                  </a:lnTo>
                  <a:lnTo>
                    <a:pt x="129" y="1"/>
                  </a:lnTo>
                  <a:lnTo>
                    <a:pt x="138" y="4"/>
                  </a:lnTo>
                  <a:lnTo>
                    <a:pt x="146" y="7"/>
                  </a:lnTo>
                  <a:lnTo>
                    <a:pt x="154" y="11"/>
                  </a:lnTo>
                  <a:lnTo>
                    <a:pt x="163" y="14"/>
                  </a:lnTo>
                  <a:lnTo>
                    <a:pt x="171" y="18"/>
                  </a:lnTo>
                  <a:lnTo>
                    <a:pt x="178" y="23"/>
                  </a:lnTo>
                  <a:lnTo>
                    <a:pt x="185" y="28"/>
                  </a:lnTo>
                  <a:lnTo>
                    <a:pt x="189" y="35"/>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 name="Freeform 174">
              <a:extLst>
                <a:ext uri="{FF2B5EF4-FFF2-40B4-BE49-F238E27FC236}">
                  <a16:creationId xmlns:a16="http://schemas.microsoft.com/office/drawing/2014/main" id="{B2E0A1AB-2A4D-47E7-9120-41C294620F53}"/>
                </a:ext>
              </a:extLst>
            </p:cNvPr>
            <p:cNvSpPr>
              <a:spLocks/>
            </p:cNvSpPr>
            <p:nvPr/>
          </p:nvSpPr>
          <p:spPr bwMode="auto">
            <a:xfrm>
              <a:off x="4048125" y="2724150"/>
              <a:ext cx="322263" cy="149225"/>
            </a:xfrm>
            <a:custGeom>
              <a:avLst/>
              <a:gdLst>
                <a:gd name="T0" fmla="*/ 192 w 203"/>
                <a:gd name="T1" fmla="*/ 48 h 94"/>
                <a:gd name="T2" fmla="*/ 192 w 203"/>
                <a:gd name="T3" fmla="*/ 53 h 94"/>
                <a:gd name="T4" fmla="*/ 193 w 203"/>
                <a:gd name="T5" fmla="*/ 58 h 94"/>
                <a:gd name="T6" fmla="*/ 197 w 203"/>
                <a:gd name="T7" fmla="*/ 62 h 94"/>
                <a:gd name="T8" fmla="*/ 200 w 203"/>
                <a:gd name="T9" fmla="*/ 67 h 94"/>
                <a:gd name="T10" fmla="*/ 203 w 203"/>
                <a:gd name="T11" fmla="*/ 70 h 94"/>
                <a:gd name="T12" fmla="*/ 203 w 203"/>
                <a:gd name="T13" fmla="*/ 73 h 94"/>
                <a:gd name="T14" fmla="*/ 203 w 203"/>
                <a:gd name="T15" fmla="*/ 75 h 94"/>
                <a:gd name="T16" fmla="*/ 202 w 203"/>
                <a:gd name="T17" fmla="*/ 78 h 94"/>
                <a:gd name="T18" fmla="*/ 199 w 203"/>
                <a:gd name="T19" fmla="*/ 80 h 94"/>
                <a:gd name="T20" fmla="*/ 195 w 203"/>
                <a:gd name="T21" fmla="*/ 81 h 94"/>
                <a:gd name="T22" fmla="*/ 186 w 203"/>
                <a:gd name="T23" fmla="*/ 80 h 94"/>
                <a:gd name="T24" fmla="*/ 177 w 203"/>
                <a:gd name="T25" fmla="*/ 79 h 94"/>
                <a:gd name="T26" fmla="*/ 168 w 203"/>
                <a:gd name="T27" fmla="*/ 79 h 94"/>
                <a:gd name="T28" fmla="*/ 160 w 203"/>
                <a:gd name="T29" fmla="*/ 80 h 94"/>
                <a:gd name="T30" fmla="*/ 144 w 203"/>
                <a:gd name="T31" fmla="*/ 82 h 94"/>
                <a:gd name="T32" fmla="*/ 127 w 203"/>
                <a:gd name="T33" fmla="*/ 86 h 94"/>
                <a:gd name="T34" fmla="*/ 110 w 203"/>
                <a:gd name="T35" fmla="*/ 91 h 94"/>
                <a:gd name="T36" fmla="*/ 94 w 203"/>
                <a:gd name="T37" fmla="*/ 94 h 94"/>
                <a:gd name="T38" fmla="*/ 86 w 203"/>
                <a:gd name="T39" fmla="*/ 94 h 94"/>
                <a:gd name="T40" fmla="*/ 77 w 203"/>
                <a:gd name="T41" fmla="*/ 94 h 94"/>
                <a:gd name="T42" fmla="*/ 68 w 203"/>
                <a:gd name="T43" fmla="*/ 94 h 94"/>
                <a:gd name="T44" fmla="*/ 58 w 203"/>
                <a:gd name="T45" fmla="*/ 92 h 94"/>
                <a:gd name="T46" fmla="*/ 0 w 203"/>
                <a:gd name="T47" fmla="*/ 85 h 94"/>
                <a:gd name="T48" fmla="*/ 0 w 203"/>
                <a:gd name="T49" fmla="*/ 75 h 94"/>
                <a:gd name="T50" fmla="*/ 1 w 203"/>
                <a:gd name="T51" fmla="*/ 64 h 94"/>
                <a:gd name="T52" fmla="*/ 4 w 203"/>
                <a:gd name="T53" fmla="*/ 54 h 94"/>
                <a:gd name="T54" fmla="*/ 8 w 203"/>
                <a:gd name="T55" fmla="*/ 46 h 94"/>
                <a:gd name="T56" fmla="*/ 12 w 203"/>
                <a:gd name="T57" fmla="*/ 37 h 94"/>
                <a:gd name="T58" fmla="*/ 19 w 203"/>
                <a:gd name="T59" fmla="*/ 28 h 94"/>
                <a:gd name="T60" fmla="*/ 28 w 203"/>
                <a:gd name="T61" fmla="*/ 21 h 94"/>
                <a:gd name="T62" fmla="*/ 37 w 203"/>
                <a:gd name="T63" fmla="*/ 15 h 94"/>
                <a:gd name="T64" fmla="*/ 50 w 203"/>
                <a:gd name="T65" fmla="*/ 8 h 94"/>
                <a:gd name="T66" fmla="*/ 63 w 203"/>
                <a:gd name="T67" fmla="*/ 5 h 94"/>
                <a:gd name="T68" fmla="*/ 77 w 203"/>
                <a:gd name="T69" fmla="*/ 1 h 94"/>
                <a:gd name="T70" fmla="*/ 92 w 203"/>
                <a:gd name="T71" fmla="*/ 0 h 94"/>
                <a:gd name="T72" fmla="*/ 106 w 203"/>
                <a:gd name="T73" fmla="*/ 0 h 94"/>
                <a:gd name="T74" fmla="*/ 120 w 203"/>
                <a:gd name="T75" fmla="*/ 3 h 94"/>
                <a:gd name="T76" fmla="*/ 135 w 203"/>
                <a:gd name="T77" fmla="*/ 6 h 94"/>
                <a:gd name="T78" fmla="*/ 148 w 203"/>
                <a:gd name="T79" fmla="*/ 9 h 94"/>
                <a:gd name="T80" fmla="*/ 156 w 203"/>
                <a:gd name="T81" fmla="*/ 12 h 94"/>
                <a:gd name="T82" fmla="*/ 163 w 203"/>
                <a:gd name="T83" fmla="*/ 16 h 94"/>
                <a:gd name="T84" fmla="*/ 170 w 203"/>
                <a:gd name="T85" fmla="*/ 20 h 94"/>
                <a:gd name="T86" fmla="*/ 175 w 203"/>
                <a:gd name="T87" fmla="*/ 25 h 94"/>
                <a:gd name="T88" fmla="*/ 181 w 203"/>
                <a:gd name="T89" fmla="*/ 30 h 94"/>
                <a:gd name="T90" fmla="*/ 185 w 203"/>
                <a:gd name="T91" fmla="*/ 36 h 94"/>
                <a:gd name="T92" fmla="*/ 189 w 203"/>
                <a:gd name="T93" fmla="*/ 41 h 94"/>
                <a:gd name="T94" fmla="*/ 192 w 203"/>
                <a:gd name="T95" fmla="*/ 48 h 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3" h="94">
                  <a:moveTo>
                    <a:pt x="192" y="48"/>
                  </a:moveTo>
                  <a:lnTo>
                    <a:pt x="192" y="53"/>
                  </a:lnTo>
                  <a:lnTo>
                    <a:pt x="193" y="58"/>
                  </a:lnTo>
                  <a:lnTo>
                    <a:pt x="197" y="62"/>
                  </a:lnTo>
                  <a:lnTo>
                    <a:pt x="200" y="67"/>
                  </a:lnTo>
                  <a:lnTo>
                    <a:pt x="203" y="70"/>
                  </a:lnTo>
                  <a:lnTo>
                    <a:pt x="203" y="73"/>
                  </a:lnTo>
                  <a:lnTo>
                    <a:pt x="203" y="75"/>
                  </a:lnTo>
                  <a:lnTo>
                    <a:pt x="202" y="78"/>
                  </a:lnTo>
                  <a:lnTo>
                    <a:pt x="199" y="80"/>
                  </a:lnTo>
                  <a:lnTo>
                    <a:pt x="195" y="81"/>
                  </a:lnTo>
                  <a:lnTo>
                    <a:pt x="186" y="80"/>
                  </a:lnTo>
                  <a:lnTo>
                    <a:pt x="177" y="79"/>
                  </a:lnTo>
                  <a:lnTo>
                    <a:pt x="168" y="79"/>
                  </a:lnTo>
                  <a:lnTo>
                    <a:pt x="160" y="80"/>
                  </a:lnTo>
                  <a:lnTo>
                    <a:pt x="144" y="82"/>
                  </a:lnTo>
                  <a:lnTo>
                    <a:pt x="127" y="86"/>
                  </a:lnTo>
                  <a:lnTo>
                    <a:pt x="110" y="91"/>
                  </a:lnTo>
                  <a:lnTo>
                    <a:pt x="94" y="94"/>
                  </a:lnTo>
                  <a:lnTo>
                    <a:pt x="86" y="94"/>
                  </a:lnTo>
                  <a:lnTo>
                    <a:pt x="77" y="94"/>
                  </a:lnTo>
                  <a:lnTo>
                    <a:pt x="68" y="94"/>
                  </a:lnTo>
                  <a:lnTo>
                    <a:pt x="58" y="92"/>
                  </a:lnTo>
                  <a:lnTo>
                    <a:pt x="0" y="85"/>
                  </a:lnTo>
                  <a:lnTo>
                    <a:pt x="0" y="75"/>
                  </a:lnTo>
                  <a:lnTo>
                    <a:pt x="1" y="64"/>
                  </a:lnTo>
                  <a:lnTo>
                    <a:pt x="4" y="54"/>
                  </a:lnTo>
                  <a:lnTo>
                    <a:pt x="8" y="46"/>
                  </a:lnTo>
                  <a:lnTo>
                    <a:pt x="12" y="37"/>
                  </a:lnTo>
                  <a:lnTo>
                    <a:pt x="19" y="28"/>
                  </a:lnTo>
                  <a:lnTo>
                    <a:pt x="28" y="21"/>
                  </a:lnTo>
                  <a:lnTo>
                    <a:pt x="37" y="15"/>
                  </a:lnTo>
                  <a:lnTo>
                    <a:pt x="50" y="8"/>
                  </a:lnTo>
                  <a:lnTo>
                    <a:pt x="63" y="5"/>
                  </a:lnTo>
                  <a:lnTo>
                    <a:pt x="77" y="1"/>
                  </a:lnTo>
                  <a:lnTo>
                    <a:pt x="92" y="0"/>
                  </a:lnTo>
                  <a:lnTo>
                    <a:pt x="106" y="0"/>
                  </a:lnTo>
                  <a:lnTo>
                    <a:pt x="120" y="3"/>
                  </a:lnTo>
                  <a:lnTo>
                    <a:pt x="135" y="6"/>
                  </a:lnTo>
                  <a:lnTo>
                    <a:pt x="148" y="9"/>
                  </a:lnTo>
                  <a:lnTo>
                    <a:pt x="156" y="12"/>
                  </a:lnTo>
                  <a:lnTo>
                    <a:pt x="163" y="16"/>
                  </a:lnTo>
                  <a:lnTo>
                    <a:pt x="170" y="20"/>
                  </a:lnTo>
                  <a:lnTo>
                    <a:pt x="175" y="25"/>
                  </a:lnTo>
                  <a:lnTo>
                    <a:pt x="181" y="30"/>
                  </a:lnTo>
                  <a:lnTo>
                    <a:pt x="185" y="36"/>
                  </a:lnTo>
                  <a:lnTo>
                    <a:pt x="189" y="41"/>
                  </a:lnTo>
                  <a:lnTo>
                    <a:pt x="192" y="48"/>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 name="Freeform 175">
              <a:extLst>
                <a:ext uri="{FF2B5EF4-FFF2-40B4-BE49-F238E27FC236}">
                  <a16:creationId xmlns:a16="http://schemas.microsoft.com/office/drawing/2014/main" id="{4D46CD16-C071-4397-BE92-0A883A1F116B}"/>
                </a:ext>
              </a:extLst>
            </p:cNvPr>
            <p:cNvSpPr>
              <a:spLocks noEditPoints="1"/>
            </p:cNvSpPr>
            <p:nvPr/>
          </p:nvSpPr>
          <p:spPr bwMode="auto">
            <a:xfrm>
              <a:off x="2301875" y="3143250"/>
              <a:ext cx="4654550" cy="412750"/>
            </a:xfrm>
            <a:custGeom>
              <a:avLst/>
              <a:gdLst>
                <a:gd name="T0" fmla="*/ 2851 w 2932"/>
                <a:gd name="T1" fmla="*/ 93 h 260"/>
                <a:gd name="T2" fmla="*/ 2848 w 2932"/>
                <a:gd name="T3" fmla="*/ 35 h 260"/>
                <a:gd name="T4" fmla="*/ 2845 w 2932"/>
                <a:gd name="T5" fmla="*/ 4 h 260"/>
                <a:gd name="T6" fmla="*/ 2848 w 2932"/>
                <a:gd name="T7" fmla="*/ 7 h 260"/>
                <a:gd name="T8" fmla="*/ 2851 w 2932"/>
                <a:gd name="T9" fmla="*/ 8 h 260"/>
                <a:gd name="T10" fmla="*/ 2852 w 2932"/>
                <a:gd name="T11" fmla="*/ 11 h 260"/>
                <a:gd name="T12" fmla="*/ 2855 w 2932"/>
                <a:gd name="T13" fmla="*/ 13 h 260"/>
                <a:gd name="T14" fmla="*/ 2873 w 2932"/>
                <a:gd name="T15" fmla="*/ 31 h 260"/>
                <a:gd name="T16" fmla="*/ 2888 w 2932"/>
                <a:gd name="T17" fmla="*/ 50 h 260"/>
                <a:gd name="T18" fmla="*/ 2903 w 2932"/>
                <a:gd name="T19" fmla="*/ 71 h 260"/>
                <a:gd name="T20" fmla="*/ 2916 w 2932"/>
                <a:gd name="T21" fmla="*/ 93 h 260"/>
                <a:gd name="T22" fmla="*/ 86 w 2932"/>
                <a:gd name="T23" fmla="*/ 7 h 260"/>
                <a:gd name="T24" fmla="*/ 81 w 2932"/>
                <a:gd name="T25" fmla="*/ 64 h 260"/>
                <a:gd name="T26" fmla="*/ 81 w 2932"/>
                <a:gd name="T27" fmla="*/ 120 h 260"/>
                <a:gd name="T28" fmla="*/ 86 w 2932"/>
                <a:gd name="T29" fmla="*/ 178 h 260"/>
                <a:gd name="T30" fmla="*/ 92 w 2932"/>
                <a:gd name="T31" fmla="*/ 233 h 260"/>
                <a:gd name="T32" fmla="*/ 97 w 2932"/>
                <a:gd name="T33" fmla="*/ 259 h 260"/>
                <a:gd name="T34" fmla="*/ 95 w 2932"/>
                <a:gd name="T35" fmla="*/ 259 h 260"/>
                <a:gd name="T36" fmla="*/ 95 w 2932"/>
                <a:gd name="T37" fmla="*/ 259 h 260"/>
                <a:gd name="T38" fmla="*/ 94 w 2932"/>
                <a:gd name="T39" fmla="*/ 259 h 260"/>
                <a:gd name="T40" fmla="*/ 84 w 2932"/>
                <a:gd name="T41" fmla="*/ 257 h 260"/>
                <a:gd name="T42" fmla="*/ 68 w 2932"/>
                <a:gd name="T43" fmla="*/ 251 h 260"/>
                <a:gd name="T44" fmla="*/ 52 w 2932"/>
                <a:gd name="T45" fmla="*/ 244 h 260"/>
                <a:gd name="T46" fmla="*/ 39 w 2932"/>
                <a:gd name="T47" fmla="*/ 234 h 260"/>
                <a:gd name="T48" fmla="*/ 23 w 2932"/>
                <a:gd name="T49" fmla="*/ 215 h 260"/>
                <a:gd name="T50" fmla="*/ 8 w 2932"/>
                <a:gd name="T51" fmla="*/ 189 h 260"/>
                <a:gd name="T52" fmla="*/ 0 w 2932"/>
                <a:gd name="T53" fmla="*/ 164 h 260"/>
                <a:gd name="T54" fmla="*/ 0 w 2932"/>
                <a:gd name="T55" fmla="*/ 142 h 260"/>
                <a:gd name="T56" fmla="*/ 4 w 2932"/>
                <a:gd name="T57" fmla="*/ 121 h 260"/>
                <a:gd name="T58" fmla="*/ 11 w 2932"/>
                <a:gd name="T59" fmla="*/ 101 h 260"/>
                <a:gd name="T60" fmla="*/ 22 w 2932"/>
                <a:gd name="T61" fmla="*/ 82 h 260"/>
                <a:gd name="T62" fmla="*/ 34 w 2932"/>
                <a:gd name="T63" fmla="*/ 63 h 260"/>
                <a:gd name="T64" fmla="*/ 51 w 2932"/>
                <a:gd name="T65" fmla="*/ 46 h 260"/>
                <a:gd name="T66" fmla="*/ 70 w 2932"/>
                <a:gd name="T67" fmla="*/ 31 h 260"/>
                <a:gd name="T68" fmla="*/ 81 w 2932"/>
                <a:gd name="T69" fmla="*/ 21 h 260"/>
                <a:gd name="T70" fmla="*/ 83 w 2932"/>
                <a:gd name="T71" fmla="*/ 14 h 260"/>
                <a:gd name="T72" fmla="*/ 84 w 2932"/>
                <a:gd name="T73" fmla="*/ 9 h 260"/>
                <a:gd name="T74" fmla="*/ 86 w 2932"/>
                <a:gd name="T75" fmla="*/ 3 h 260"/>
                <a:gd name="T76" fmla="*/ 2834 w 2932"/>
                <a:gd name="T77" fmla="*/ 258 h 260"/>
                <a:gd name="T78" fmla="*/ 2842 w 2932"/>
                <a:gd name="T79" fmla="*/ 205 h 260"/>
                <a:gd name="T80" fmla="*/ 2848 w 2932"/>
                <a:gd name="T81" fmla="*/ 149 h 260"/>
                <a:gd name="T82" fmla="*/ 2851 w 2932"/>
                <a:gd name="T83" fmla="*/ 93 h 260"/>
                <a:gd name="T84" fmla="*/ 2917 w 2932"/>
                <a:gd name="T85" fmla="*/ 93 h 260"/>
                <a:gd name="T86" fmla="*/ 2917 w 2932"/>
                <a:gd name="T87" fmla="*/ 93 h 260"/>
                <a:gd name="T88" fmla="*/ 2917 w 2932"/>
                <a:gd name="T89" fmla="*/ 94 h 260"/>
                <a:gd name="T90" fmla="*/ 2917 w 2932"/>
                <a:gd name="T91" fmla="*/ 95 h 260"/>
                <a:gd name="T92" fmla="*/ 2921 w 2932"/>
                <a:gd name="T93" fmla="*/ 99 h 260"/>
                <a:gd name="T94" fmla="*/ 2928 w 2932"/>
                <a:gd name="T95" fmla="*/ 108 h 260"/>
                <a:gd name="T96" fmla="*/ 2932 w 2932"/>
                <a:gd name="T97" fmla="*/ 123 h 260"/>
                <a:gd name="T98" fmla="*/ 2932 w 2932"/>
                <a:gd name="T99" fmla="*/ 146 h 260"/>
                <a:gd name="T100" fmla="*/ 2928 w 2932"/>
                <a:gd name="T101" fmla="*/ 169 h 260"/>
                <a:gd name="T102" fmla="*/ 2923 w 2932"/>
                <a:gd name="T103" fmla="*/ 184 h 260"/>
                <a:gd name="T104" fmla="*/ 2914 w 2932"/>
                <a:gd name="T105" fmla="*/ 193 h 260"/>
                <a:gd name="T106" fmla="*/ 2906 w 2932"/>
                <a:gd name="T107" fmla="*/ 203 h 260"/>
                <a:gd name="T108" fmla="*/ 2902 w 2932"/>
                <a:gd name="T109" fmla="*/ 213 h 260"/>
                <a:gd name="T110" fmla="*/ 2895 w 2932"/>
                <a:gd name="T111" fmla="*/ 226 h 260"/>
                <a:gd name="T112" fmla="*/ 2880 w 2932"/>
                <a:gd name="T113" fmla="*/ 238 h 260"/>
                <a:gd name="T114" fmla="*/ 2863 w 2932"/>
                <a:gd name="T115" fmla="*/ 249 h 260"/>
                <a:gd name="T116" fmla="*/ 2845 w 2932"/>
                <a:gd name="T117" fmla="*/ 256 h 2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932" h="260">
                  <a:moveTo>
                    <a:pt x="2916" y="93"/>
                  </a:moveTo>
                  <a:lnTo>
                    <a:pt x="2851" y="93"/>
                  </a:lnTo>
                  <a:lnTo>
                    <a:pt x="2849" y="64"/>
                  </a:lnTo>
                  <a:lnTo>
                    <a:pt x="2848" y="35"/>
                  </a:lnTo>
                  <a:lnTo>
                    <a:pt x="2847" y="7"/>
                  </a:lnTo>
                  <a:lnTo>
                    <a:pt x="2845" y="4"/>
                  </a:lnTo>
                  <a:lnTo>
                    <a:pt x="2847" y="5"/>
                  </a:lnTo>
                  <a:lnTo>
                    <a:pt x="2848" y="7"/>
                  </a:lnTo>
                  <a:lnTo>
                    <a:pt x="2849" y="7"/>
                  </a:lnTo>
                  <a:lnTo>
                    <a:pt x="2851" y="8"/>
                  </a:lnTo>
                  <a:lnTo>
                    <a:pt x="2852" y="9"/>
                  </a:lnTo>
                  <a:lnTo>
                    <a:pt x="2852" y="11"/>
                  </a:lnTo>
                  <a:lnTo>
                    <a:pt x="2854" y="12"/>
                  </a:lnTo>
                  <a:lnTo>
                    <a:pt x="2855" y="13"/>
                  </a:lnTo>
                  <a:lnTo>
                    <a:pt x="2863" y="21"/>
                  </a:lnTo>
                  <a:lnTo>
                    <a:pt x="2873" y="31"/>
                  </a:lnTo>
                  <a:lnTo>
                    <a:pt x="2881" y="40"/>
                  </a:lnTo>
                  <a:lnTo>
                    <a:pt x="2888" y="50"/>
                  </a:lnTo>
                  <a:lnTo>
                    <a:pt x="2896" y="61"/>
                  </a:lnTo>
                  <a:lnTo>
                    <a:pt x="2903" y="71"/>
                  </a:lnTo>
                  <a:lnTo>
                    <a:pt x="2910" y="82"/>
                  </a:lnTo>
                  <a:lnTo>
                    <a:pt x="2916" y="93"/>
                  </a:lnTo>
                  <a:close/>
                  <a:moveTo>
                    <a:pt x="86" y="0"/>
                  </a:moveTo>
                  <a:lnTo>
                    <a:pt x="86" y="7"/>
                  </a:lnTo>
                  <a:lnTo>
                    <a:pt x="83" y="35"/>
                  </a:lnTo>
                  <a:lnTo>
                    <a:pt x="81" y="64"/>
                  </a:lnTo>
                  <a:lnTo>
                    <a:pt x="81" y="93"/>
                  </a:lnTo>
                  <a:lnTo>
                    <a:pt x="81" y="120"/>
                  </a:lnTo>
                  <a:lnTo>
                    <a:pt x="83" y="149"/>
                  </a:lnTo>
                  <a:lnTo>
                    <a:pt x="86" y="178"/>
                  </a:lnTo>
                  <a:lnTo>
                    <a:pt x="88" y="205"/>
                  </a:lnTo>
                  <a:lnTo>
                    <a:pt x="92" y="233"/>
                  </a:lnTo>
                  <a:lnTo>
                    <a:pt x="97" y="260"/>
                  </a:lnTo>
                  <a:lnTo>
                    <a:pt x="97" y="259"/>
                  </a:lnTo>
                  <a:lnTo>
                    <a:pt x="95" y="259"/>
                  </a:lnTo>
                  <a:lnTo>
                    <a:pt x="94" y="259"/>
                  </a:lnTo>
                  <a:lnTo>
                    <a:pt x="84" y="257"/>
                  </a:lnTo>
                  <a:lnTo>
                    <a:pt x="76" y="255"/>
                  </a:lnTo>
                  <a:lnTo>
                    <a:pt x="68" y="251"/>
                  </a:lnTo>
                  <a:lnTo>
                    <a:pt x="59" y="248"/>
                  </a:lnTo>
                  <a:lnTo>
                    <a:pt x="52" y="244"/>
                  </a:lnTo>
                  <a:lnTo>
                    <a:pt x="45" y="239"/>
                  </a:lnTo>
                  <a:lnTo>
                    <a:pt x="39" y="234"/>
                  </a:lnTo>
                  <a:lnTo>
                    <a:pt x="33" y="228"/>
                  </a:lnTo>
                  <a:lnTo>
                    <a:pt x="23" y="215"/>
                  </a:lnTo>
                  <a:lnTo>
                    <a:pt x="15" y="202"/>
                  </a:lnTo>
                  <a:lnTo>
                    <a:pt x="8" y="189"/>
                  </a:lnTo>
                  <a:lnTo>
                    <a:pt x="1" y="174"/>
                  </a:lnTo>
                  <a:lnTo>
                    <a:pt x="0" y="164"/>
                  </a:lnTo>
                  <a:lnTo>
                    <a:pt x="0" y="153"/>
                  </a:lnTo>
                  <a:lnTo>
                    <a:pt x="0" y="142"/>
                  </a:lnTo>
                  <a:lnTo>
                    <a:pt x="1" y="131"/>
                  </a:lnTo>
                  <a:lnTo>
                    <a:pt x="4" y="121"/>
                  </a:lnTo>
                  <a:lnTo>
                    <a:pt x="7" y="111"/>
                  </a:lnTo>
                  <a:lnTo>
                    <a:pt x="11" y="101"/>
                  </a:lnTo>
                  <a:lnTo>
                    <a:pt x="16" y="91"/>
                  </a:lnTo>
                  <a:lnTo>
                    <a:pt x="22" y="82"/>
                  </a:lnTo>
                  <a:lnTo>
                    <a:pt x="28" y="72"/>
                  </a:lnTo>
                  <a:lnTo>
                    <a:pt x="34" y="63"/>
                  </a:lnTo>
                  <a:lnTo>
                    <a:pt x="43" y="54"/>
                  </a:lnTo>
                  <a:lnTo>
                    <a:pt x="51" y="46"/>
                  </a:lnTo>
                  <a:lnTo>
                    <a:pt x="61" y="39"/>
                  </a:lnTo>
                  <a:lnTo>
                    <a:pt x="70" y="31"/>
                  </a:lnTo>
                  <a:lnTo>
                    <a:pt x="81" y="23"/>
                  </a:lnTo>
                  <a:lnTo>
                    <a:pt x="81" y="21"/>
                  </a:lnTo>
                  <a:lnTo>
                    <a:pt x="81" y="18"/>
                  </a:lnTo>
                  <a:lnTo>
                    <a:pt x="83" y="14"/>
                  </a:lnTo>
                  <a:lnTo>
                    <a:pt x="83" y="12"/>
                  </a:lnTo>
                  <a:lnTo>
                    <a:pt x="84" y="9"/>
                  </a:lnTo>
                  <a:lnTo>
                    <a:pt x="84" y="5"/>
                  </a:lnTo>
                  <a:lnTo>
                    <a:pt x="86" y="3"/>
                  </a:lnTo>
                  <a:lnTo>
                    <a:pt x="86" y="0"/>
                  </a:lnTo>
                  <a:close/>
                  <a:moveTo>
                    <a:pt x="2834" y="258"/>
                  </a:moveTo>
                  <a:lnTo>
                    <a:pt x="2840" y="233"/>
                  </a:lnTo>
                  <a:lnTo>
                    <a:pt x="2842" y="205"/>
                  </a:lnTo>
                  <a:lnTo>
                    <a:pt x="2847" y="178"/>
                  </a:lnTo>
                  <a:lnTo>
                    <a:pt x="2848" y="149"/>
                  </a:lnTo>
                  <a:lnTo>
                    <a:pt x="2849" y="120"/>
                  </a:lnTo>
                  <a:lnTo>
                    <a:pt x="2851" y="93"/>
                  </a:lnTo>
                  <a:lnTo>
                    <a:pt x="2916" y="93"/>
                  </a:lnTo>
                  <a:lnTo>
                    <a:pt x="2917" y="93"/>
                  </a:lnTo>
                  <a:lnTo>
                    <a:pt x="2917" y="94"/>
                  </a:lnTo>
                  <a:lnTo>
                    <a:pt x="2917" y="95"/>
                  </a:lnTo>
                  <a:lnTo>
                    <a:pt x="2921" y="99"/>
                  </a:lnTo>
                  <a:lnTo>
                    <a:pt x="2925" y="104"/>
                  </a:lnTo>
                  <a:lnTo>
                    <a:pt x="2928" y="108"/>
                  </a:lnTo>
                  <a:lnTo>
                    <a:pt x="2930" y="114"/>
                  </a:lnTo>
                  <a:lnTo>
                    <a:pt x="2932" y="123"/>
                  </a:lnTo>
                  <a:lnTo>
                    <a:pt x="2932" y="135"/>
                  </a:lnTo>
                  <a:lnTo>
                    <a:pt x="2932" y="146"/>
                  </a:lnTo>
                  <a:lnTo>
                    <a:pt x="2930" y="157"/>
                  </a:lnTo>
                  <a:lnTo>
                    <a:pt x="2928" y="169"/>
                  </a:lnTo>
                  <a:lnTo>
                    <a:pt x="2925" y="179"/>
                  </a:lnTo>
                  <a:lnTo>
                    <a:pt x="2923" y="184"/>
                  </a:lnTo>
                  <a:lnTo>
                    <a:pt x="2918" y="189"/>
                  </a:lnTo>
                  <a:lnTo>
                    <a:pt x="2914" y="193"/>
                  </a:lnTo>
                  <a:lnTo>
                    <a:pt x="2910" y="197"/>
                  </a:lnTo>
                  <a:lnTo>
                    <a:pt x="2906" y="203"/>
                  </a:lnTo>
                  <a:lnTo>
                    <a:pt x="2903" y="207"/>
                  </a:lnTo>
                  <a:lnTo>
                    <a:pt x="2902" y="213"/>
                  </a:lnTo>
                  <a:lnTo>
                    <a:pt x="2902" y="218"/>
                  </a:lnTo>
                  <a:lnTo>
                    <a:pt x="2895" y="226"/>
                  </a:lnTo>
                  <a:lnTo>
                    <a:pt x="2888" y="233"/>
                  </a:lnTo>
                  <a:lnTo>
                    <a:pt x="2880" y="238"/>
                  </a:lnTo>
                  <a:lnTo>
                    <a:pt x="2871" y="244"/>
                  </a:lnTo>
                  <a:lnTo>
                    <a:pt x="2863" y="249"/>
                  </a:lnTo>
                  <a:lnTo>
                    <a:pt x="2855" y="253"/>
                  </a:lnTo>
                  <a:lnTo>
                    <a:pt x="2845" y="256"/>
                  </a:lnTo>
                  <a:lnTo>
                    <a:pt x="2834" y="258"/>
                  </a:lnTo>
                  <a:close/>
                </a:path>
              </a:pathLst>
            </a:cu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7" name="Freeform 176">
              <a:extLst>
                <a:ext uri="{FF2B5EF4-FFF2-40B4-BE49-F238E27FC236}">
                  <a16:creationId xmlns:a16="http://schemas.microsoft.com/office/drawing/2014/main" id="{A0A3207B-1BBC-4FCD-BB27-6694DED71DB5}"/>
                </a:ext>
              </a:extLst>
            </p:cNvPr>
            <p:cNvSpPr>
              <a:spLocks noEditPoints="1"/>
            </p:cNvSpPr>
            <p:nvPr/>
          </p:nvSpPr>
          <p:spPr bwMode="auto">
            <a:xfrm>
              <a:off x="2430463" y="3017838"/>
              <a:ext cx="4397375" cy="563563"/>
            </a:xfrm>
            <a:custGeom>
              <a:avLst/>
              <a:gdLst>
                <a:gd name="T0" fmla="*/ 2767 w 2770"/>
                <a:gd name="T1" fmla="*/ 114 h 355"/>
                <a:gd name="T2" fmla="*/ 2753 w 2770"/>
                <a:gd name="T3" fmla="*/ 76 h 355"/>
                <a:gd name="T4" fmla="*/ 2710 w 2770"/>
                <a:gd name="T5" fmla="*/ 61 h 355"/>
                <a:gd name="T6" fmla="*/ 2662 w 2770"/>
                <a:gd name="T7" fmla="*/ 55 h 355"/>
                <a:gd name="T8" fmla="*/ 2637 w 2770"/>
                <a:gd name="T9" fmla="*/ 56 h 355"/>
                <a:gd name="T10" fmla="*/ 2622 w 2770"/>
                <a:gd name="T11" fmla="*/ 59 h 355"/>
                <a:gd name="T12" fmla="*/ 2608 w 2770"/>
                <a:gd name="T13" fmla="*/ 62 h 355"/>
                <a:gd name="T14" fmla="*/ 2614 w 2770"/>
                <a:gd name="T15" fmla="*/ 121 h 355"/>
                <a:gd name="T16" fmla="*/ 2770 w 2770"/>
                <a:gd name="T17" fmla="*/ 172 h 355"/>
                <a:gd name="T18" fmla="*/ 2766 w 2770"/>
                <a:gd name="T19" fmla="*/ 257 h 355"/>
                <a:gd name="T20" fmla="*/ 2753 w 2770"/>
                <a:gd name="T21" fmla="*/ 337 h 355"/>
                <a:gd name="T22" fmla="*/ 2750 w 2770"/>
                <a:gd name="T23" fmla="*/ 337 h 355"/>
                <a:gd name="T24" fmla="*/ 2746 w 2770"/>
                <a:gd name="T25" fmla="*/ 338 h 355"/>
                <a:gd name="T26" fmla="*/ 2741 w 2770"/>
                <a:gd name="T27" fmla="*/ 335 h 355"/>
                <a:gd name="T28" fmla="*/ 2730 w 2770"/>
                <a:gd name="T29" fmla="*/ 335 h 355"/>
                <a:gd name="T30" fmla="*/ 2717 w 2770"/>
                <a:gd name="T31" fmla="*/ 336 h 355"/>
                <a:gd name="T32" fmla="*/ 2690 w 2770"/>
                <a:gd name="T33" fmla="*/ 333 h 355"/>
                <a:gd name="T34" fmla="*/ 2654 w 2770"/>
                <a:gd name="T35" fmla="*/ 337 h 355"/>
                <a:gd name="T36" fmla="*/ 2618 w 2770"/>
                <a:gd name="T37" fmla="*/ 340 h 355"/>
                <a:gd name="T38" fmla="*/ 2609 w 2770"/>
                <a:gd name="T39" fmla="*/ 344 h 355"/>
                <a:gd name="T40" fmla="*/ 2600 w 2770"/>
                <a:gd name="T41" fmla="*/ 347 h 355"/>
                <a:gd name="T42" fmla="*/ 2596 w 2770"/>
                <a:gd name="T43" fmla="*/ 345 h 355"/>
                <a:gd name="T44" fmla="*/ 2609 w 2770"/>
                <a:gd name="T45" fmla="*/ 272 h 355"/>
                <a:gd name="T46" fmla="*/ 2615 w 2770"/>
                <a:gd name="T47" fmla="*/ 197 h 355"/>
                <a:gd name="T48" fmla="*/ 5 w 2770"/>
                <a:gd name="T49" fmla="*/ 79 h 355"/>
                <a:gd name="T50" fmla="*/ 0 w 2770"/>
                <a:gd name="T51" fmla="*/ 143 h 355"/>
                <a:gd name="T52" fmla="*/ 2 w 2770"/>
                <a:gd name="T53" fmla="*/ 228 h 355"/>
                <a:gd name="T54" fmla="*/ 11 w 2770"/>
                <a:gd name="T55" fmla="*/ 312 h 355"/>
                <a:gd name="T56" fmla="*/ 31 w 2770"/>
                <a:gd name="T57" fmla="*/ 343 h 355"/>
                <a:gd name="T58" fmla="*/ 58 w 2770"/>
                <a:gd name="T59" fmla="*/ 341 h 355"/>
                <a:gd name="T60" fmla="*/ 100 w 2770"/>
                <a:gd name="T61" fmla="*/ 334 h 355"/>
                <a:gd name="T62" fmla="*/ 122 w 2770"/>
                <a:gd name="T63" fmla="*/ 334 h 355"/>
                <a:gd name="T64" fmla="*/ 143 w 2770"/>
                <a:gd name="T65" fmla="*/ 330 h 355"/>
                <a:gd name="T66" fmla="*/ 161 w 2770"/>
                <a:gd name="T67" fmla="*/ 338 h 355"/>
                <a:gd name="T68" fmla="*/ 176 w 2770"/>
                <a:gd name="T69" fmla="*/ 355 h 355"/>
                <a:gd name="T70" fmla="*/ 163 w 2770"/>
                <a:gd name="T71" fmla="*/ 296 h 355"/>
                <a:gd name="T72" fmla="*/ 155 w 2770"/>
                <a:gd name="T73" fmla="*/ 221 h 355"/>
                <a:gd name="T74" fmla="*/ 154 w 2770"/>
                <a:gd name="T75" fmla="*/ 146 h 355"/>
                <a:gd name="T76" fmla="*/ 161 w 2770"/>
                <a:gd name="T77" fmla="*/ 70 h 355"/>
                <a:gd name="T78" fmla="*/ 169 w 2770"/>
                <a:gd name="T79" fmla="*/ 18 h 355"/>
                <a:gd name="T80" fmla="*/ 163 w 2770"/>
                <a:gd name="T81" fmla="*/ 12 h 355"/>
                <a:gd name="T82" fmla="*/ 161 w 2770"/>
                <a:gd name="T83" fmla="*/ 4 h 355"/>
                <a:gd name="T84" fmla="*/ 151 w 2770"/>
                <a:gd name="T85" fmla="*/ 5 h 355"/>
                <a:gd name="T86" fmla="*/ 122 w 2770"/>
                <a:gd name="T87" fmla="*/ 17 h 355"/>
                <a:gd name="T88" fmla="*/ 58 w 2770"/>
                <a:gd name="T89" fmla="*/ 34 h 355"/>
                <a:gd name="T90" fmla="*/ 21 w 2770"/>
                <a:gd name="T91" fmla="*/ 52 h 355"/>
                <a:gd name="T92" fmla="*/ 7 w 2770"/>
                <a:gd name="T93" fmla="*/ 68 h 355"/>
                <a:gd name="T94" fmla="*/ 6 w 2770"/>
                <a:gd name="T95" fmla="*/ 72 h 355"/>
                <a:gd name="T96" fmla="*/ 5 w 2770"/>
                <a:gd name="T97" fmla="*/ 77 h 3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770" h="355">
                  <a:moveTo>
                    <a:pt x="2770" y="172"/>
                  </a:moveTo>
                  <a:lnTo>
                    <a:pt x="2768" y="143"/>
                  </a:lnTo>
                  <a:lnTo>
                    <a:pt x="2767" y="114"/>
                  </a:lnTo>
                  <a:lnTo>
                    <a:pt x="2766" y="86"/>
                  </a:lnTo>
                  <a:lnTo>
                    <a:pt x="2764" y="83"/>
                  </a:lnTo>
                  <a:lnTo>
                    <a:pt x="2753" y="76"/>
                  </a:lnTo>
                  <a:lnTo>
                    <a:pt x="2739" y="69"/>
                  </a:lnTo>
                  <a:lnTo>
                    <a:pt x="2726" y="65"/>
                  </a:lnTo>
                  <a:lnTo>
                    <a:pt x="2710" y="61"/>
                  </a:lnTo>
                  <a:lnTo>
                    <a:pt x="2694" y="58"/>
                  </a:lnTo>
                  <a:lnTo>
                    <a:pt x="2679" y="57"/>
                  </a:lnTo>
                  <a:lnTo>
                    <a:pt x="2662" y="55"/>
                  </a:lnTo>
                  <a:lnTo>
                    <a:pt x="2647" y="54"/>
                  </a:lnTo>
                  <a:lnTo>
                    <a:pt x="2643" y="55"/>
                  </a:lnTo>
                  <a:lnTo>
                    <a:pt x="2637" y="56"/>
                  </a:lnTo>
                  <a:lnTo>
                    <a:pt x="2633" y="57"/>
                  </a:lnTo>
                  <a:lnTo>
                    <a:pt x="2627" y="58"/>
                  </a:lnTo>
                  <a:lnTo>
                    <a:pt x="2622" y="59"/>
                  </a:lnTo>
                  <a:lnTo>
                    <a:pt x="2618" y="60"/>
                  </a:lnTo>
                  <a:lnTo>
                    <a:pt x="2612" y="61"/>
                  </a:lnTo>
                  <a:lnTo>
                    <a:pt x="2608" y="62"/>
                  </a:lnTo>
                  <a:lnTo>
                    <a:pt x="2609" y="70"/>
                  </a:lnTo>
                  <a:lnTo>
                    <a:pt x="2612" y="96"/>
                  </a:lnTo>
                  <a:lnTo>
                    <a:pt x="2614" y="121"/>
                  </a:lnTo>
                  <a:lnTo>
                    <a:pt x="2615" y="146"/>
                  </a:lnTo>
                  <a:lnTo>
                    <a:pt x="2615" y="172"/>
                  </a:lnTo>
                  <a:lnTo>
                    <a:pt x="2770" y="172"/>
                  </a:lnTo>
                  <a:lnTo>
                    <a:pt x="2768" y="199"/>
                  </a:lnTo>
                  <a:lnTo>
                    <a:pt x="2767" y="228"/>
                  </a:lnTo>
                  <a:lnTo>
                    <a:pt x="2766" y="257"/>
                  </a:lnTo>
                  <a:lnTo>
                    <a:pt x="2761" y="284"/>
                  </a:lnTo>
                  <a:lnTo>
                    <a:pt x="2759" y="312"/>
                  </a:lnTo>
                  <a:lnTo>
                    <a:pt x="2753" y="337"/>
                  </a:lnTo>
                  <a:lnTo>
                    <a:pt x="2752" y="337"/>
                  </a:lnTo>
                  <a:lnTo>
                    <a:pt x="2750" y="337"/>
                  </a:lnTo>
                  <a:lnTo>
                    <a:pt x="2749" y="337"/>
                  </a:lnTo>
                  <a:lnTo>
                    <a:pt x="2748" y="338"/>
                  </a:lnTo>
                  <a:lnTo>
                    <a:pt x="2746" y="338"/>
                  </a:lnTo>
                  <a:lnTo>
                    <a:pt x="2745" y="338"/>
                  </a:lnTo>
                  <a:lnTo>
                    <a:pt x="2741" y="335"/>
                  </a:lnTo>
                  <a:lnTo>
                    <a:pt x="2738" y="334"/>
                  </a:lnTo>
                  <a:lnTo>
                    <a:pt x="2734" y="334"/>
                  </a:lnTo>
                  <a:lnTo>
                    <a:pt x="2730" y="335"/>
                  </a:lnTo>
                  <a:lnTo>
                    <a:pt x="2726" y="336"/>
                  </a:lnTo>
                  <a:lnTo>
                    <a:pt x="2721" y="336"/>
                  </a:lnTo>
                  <a:lnTo>
                    <a:pt x="2717" y="336"/>
                  </a:lnTo>
                  <a:lnTo>
                    <a:pt x="2713" y="334"/>
                  </a:lnTo>
                  <a:lnTo>
                    <a:pt x="2702" y="333"/>
                  </a:lnTo>
                  <a:lnTo>
                    <a:pt x="2690" y="333"/>
                  </a:lnTo>
                  <a:lnTo>
                    <a:pt x="2677" y="334"/>
                  </a:lnTo>
                  <a:lnTo>
                    <a:pt x="2665" y="336"/>
                  </a:lnTo>
                  <a:lnTo>
                    <a:pt x="2654" y="337"/>
                  </a:lnTo>
                  <a:lnTo>
                    <a:pt x="2641" y="339"/>
                  </a:lnTo>
                  <a:lnTo>
                    <a:pt x="2630" y="340"/>
                  </a:lnTo>
                  <a:lnTo>
                    <a:pt x="2618" y="340"/>
                  </a:lnTo>
                  <a:lnTo>
                    <a:pt x="2615" y="341"/>
                  </a:lnTo>
                  <a:lnTo>
                    <a:pt x="2612" y="343"/>
                  </a:lnTo>
                  <a:lnTo>
                    <a:pt x="2609" y="344"/>
                  </a:lnTo>
                  <a:lnTo>
                    <a:pt x="2607" y="345"/>
                  </a:lnTo>
                  <a:lnTo>
                    <a:pt x="2604" y="346"/>
                  </a:lnTo>
                  <a:lnTo>
                    <a:pt x="2600" y="347"/>
                  </a:lnTo>
                  <a:lnTo>
                    <a:pt x="2597" y="349"/>
                  </a:lnTo>
                  <a:lnTo>
                    <a:pt x="2594" y="350"/>
                  </a:lnTo>
                  <a:lnTo>
                    <a:pt x="2596" y="345"/>
                  </a:lnTo>
                  <a:lnTo>
                    <a:pt x="2601" y="320"/>
                  </a:lnTo>
                  <a:lnTo>
                    <a:pt x="2605" y="296"/>
                  </a:lnTo>
                  <a:lnTo>
                    <a:pt x="2609" y="272"/>
                  </a:lnTo>
                  <a:lnTo>
                    <a:pt x="2612" y="247"/>
                  </a:lnTo>
                  <a:lnTo>
                    <a:pt x="2614" y="221"/>
                  </a:lnTo>
                  <a:lnTo>
                    <a:pt x="2615" y="197"/>
                  </a:lnTo>
                  <a:lnTo>
                    <a:pt x="2615" y="172"/>
                  </a:lnTo>
                  <a:lnTo>
                    <a:pt x="2770" y="172"/>
                  </a:lnTo>
                  <a:close/>
                  <a:moveTo>
                    <a:pt x="5" y="79"/>
                  </a:moveTo>
                  <a:lnTo>
                    <a:pt x="5" y="86"/>
                  </a:lnTo>
                  <a:lnTo>
                    <a:pt x="2" y="114"/>
                  </a:lnTo>
                  <a:lnTo>
                    <a:pt x="0" y="143"/>
                  </a:lnTo>
                  <a:lnTo>
                    <a:pt x="0" y="172"/>
                  </a:lnTo>
                  <a:lnTo>
                    <a:pt x="0" y="199"/>
                  </a:lnTo>
                  <a:lnTo>
                    <a:pt x="2" y="228"/>
                  </a:lnTo>
                  <a:lnTo>
                    <a:pt x="5" y="257"/>
                  </a:lnTo>
                  <a:lnTo>
                    <a:pt x="7" y="284"/>
                  </a:lnTo>
                  <a:lnTo>
                    <a:pt x="11" y="312"/>
                  </a:lnTo>
                  <a:lnTo>
                    <a:pt x="16" y="339"/>
                  </a:lnTo>
                  <a:lnTo>
                    <a:pt x="23" y="340"/>
                  </a:lnTo>
                  <a:lnTo>
                    <a:pt x="31" y="343"/>
                  </a:lnTo>
                  <a:lnTo>
                    <a:pt x="38" y="343"/>
                  </a:lnTo>
                  <a:lnTo>
                    <a:pt x="45" y="343"/>
                  </a:lnTo>
                  <a:lnTo>
                    <a:pt x="58" y="341"/>
                  </a:lnTo>
                  <a:lnTo>
                    <a:pt x="72" y="338"/>
                  </a:lnTo>
                  <a:lnTo>
                    <a:pt x="86" y="336"/>
                  </a:lnTo>
                  <a:lnTo>
                    <a:pt x="100" y="334"/>
                  </a:lnTo>
                  <a:lnTo>
                    <a:pt x="107" y="334"/>
                  </a:lnTo>
                  <a:lnTo>
                    <a:pt x="114" y="334"/>
                  </a:lnTo>
                  <a:lnTo>
                    <a:pt x="122" y="334"/>
                  </a:lnTo>
                  <a:lnTo>
                    <a:pt x="129" y="336"/>
                  </a:lnTo>
                  <a:lnTo>
                    <a:pt x="136" y="332"/>
                  </a:lnTo>
                  <a:lnTo>
                    <a:pt x="143" y="330"/>
                  </a:lnTo>
                  <a:lnTo>
                    <a:pt x="150" y="332"/>
                  </a:lnTo>
                  <a:lnTo>
                    <a:pt x="155" y="335"/>
                  </a:lnTo>
                  <a:lnTo>
                    <a:pt x="161" y="338"/>
                  </a:lnTo>
                  <a:lnTo>
                    <a:pt x="165" y="344"/>
                  </a:lnTo>
                  <a:lnTo>
                    <a:pt x="170" y="349"/>
                  </a:lnTo>
                  <a:lnTo>
                    <a:pt x="176" y="355"/>
                  </a:lnTo>
                  <a:lnTo>
                    <a:pt x="173" y="345"/>
                  </a:lnTo>
                  <a:lnTo>
                    <a:pt x="168" y="320"/>
                  </a:lnTo>
                  <a:lnTo>
                    <a:pt x="163" y="296"/>
                  </a:lnTo>
                  <a:lnTo>
                    <a:pt x="161" y="272"/>
                  </a:lnTo>
                  <a:lnTo>
                    <a:pt x="158" y="247"/>
                  </a:lnTo>
                  <a:lnTo>
                    <a:pt x="155" y="221"/>
                  </a:lnTo>
                  <a:lnTo>
                    <a:pt x="154" y="197"/>
                  </a:lnTo>
                  <a:lnTo>
                    <a:pt x="154" y="172"/>
                  </a:lnTo>
                  <a:lnTo>
                    <a:pt x="154" y="146"/>
                  </a:lnTo>
                  <a:lnTo>
                    <a:pt x="155" y="121"/>
                  </a:lnTo>
                  <a:lnTo>
                    <a:pt x="158" y="96"/>
                  </a:lnTo>
                  <a:lnTo>
                    <a:pt x="161" y="70"/>
                  </a:lnTo>
                  <a:lnTo>
                    <a:pt x="163" y="46"/>
                  </a:lnTo>
                  <a:lnTo>
                    <a:pt x="168" y="22"/>
                  </a:lnTo>
                  <a:lnTo>
                    <a:pt x="169" y="18"/>
                  </a:lnTo>
                  <a:lnTo>
                    <a:pt x="166" y="16"/>
                  </a:lnTo>
                  <a:lnTo>
                    <a:pt x="165" y="14"/>
                  </a:lnTo>
                  <a:lnTo>
                    <a:pt x="163" y="12"/>
                  </a:lnTo>
                  <a:lnTo>
                    <a:pt x="162" y="9"/>
                  </a:lnTo>
                  <a:lnTo>
                    <a:pt x="162" y="6"/>
                  </a:lnTo>
                  <a:lnTo>
                    <a:pt x="161" y="4"/>
                  </a:lnTo>
                  <a:lnTo>
                    <a:pt x="161" y="2"/>
                  </a:lnTo>
                  <a:lnTo>
                    <a:pt x="161" y="0"/>
                  </a:lnTo>
                  <a:lnTo>
                    <a:pt x="151" y="5"/>
                  </a:lnTo>
                  <a:lnTo>
                    <a:pt x="141" y="9"/>
                  </a:lnTo>
                  <a:lnTo>
                    <a:pt x="132" y="13"/>
                  </a:lnTo>
                  <a:lnTo>
                    <a:pt x="122" y="17"/>
                  </a:lnTo>
                  <a:lnTo>
                    <a:pt x="100" y="23"/>
                  </a:lnTo>
                  <a:lnTo>
                    <a:pt x="79" y="28"/>
                  </a:lnTo>
                  <a:lnTo>
                    <a:pt x="58" y="34"/>
                  </a:lnTo>
                  <a:lnTo>
                    <a:pt x="39" y="41"/>
                  </a:lnTo>
                  <a:lnTo>
                    <a:pt x="29" y="46"/>
                  </a:lnTo>
                  <a:lnTo>
                    <a:pt x="21" y="52"/>
                  </a:lnTo>
                  <a:lnTo>
                    <a:pt x="14" y="59"/>
                  </a:lnTo>
                  <a:lnTo>
                    <a:pt x="7" y="67"/>
                  </a:lnTo>
                  <a:lnTo>
                    <a:pt x="7" y="68"/>
                  </a:lnTo>
                  <a:lnTo>
                    <a:pt x="7" y="69"/>
                  </a:lnTo>
                  <a:lnTo>
                    <a:pt x="7" y="71"/>
                  </a:lnTo>
                  <a:lnTo>
                    <a:pt x="6" y="72"/>
                  </a:lnTo>
                  <a:lnTo>
                    <a:pt x="6" y="73"/>
                  </a:lnTo>
                  <a:lnTo>
                    <a:pt x="6" y="76"/>
                  </a:lnTo>
                  <a:lnTo>
                    <a:pt x="5" y="77"/>
                  </a:lnTo>
                  <a:lnTo>
                    <a:pt x="5" y="79"/>
                  </a:lnTo>
                  <a:close/>
                </a:path>
              </a:pathLst>
            </a:custGeom>
            <a:solidFill>
              <a:srgbClr val="FF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8" name="Freeform 177">
              <a:extLst>
                <a:ext uri="{FF2B5EF4-FFF2-40B4-BE49-F238E27FC236}">
                  <a16:creationId xmlns:a16="http://schemas.microsoft.com/office/drawing/2014/main" id="{12266A98-D54D-4AAB-8245-897007C46CB8}"/>
                </a:ext>
              </a:extLst>
            </p:cNvPr>
            <p:cNvSpPr>
              <a:spLocks noEditPoints="1"/>
            </p:cNvSpPr>
            <p:nvPr/>
          </p:nvSpPr>
          <p:spPr bwMode="auto">
            <a:xfrm>
              <a:off x="2674938" y="2913063"/>
              <a:ext cx="3906838" cy="781050"/>
            </a:xfrm>
            <a:custGeom>
              <a:avLst/>
              <a:gdLst>
                <a:gd name="T0" fmla="*/ 2458 w 2461"/>
                <a:gd name="T1" fmla="*/ 162 h 492"/>
                <a:gd name="T2" fmla="*/ 2436 w 2461"/>
                <a:gd name="T3" fmla="*/ 134 h 492"/>
                <a:gd name="T4" fmla="*/ 2403 w 2461"/>
                <a:gd name="T5" fmla="*/ 152 h 492"/>
                <a:gd name="T6" fmla="*/ 2384 w 2461"/>
                <a:gd name="T7" fmla="*/ 170 h 492"/>
                <a:gd name="T8" fmla="*/ 2375 w 2461"/>
                <a:gd name="T9" fmla="*/ 189 h 492"/>
                <a:gd name="T10" fmla="*/ 2364 w 2461"/>
                <a:gd name="T11" fmla="*/ 193 h 492"/>
                <a:gd name="T12" fmla="*/ 2359 w 2461"/>
                <a:gd name="T13" fmla="*/ 175 h 492"/>
                <a:gd name="T14" fmla="*/ 2373 w 2461"/>
                <a:gd name="T15" fmla="*/ 156 h 492"/>
                <a:gd name="T16" fmla="*/ 2352 w 2461"/>
                <a:gd name="T17" fmla="*/ 138 h 492"/>
                <a:gd name="T18" fmla="*/ 2334 w 2461"/>
                <a:gd name="T19" fmla="*/ 134 h 492"/>
                <a:gd name="T20" fmla="*/ 2320 w 2461"/>
                <a:gd name="T21" fmla="*/ 133 h 492"/>
                <a:gd name="T22" fmla="*/ 2319 w 2461"/>
                <a:gd name="T23" fmla="*/ 124 h 492"/>
                <a:gd name="T24" fmla="*/ 2321 w 2461"/>
                <a:gd name="T25" fmla="*/ 96 h 492"/>
                <a:gd name="T26" fmla="*/ 2338 w 2461"/>
                <a:gd name="T27" fmla="*/ 52 h 492"/>
                <a:gd name="T28" fmla="*/ 2359 w 2461"/>
                <a:gd name="T29" fmla="*/ 34 h 492"/>
                <a:gd name="T30" fmla="*/ 2346 w 2461"/>
                <a:gd name="T31" fmla="*/ 39 h 492"/>
                <a:gd name="T32" fmla="*/ 2334 w 2461"/>
                <a:gd name="T33" fmla="*/ 25 h 492"/>
                <a:gd name="T34" fmla="*/ 2310 w 2461"/>
                <a:gd name="T35" fmla="*/ 13 h 492"/>
                <a:gd name="T36" fmla="*/ 2281 w 2461"/>
                <a:gd name="T37" fmla="*/ 5 h 492"/>
                <a:gd name="T38" fmla="*/ 2285 w 2461"/>
                <a:gd name="T39" fmla="*/ 63 h 492"/>
                <a:gd name="T40" fmla="*/ 2306 w 2461"/>
                <a:gd name="T41" fmla="*/ 192 h 492"/>
                <a:gd name="T42" fmla="*/ 2461 w 2461"/>
                <a:gd name="T43" fmla="*/ 263 h 492"/>
                <a:gd name="T44" fmla="*/ 2451 w 2461"/>
                <a:gd name="T45" fmla="*/ 362 h 492"/>
                <a:gd name="T46" fmla="*/ 2428 w 2461"/>
                <a:gd name="T47" fmla="*/ 424 h 492"/>
                <a:gd name="T48" fmla="*/ 2377 w 2461"/>
                <a:gd name="T49" fmla="*/ 458 h 492"/>
                <a:gd name="T50" fmla="*/ 2324 w 2461"/>
                <a:gd name="T51" fmla="*/ 478 h 492"/>
                <a:gd name="T52" fmla="*/ 2291 w 2461"/>
                <a:gd name="T53" fmla="*/ 477 h 492"/>
                <a:gd name="T54" fmla="*/ 2273 w 2461"/>
                <a:gd name="T55" fmla="*/ 452 h 492"/>
                <a:gd name="T56" fmla="*/ 2305 w 2461"/>
                <a:gd name="T57" fmla="*/ 304 h 492"/>
                <a:gd name="T58" fmla="*/ 2461 w 2461"/>
                <a:gd name="T59" fmla="*/ 238 h 492"/>
                <a:gd name="T60" fmla="*/ 7 w 2461"/>
                <a:gd name="T61" fmla="*/ 136 h 492"/>
                <a:gd name="T62" fmla="*/ 0 w 2461"/>
                <a:gd name="T63" fmla="*/ 238 h 492"/>
                <a:gd name="T64" fmla="*/ 7 w 2461"/>
                <a:gd name="T65" fmla="*/ 338 h 492"/>
                <a:gd name="T66" fmla="*/ 22 w 2461"/>
                <a:gd name="T67" fmla="*/ 421 h 492"/>
                <a:gd name="T68" fmla="*/ 29 w 2461"/>
                <a:gd name="T69" fmla="*/ 428 h 492"/>
                <a:gd name="T70" fmla="*/ 38 w 2461"/>
                <a:gd name="T71" fmla="*/ 433 h 492"/>
                <a:gd name="T72" fmla="*/ 43 w 2461"/>
                <a:gd name="T73" fmla="*/ 446 h 492"/>
                <a:gd name="T74" fmla="*/ 54 w 2461"/>
                <a:gd name="T75" fmla="*/ 458 h 492"/>
                <a:gd name="T76" fmla="*/ 81 w 2461"/>
                <a:gd name="T77" fmla="*/ 473 h 492"/>
                <a:gd name="T78" fmla="*/ 112 w 2461"/>
                <a:gd name="T79" fmla="*/ 477 h 492"/>
                <a:gd name="T80" fmla="*/ 155 w 2461"/>
                <a:gd name="T81" fmla="*/ 489 h 492"/>
                <a:gd name="T82" fmla="*/ 202 w 2461"/>
                <a:gd name="T83" fmla="*/ 492 h 492"/>
                <a:gd name="T84" fmla="*/ 166 w 2461"/>
                <a:gd name="T85" fmla="*/ 368 h 492"/>
                <a:gd name="T86" fmla="*/ 155 w 2461"/>
                <a:gd name="T87" fmla="*/ 260 h 492"/>
                <a:gd name="T88" fmla="*/ 157 w 2461"/>
                <a:gd name="T89" fmla="*/ 171 h 492"/>
                <a:gd name="T90" fmla="*/ 157 w 2461"/>
                <a:gd name="T91" fmla="*/ 117 h 492"/>
                <a:gd name="T92" fmla="*/ 145 w 2461"/>
                <a:gd name="T93" fmla="*/ 120 h 492"/>
                <a:gd name="T94" fmla="*/ 124 w 2461"/>
                <a:gd name="T95" fmla="*/ 124 h 492"/>
                <a:gd name="T96" fmla="*/ 84 w 2461"/>
                <a:gd name="T97" fmla="*/ 114 h 492"/>
                <a:gd name="T98" fmla="*/ 47 w 2461"/>
                <a:gd name="T99" fmla="*/ 102 h 492"/>
                <a:gd name="T100" fmla="*/ 29 w 2461"/>
                <a:gd name="T101" fmla="*/ 98 h 492"/>
                <a:gd name="T102" fmla="*/ 19 w 2461"/>
                <a:gd name="T103" fmla="*/ 89 h 4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461" h="492">
                  <a:moveTo>
                    <a:pt x="2461" y="238"/>
                  </a:moveTo>
                  <a:lnTo>
                    <a:pt x="2461" y="212"/>
                  </a:lnTo>
                  <a:lnTo>
                    <a:pt x="2460" y="187"/>
                  </a:lnTo>
                  <a:lnTo>
                    <a:pt x="2458" y="162"/>
                  </a:lnTo>
                  <a:lnTo>
                    <a:pt x="2455" y="136"/>
                  </a:lnTo>
                  <a:lnTo>
                    <a:pt x="2454" y="128"/>
                  </a:lnTo>
                  <a:lnTo>
                    <a:pt x="2444" y="132"/>
                  </a:lnTo>
                  <a:lnTo>
                    <a:pt x="2436" y="134"/>
                  </a:lnTo>
                  <a:lnTo>
                    <a:pt x="2426" y="138"/>
                  </a:lnTo>
                  <a:lnTo>
                    <a:pt x="2418" y="142"/>
                  </a:lnTo>
                  <a:lnTo>
                    <a:pt x="2411" y="146"/>
                  </a:lnTo>
                  <a:lnTo>
                    <a:pt x="2403" y="152"/>
                  </a:lnTo>
                  <a:lnTo>
                    <a:pt x="2396" y="157"/>
                  </a:lnTo>
                  <a:lnTo>
                    <a:pt x="2390" y="164"/>
                  </a:lnTo>
                  <a:lnTo>
                    <a:pt x="2386" y="167"/>
                  </a:lnTo>
                  <a:lnTo>
                    <a:pt x="2384" y="170"/>
                  </a:lnTo>
                  <a:lnTo>
                    <a:pt x="2381" y="175"/>
                  </a:lnTo>
                  <a:lnTo>
                    <a:pt x="2379" y="180"/>
                  </a:lnTo>
                  <a:lnTo>
                    <a:pt x="2378" y="185"/>
                  </a:lnTo>
                  <a:lnTo>
                    <a:pt x="2375" y="189"/>
                  </a:lnTo>
                  <a:lnTo>
                    <a:pt x="2374" y="190"/>
                  </a:lnTo>
                  <a:lnTo>
                    <a:pt x="2371" y="192"/>
                  </a:lnTo>
                  <a:lnTo>
                    <a:pt x="2368" y="193"/>
                  </a:lnTo>
                  <a:lnTo>
                    <a:pt x="2364" y="193"/>
                  </a:lnTo>
                  <a:lnTo>
                    <a:pt x="2359" y="188"/>
                  </a:lnTo>
                  <a:lnTo>
                    <a:pt x="2356" y="184"/>
                  </a:lnTo>
                  <a:lnTo>
                    <a:pt x="2357" y="179"/>
                  </a:lnTo>
                  <a:lnTo>
                    <a:pt x="2359" y="175"/>
                  </a:lnTo>
                  <a:lnTo>
                    <a:pt x="2363" y="170"/>
                  </a:lnTo>
                  <a:lnTo>
                    <a:pt x="2367" y="166"/>
                  </a:lnTo>
                  <a:lnTo>
                    <a:pt x="2370" y="160"/>
                  </a:lnTo>
                  <a:lnTo>
                    <a:pt x="2373" y="156"/>
                  </a:lnTo>
                  <a:lnTo>
                    <a:pt x="2367" y="152"/>
                  </a:lnTo>
                  <a:lnTo>
                    <a:pt x="2361" y="148"/>
                  </a:lnTo>
                  <a:lnTo>
                    <a:pt x="2357" y="143"/>
                  </a:lnTo>
                  <a:lnTo>
                    <a:pt x="2352" y="138"/>
                  </a:lnTo>
                  <a:lnTo>
                    <a:pt x="2346" y="135"/>
                  </a:lnTo>
                  <a:lnTo>
                    <a:pt x="2341" y="134"/>
                  </a:lnTo>
                  <a:lnTo>
                    <a:pt x="2337" y="133"/>
                  </a:lnTo>
                  <a:lnTo>
                    <a:pt x="2334" y="134"/>
                  </a:lnTo>
                  <a:lnTo>
                    <a:pt x="2330" y="135"/>
                  </a:lnTo>
                  <a:lnTo>
                    <a:pt x="2326" y="136"/>
                  </a:lnTo>
                  <a:lnTo>
                    <a:pt x="2321" y="135"/>
                  </a:lnTo>
                  <a:lnTo>
                    <a:pt x="2320" y="133"/>
                  </a:lnTo>
                  <a:lnTo>
                    <a:pt x="2319" y="131"/>
                  </a:lnTo>
                  <a:lnTo>
                    <a:pt x="2319" y="128"/>
                  </a:lnTo>
                  <a:lnTo>
                    <a:pt x="2320" y="126"/>
                  </a:lnTo>
                  <a:lnTo>
                    <a:pt x="2319" y="124"/>
                  </a:lnTo>
                  <a:lnTo>
                    <a:pt x="2319" y="122"/>
                  </a:lnTo>
                  <a:lnTo>
                    <a:pt x="2317" y="120"/>
                  </a:lnTo>
                  <a:lnTo>
                    <a:pt x="2319" y="109"/>
                  </a:lnTo>
                  <a:lnTo>
                    <a:pt x="2321" y="96"/>
                  </a:lnTo>
                  <a:lnTo>
                    <a:pt x="2323" y="84"/>
                  </a:lnTo>
                  <a:lnTo>
                    <a:pt x="2327" y="73"/>
                  </a:lnTo>
                  <a:lnTo>
                    <a:pt x="2331" y="62"/>
                  </a:lnTo>
                  <a:lnTo>
                    <a:pt x="2338" y="52"/>
                  </a:lnTo>
                  <a:lnTo>
                    <a:pt x="2342" y="47"/>
                  </a:lnTo>
                  <a:lnTo>
                    <a:pt x="2348" y="42"/>
                  </a:lnTo>
                  <a:lnTo>
                    <a:pt x="2353" y="38"/>
                  </a:lnTo>
                  <a:lnTo>
                    <a:pt x="2359" y="34"/>
                  </a:lnTo>
                  <a:lnTo>
                    <a:pt x="2355" y="36"/>
                  </a:lnTo>
                  <a:lnTo>
                    <a:pt x="2352" y="38"/>
                  </a:lnTo>
                  <a:lnTo>
                    <a:pt x="2349" y="39"/>
                  </a:lnTo>
                  <a:lnTo>
                    <a:pt x="2346" y="39"/>
                  </a:lnTo>
                  <a:lnTo>
                    <a:pt x="2342" y="37"/>
                  </a:lnTo>
                  <a:lnTo>
                    <a:pt x="2339" y="34"/>
                  </a:lnTo>
                  <a:lnTo>
                    <a:pt x="2337" y="29"/>
                  </a:lnTo>
                  <a:lnTo>
                    <a:pt x="2334" y="25"/>
                  </a:lnTo>
                  <a:lnTo>
                    <a:pt x="2330" y="20"/>
                  </a:lnTo>
                  <a:lnTo>
                    <a:pt x="2326" y="17"/>
                  </a:lnTo>
                  <a:lnTo>
                    <a:pt x="2317" y="15"/>
                  </a:lnTo>
                  <a:lnTo>
                    <a:pt x="2310" y="13"/>
                  </a:lnTo>
                  <a:lnTo>
                    <a:pt x="2303" y="10"/>
                  </a:lnTo>
                  <a:lnTo>
                    <a:pt x="2295" y="8"/>
                  </a:lnTo>
                  <a:lnTo>
                    <a:pt x="2288" y="6"/>
                  </a:lnTo>
                  <a:lnTo>
                    <a:pt x="2281" y="5"/>
                  </a:lnTo>
                  <a:lnTo>
                    <a:pt x="2273" y="3"/>
                  </a:lnTo>
                  <a:lnTo>
                    <a:pt x="2266" y="0"/>
                  </a:lnTo>
                  <a:lnTo>
                    <a:pt x="2273" y="23"/>
                  </a:lnTo>
                  <a:lnTo>
                    <a:pt x="2285" y="63"/>
                  </a:lnTo>
                  <a:lnTo>
                    <a:pt x="2295" y="106"/>
                  </a:lnTo>
                  <a:lnTo>
                    <a:pt x="2302" y="149"/>
                  </a:lnTo>
                  <a:lnTo>
                    <a:pt x="2305" y="171"/>
                  </a:lnTo>
                  <a:lnTo>
                    <a:pt x="2306" y="192"/>
                  </a:lnTo>
                  <a:lnTo>
                    <a:pt x="2308" y="214"/>
                  </a:lnTo>
                  <a:lnTo>
                    <a:pt x="2308" y="238"/>
                  </a:lnTo>
                  <a:lnTo>
                    <a:pt x="2461" y="238"/>
                  </a:lnTo>
                  <a:lnTo>
                    <a:pt x="2461" y="263"/>
                  </a:lnTo>
                  <a:lnTo>
                    <a:pt x="2460" y="287"/>
                  </a:lnTo>
                  <a:lnTo>
                    <a:pt x="2458" y="313"/>
                  </a:lnTo>
                  <a:lnTo>
                    <a:pt x="2455" y="338"/>
                  </a:lnTo>
                  <a:lnTo>
                    <a:pt x="2451" y="362"/>
                  </a:lnTo>
                  <a:lnTo>
                    <a:pt x="2447" y="386"/>
                  </a:lnTo>
                  <a:lnTo>
                    <a:pt x="2442" y="411"/>
                  </a:lnTo>
                  <a:lnTo>
                    <a:pt x="2440" y="416"/>
                  </a:lnTo>
                  <a:lnTo>
                    <a:pt x="2428" y="424"/>
                  </a:lnTo>
                  <a:lnTo>
                    <a:pt x="2415" y="433"/>
                  </a:lnTo>
                  <a:lnTo>
                    <a:pt x="2403" y="442"/>
                  </a:lnTo>
                  <a:lnTo>
                    <a:pt x="2390" y="450"/>
                  </a:lnTo>
                  <a:lnTo>
                    <a:pt x="2377" y="458"/>
                  </a:lnTo>
                  <a:lnTo>
                    <a:pt x="2364" y="465"/>
                  </a:lnTo>
                  <a:lnTo>
                    <a:pt x="2349" y="471"/>
                  </a:lnTo>
                  <a:lnTo>
                    <a:pt x="2332" y="475"/>
                  </a:lnTo>
                  <a:lnTo>
                    <a:pt x="2324" y="478"/>
                  </a:lnTo>
                  <a:lnTo>
                    <a:pt x="2316" y="479"/>
                  </a:lnTo>
                  <a:lnTo>
                    <a:pt x="2308" y="479"/>
                  </a:lnTo>
                  <a:lnTo>
                    <a:pt x="2299" y="478"/>
                  </a:lnTo>
                  <a:lnTo>
                    <a:pt x="2291" y="477"/>
                  </a:lnTo>
                  <a:lnTo>
                    <a:pt x="2283" y="475"/>
                  </a:lnTo>
                  <a:lnTo>
                    <a:pt x="2276" y="473"/>
                  </a:lnTo>
                  <a:lnTo>
                    <a:pt x="2268" y="470"/>
                  </a:lnTo>
                  <a:lnTo>
                    <a:pt x="2273" y="452"/>
                  </a:lnTo>
                  <a:lnTo>
                    <a:pt x="2285" y="411"/>
                  </a:lnTo>
                  <a:lnTo>
                    <a:pt x="2295" y="368"/>
                  </a:lnTo>
                  <a:lnTo>
                    <a:pt x="2302" y="325"/>
                  </a:lnTo>
                  <a:lnTo>
                    <a:pt x="2305" y="304"/>
                  </a:lnTo>
                  <a:lnTo>
                    <a:pt x="2306" y="282"/>
                  </a:lnTo>
                  <a:lnTo>
                    <a:pt x="2308" y="260"/>
                  </a:lnTo>
                  <a:lnTo>
                    <a:pt x="2308" y="238"/>
                  </a:lnTo>
                  <a:lnTo>
                    <a:pt x="2461" y="238"/>
                  </a:lnTo>
                  <a:close/>
                  <a:moveTo>
                    <a:pt x="15" y="84"/>
                  </a:moveTo>
                  <a:lnTo>
                    <a:pt x="14" y="88"/>
                  </a:lnTo>
                  <a:lnTo>
                    <a:pt x="9" y="112"/>
                  </a:lnTo>
                  <a:lnTo>
                    <a:pt x="7" y="136"/>
                  </a:lnTo>
                  <a:lnTo>
                    <a:pt x="4" y="162"/>
                  </a:lnTo>
                  <a:lnTo>
                    <a:pt x="1" y="187"/>
                  </a:lnTo>
                  <a:lnTo>
                    <a:pt x="0" y="212"/>
                  </a:lnTo>
                  <a:lnTo>
                    <a:pt x="0" y="238"/>
                  </a:lnTo>
                  <a:lnTo>
                    <a:pt x="0" y="263"/>
                  </a:lnTo>
                  <a:lnTo>
                    <a:pt x="1" y="287"/>
                  </a:lnTo>
                  <a:lnTo>
                    <a:pt x="4" y="313"/>
                  </a:lnTo>
                  <a:lnTo>
                    <a:pt x="7" y="338"/>
                  </a:lnTo>
                  <a:lnTo>
                    <a:pt x="9" y="362"/>
                  </a:lnTo>
                  <a:lnTo>
                    <a:pt x="14" y="386"/>
                  </a:lnTo>
                  <a:lnTo>
                    <a:pt x="19" y="411"/>
                  </a:lnTo>
                  <a:lnTo>
                    <a:pt x="22" y="421"/>
                  </a:lnTo>
                  <a:lnTo>
                    <a:pt x="23" y="423"/>
                  </a:lnTo>
                  <a:lnTo>
                    <a:pt x="25" y="424"/>
                  </a:lnTo>
                  <a:lnTo>
                    <a:pt x="27" y="426"/>
                  </a:lnTo>
                  <a:lnTo>
                    <a:pt x="29" y="428"/>
                  </a:lnTo>
                  <a:lnTo>
                    <a:pt x="32" y="430"/>
                  </a:lnTo>
                  <a:lnTo>
                    <a:pt x="33" y="431"/>
                  </a:lnTo>
                  <a:lnTo>
                    <a:pt x="36" y="432"/>
                  </a:lnTo>
                  <a:lnTo>
                    <a:pt x="38" y="433"/>
                  </a:lnTo>
                  <a:lnTo>
                    <a:pt x="38" y="436"/>
                  </a:lnTo>
                  <a:lnTo>
                    <a:pt x="40" y="439"/>
                  </a:lnTo>
                  <a:lnTo>
                    <a:pt x="41" y="443"/>
                  </a:lnTo>
                  <a:lnTo>
                    <a:pt x="43" y="446"/>
                  </a:lnTo>
                  <a:lnTo>
                    <a:pt x="45" y="449"/>
                  </a:lnTo>
                  <a:lnTo>
                    <a:pt x="48" y="453"/>
                  </a:lnTo>
                  <a:lnTo>
                    <a:pt x="51" y="456"/>
                  </a:lnTo>
                  <a:lnTo>
                    <a:pt x="54" y="458"/>
                  </a:lnTo>
                  <a:lnTo>
                    <a:pt x="61" y="463"/>
                  </a:lnTo>
                  <a:lnTo>
                    <a:pt x="68" y="466"/>
                  </a:lnTo>
                  <a:lnTo>
                    <a:pt x="74" y="469"/>
                  </a:lnTo>
                  <a:lnTo>
                    <a:pt x="81" y="473"/>
                  </a:lnTo>
                  <a:lnTo>
                    <a:pt x="90" y="475"/>
                  </a:lnTo>
                  <a:lnTo>
                    <a:pt x="97" y="476"/>
                  </a:lnTo>
                  <a:lnTo>
                    <a:pt x="105" y="477"/>
                  </a:lnTo>
                  <a:lnTo>
                    <a:pt x="112" y="477"/>
                  </a:lnTo>
                  <a:lnTo>
                    <a:pt x="123" y="481"/>
                  </a:lnTo>
                  <a:lnTo>
                    <a:pt x="132" y="485"/>
                  </a:lnTo>
                  <a:lnTo>
                    <a:pt x="144" y="487"/>
                  </a:lnTo>
                  <a:lnTo>
                    <a:pt x="155" y="489"/>
                  </a:lnTo>
                  <a:lnTo>
                    <a:pt x="167" y="491"/>
                  </a:lnTo>
                  <a:lnTo>
                    <a:pt x="178" y="492"/>
                  </a:lnTo>
                  <a:lnTo>
                    <a:pt x="191" y="492"/>
                  </a:lnTo>
                  <a:lnTo>
                    <a:pt x="202" y="492"/>
                  </a:lnTo>
                  <a:lnTo>
                    <a:pt x="188" y="452"/>
                  </a:lnTo>
                  <a:lnTo>
                    <a:pt x="175" y="411"/>
                  </a:lnTo>
                  <a:lnTo>
                    <a:pt x="166" y="368"/>
                  </a:lnTo>
                  <a:lnTo>
                    <a:pt x="159" y="325"/>
                  </a:lnTo>
                  <a:lnTo>
                    <a:pt x="157" y="304"/>
                  </a:lnTo>
                  <a:lnTo>
                    <a:pt x="155" y="282"/>
                  </a:lnTo>
                  <a:lnTo>
                    <a:pt x="155" y="260"/>
                  </a:lnTo>
                  <a:lnTo>
                    <a:pt x="153" y="238"/>
                  </a:lnTo>
                  <a:lnTo>
                    <a:pt x="155" y="214"/>
                  </a:lnTo>
                  <a:lnTo>
                    <a:pt x="155" y="192"/>
                  </a:lnTo>
                  <a:lnTo>
                    <a:pt x="157" y="171"/>
                  </a:lnTo>
                  <a:lnTo>
                    <a:pt x="159" y="149"/>
                  </a:lnTo>
                  <a:lnTo>
                    <a:pt x="164" y="115"/>
                  </a:lnTo>
                  <a:lnTo>
                    <a:pt x="161" y="116"/>
                  </a:lnTo>
                  <a:lnTo>
                    <a:pt x="157" y="117"/>
                  </a:lnTo>
                  <a:lnTo>
                    <a:pt x="155" y="117"/>
                  </a:lnTo>
                  <a:lnTo>
                    <a:pt x="152" y="118"/>
                  </a:lnTo>
                  <a:lnTo>
                    <a:pt x="148" y="120"/>
                  </a:lnTo>
                  <a:lnTo>
                    <a:pt x="145" y="120"/>
                  </a:lnTo>
                  <a:lnTo>
                    <a:pt x="142" y="121"/>
                  </a:lnTo>
                  <a:lnTo>
                    <a:pt x="138" y="122"/>
                  </a:lnTo>
                  <a:lnTo>
                    <a:pt x="131" y="123"/>
                  </a:lnTo>
                  <a:lnTo>
                    <a:pt x="124" y="124"/>
                  </a:lnTo>
                  <a:lnTo>
                    <a:pt x="117" y="123"/>
                  </a:lnTo>
                  <a:lnTo>
                    <a:pt x="110" y="122"/>
                  </a:lnTo>
                  <a:lnTo>
                    <a:pt x="97" y="118"/>
                  </a:lnTo>
                  <a:lnTo>
                    <a:pt x="84" y="114"/>
                  </a:lnTo>
                  <a:lnTo>
                    <a:pt x="72" y="109"/>
                  </a:lnTo>
                  <a:lnTo>
                    <a:pt x="59" y="104"/>
                  </a:lnTo>
                  <a:lnTo>
                    <a:pt x="52" y="103"/>
                  </a:lnTo>
                  <a:lnTo>
                    <a:pt x="47" y="102"/>
                  </a:lnTo>
                  <a:lnTo>
                    <a:pt x="40" y="101"/>
                  </a:lnTo>
                  <a:lnTo>
                    <a:pt x="33" y="101"/>
                  </a:lnTo>
                  <a:lnTo>
                    <a:pt x="30" y="100"/>
                  </a:lnTo>
                  <a:lnTo>
                    <a:pt x="29" y="98"/>
                  </a:lnTo>
                  <a:lnTo>
                    <a:pt x="26" y="95"/>
                  </a:lnTo>
                  <a:lnTo>
                    <a:pt x="23" y="93"/>
                  </a:lnTo>
                  <a:lnTo>
                    <a:pt x="21" y="91"/>
                  </a:lnTo>
                  <a:lnTo>
                    <a:pt x="19" y="89"/>
                  </a:lnTo>
                  <a:lnTo>
                    <a:pt x="16" y="87"/>
                  </a:lnTo>
                  <a:lnTo>
                    <a:pt x="15" y="84"/>
                  </a:lnTo>
                  <a:close/>
                </a:path>
              </a:pathLst>
            </a:custGeom>
            <a:solidFill>
              <a:srgbClr val="FFD7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9" name="Freeform 178">
              <a:extLst>
                <a:ext uri="{FF2B5EF4-FFF2-40B4-BE49-F238E27FC236}">
                  <a16:creationId xmlns:a16="http://schemas.microsoft.com/office/drawing/2014/main" id="{207DEBC8-913F-49DF-BF64-F22A6B924E6F}"/>
                </a:ext>
              </a:extLst>
            </p:cNvPr>
            <p:cNvSpPr>
              <a:spLocks noEditPoints="1"/>
            </p:cNvSpPr>
            <p:nvPr/>
          </p:nvSpPr>
          <p:spPr bwMode="auto">
            <a:xfrm>
              <a:off x="2917825" y="2859088"/>
              <a:ext cx="3421063" cy="835025"/>
            </a:xfrm>
            <a:custGeom>
              <a:avLst/>
              <a:gdLst>
                <a:gd name="T0" fmla="*/ 2153 w 2155"/>
                <a:gd name="T1" fmla="*/ 226 h 526"/>
                <a:gd name="T2" fmla="*/ 2142 w 2155"/>
                <a:gd name="T3" fmla="*/ 140 h 526"/>
                <a:gd name="T4" fmla="*/ 2113 w 2155"/>
                <a:gd name="T5" fmla="*/ 34 h 526"/>
                <a:gd name="T6" fmla="*/ 2094 w 2155"/>
                <a:gd name="T7" fmla="*/ 31 h 526"/>
                <a:gd name="T8" fmla="*/ 2074 w 2155"/>
                <a:gd name="T9" fmla="*/ 28 h 526"/>
                <a:gd name="T10" fmla="*/ 2058 w 2155"/>
                <a:gd name="T11" fmla="*/ 32 h 526"/>
                <a:gd name="T12" fmla="*/ 2068 w 2155"/>
                <a:gd name="T13" fmla="*/ 53 h 526"/>
                <a:gd name="T14" fmla="*/ 2076 w 2155"/>
                <a:gd name="T15" fmla="*/ 75 h 526"/>
                <a:gd name="T16" fmla="*/ 2079 w 2155"/>
                <a:gd name="T17" fmla="*/ 92 h 526"/>
                <a:gd name="T18" fmla="*/ 2074 w 2155"/>
                <a:gd name="T19" fmla="*/ 94 h 526"/>
                <a:gd name="T20" fmla="*/ 2070 w 2155"/>
                <a:gd name="T21" fmla="*/ 96 h 526"/>
                <a:gd name="T22" fmla="*/ 2056 w 2155"/>
                <a:gd name="T23" fmla="*/ 97 h 526"/>
                <a:gd name="T24" fmla="*/ 2037 w 2155"/>
                <a:gd name="T25" fmla="*/ 95 h 526"/>
                <a:gd name="T26" fmla="*/ 2022 w 2155"/>
                <a:gd name="T27" fmla="*/ 84 h 526"/>
                <a:gd name="T28" fmla="*/ 2003 w 2155"/>
                <a:gd name="T29" fmla="*/ 81 h 526"/>
                <a:gd name="T30" fmla="*/ 1982 w 2155"/>
                <a:gd name="T31" fmla="*/ 79 h 526"/>
                <a:gd name="T32" fmla="*/ 1972 w 2155"/>
                <a:gd name="T33" fmla="*/ 87 h 526"/>
                <a:gd name="T34" fmla="*/ 1996 w 2155"/>
                <a:gd name="T35" fmla="*/ 196 h 526"/>
                <a:gd name="T36" fmla="*/ 2155 w 2155"/>
                <a:gd name="T37" fmla="*/ 272 h 526"/>
                <a:gd name="T38" fmla="*/ 2152 w 2155"/>
                <a:gd name="T39" fmla="*/ 338 h 526"/>
                <a:gd name="T40" fmla="*/ 2132 w 2155"/>
                <a:gd name="T41" fmla="*/ 445 h 526"/>
                <a:gd name="T42" fmla="*/ 2108 w 2155"/>
                <a:gd name="T43" fmla="*/ 503 h 526"/>
                <a:gd name="T44" fmla="*/ 2087 w 2155"/>
                <a:gd name="T45" fmla="*/ 499 h 526"/>
                <a:gd name="T46" fmla="*/ 2066 w 2155"/>
                <a:gd name="T47" fmla="*/ 498 h 526"/>
                <a:gd name="T48" fmla="*/ 2033 w 2155"/>
                <a:gd name="T49" fmla="*/ 497 h 526"/>
                <a:gd name="T50" fmla="*/ 1994 w 2155"/>
                <a:gd name="T51" fmla="*/ 494 h 526"/>
                <a:gd name="T52" fmla="*/ 1957 w 2155"/>
                <a:gd name="T53" fmla="*/ 495 h 526"/>
                <a:gd name="T54" fmla="*/ 1982 w 2155"/>
                <a:gd name="T55" fmla="*/ 419 h 526"/>
                <a:gd name="T56" fmla="*/ 2000 w 2155"/>
                <a:gd name="T57" fmla="*/ 309 h 526"/>
                <a:gd name="T58" fmla="*/ 11 w 2155"/>
                <a:gd name="T59" fmla="*/ 149 h 526"/>
                <a:gd name="T60" fmla="*/ 2 w 2155"/>
                <a:gd name="T61" fmla="*/ 226 h 526"/>
                <a:gd name="T62" fmla="*/ 2 w 2155"/>
                <a:gd name="T63" fmla="*/ 294 h 526"/>
                <a:gd name="T64" fmla="*/ 6 w 2155"/>
                <a:gd name="T65" fmla="*/ 359 h 526"/>
                <a:gd name="T66" fmla="*/ 35 w 2155"/>
                <a:gd name="T67" fmla="*/ 486 h 526"/>
                <a:gd name="T68" fmla="*/ 64 w 2155"/>
                <a:gd name="T69" fmla="*/ 526 h 526"/>
                <a:gd name="T70" fmla="*/ 107 w 2155"/>
                <a:gd name="T71" fmla="*/ 519 h 526"/>
                <a:gd name="T72" fmla="*/ 145 w 2155"/>
                <a:gd name="T73" fmla="*/ 503 h 526"/>
                <a:gd name="T74" fmla="*/ 167 w 2155"/>
                <a:gd name="T75" fmla="*/ 494 h 526"/>
                <a:gd name="T76" fmla="*/ 183 w 2155"/>
                <a:gd name="T77" fmla="*/ 492 h 526"/>
                <a:gd name="T78" fmla="*/ 196 w 2155"/>
                <a:gd name="T79" fmla="*/ 492 h 526"/>
                <a:gd name="T80" fmla="*/ 173 w 2155"/>
                <a:gd name="T81" fmla="*/ 419 h 526"/>
                <a:gd name="T82" fmla="*/ 156 w 2155"/>
                <a:gd name="T83" fmla="*/ 309 h 526"/>
                <a:gd name="T84" fmla="*/ 159 w 2155"/>
                <a:gd name="T85" fmla="*/ 196 h 526"/>
                <a:gd name="T86" fmla="*/ 184 w 2155"/>
                <a:gd name="T87" fmla="*/ 87 h 526"/>
                <a:gd name="T88" fmla="*/ 219 w 2155"/>
                <a:gd name="T89" fmla="*/ 0 h 526"/>
                <a:gd name="T90" fmla="*/ 165 w 2155"/>
                <a:gd name="T91" fmla="*/ 8 h 526"/>
                <a:gd name="T92" fmla="*/ 114 w 2155"/>
                <a:gd name="T93" fmla="*/ 21 h 526"/>
                <a:gd name="T94" fmla="*/ 93 w 2155"/>
                <a:gd name="T95" fmla="*/ 33 h 526"/>
                <a:gd name="T96" fmla="*/ 86 w 2155"/>
                <a:gd name="T97" fmla="*/ 47 h 526"/>
                <a:gd name="T98" fmla="*/ 93 w 2155"/>
                <a:gd name="T99" fmla="*/ 60 h 526"/>
                <a:gd name="T100" fmla="*/ 98 w 2155"/>
                <a:gd name="T101" fmla="*/ 72 h 526"/>
                <a:gd name="T102" fmla="*/ 101 w 2155"/>
                <a:gd name="T103" fmla="*/ 86 h 526"/>
                <a:gd name="T104" fmla="*/ 93 w 2155"/>
                <a:gd name="T105" fmla="*/ 107 h 526"/>
                <a:gd name="T106" fmla="*/ 69 w 2155"/>
                <a:gd name="T107" fmla="*/ 129 h 526"/>
                <a:gd name="T108" fmla="*/ 50 w 2155"/>
                <a:gd name="T109" fmla="*/ 140 h 526"/>
                <a:gd name="T110" fmla="*/ 31 w 2155"/>
                <a:gd name="T111" fmla="*/ 146 h 526"/>
                <a:gd name="T112" fmla="*/ 11 w 2155"/>
                <a:gd name="T113" fmla="*/ 149 h 5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55" h="526">
                  <a:moveTo>
                    <a:pt x="2155" y="272"/>
                  </a:moveTo>
                  <a:lnTo>
                    <a:pt x="2155" y="248"/>
                  </a:lnTo>
                  <a:lnTo>
                    <a:pt x="2153" y="226"/>
                  </a:lnTo>
                  <a:lnTo>
                    <a:pt x="2152" y="205"/>
                  </a:lnTo>
                  <a:lnTo>
                    <a:pt x="2149" y="183"/>
                  </a:lnTo>
                  <a:lnTo>
                    <a:pt x="2142" y="140"/>
                  </a:lnTo>
                  <a:lnTo>
                    <a:pt x="2132" y="97"/>
                  </a:lnTo>
                  <a:lnTo>
                    <a:pt x="2120" y="57"/>
                  </a:lnTo>
                  <a:lnTo>
                    <a:pt x="2113" y="34"/>
                  </a:lnTo>
                  <a:lnTo>
                    <a:pt x="2106" y="33"/>
                  </a:lnTo>
                  <a:lnTo>
                    <a:pt x="2101" y="32"/>
                  </a:lnTo>
                  <a:lnTo>
                    <a:pt x="2094" y="31"/>
                  </a:lnTo>
                  <a:lnTo>
                    <a:pt x="2087" y="30"/>
                  </a:lnTo>
                  <a:lnTo>
                    <a:pt x="2081" y="29"/>
                  </a:lnTo>
                  <a:lnTo>
                    <a:pt x="2074" y="28"/>
                  </a:lnTo>
                  <a:lnTo>
                    <a:pt x="2068" y="27"/>
                  </a:lnTo>
                  <a:lnTo>
                    <a:pt x="2062" y="26"/>
                  </a:lnTo>
                  <a:lnTo>
                    <a:pt x="2058" y="32"/>
                  </a:lnTo>
                  <a:lnTo>
                    <a:pt x="2062" y="39"/>
                  </a:lnTo>
                  <a:lnTo>
                    <a:pt x="2065" y="47"/>
                  </a:lnTo>
                  <a:lnTo>
                    <a:pt x="2068" y="53"/>
                  </a:lnTo>
                  <a:lnTo>
                    <a:pt x="2070" y="61"/>
                  </a:lnTo>
                  <a:lnTo>
                    <a:pt x="2073" y="69"/>
                  </a:lnTo>
                  <a:lnTo>
                    <a:pt x="2076" y="75"/>
                  </a:lnTo>
                  <a:lnTo>
                    <a:pt x="2079" y="83"/>
                  </a:lnTo>
                  <a:lnTo>
                    <a:pt x="2080" y="91"/>
                  </a:lnTo>
                  <a:lnTo>
                    <a:pt x="2079" y="92"/>
                  </a:lnTo>
                  <a:lnTo>
                    <a:pt x="2077" y="93"/>
                  </a:lnTo>
                  <a:lnTo>
                    <a:pt x="2076" y="94"/>
                  </a:lnTo>
                  <a:lnTo>
                    <a:pt x="2074" y="94"/>
                  </a:lnTo>
                  <a:lnTo>
                    <a:pt x="2073" y="95"/>
                  </a:lnTo>
                  <a:lnTo>
                    <a:pt x="2072" y="95"/>
                  </a:lnTo>
                  <a:lnTo>
                    <a:pt x="2070" y="96"/>
                  </a:lnTo>
                  <a:lnTo>
                    <a:pt x="2069" y="97"/>
                  </a:lnTo>
                  <a:lnTo>
                    <a:pt x="2063" y="97"/>
                  </a:lnTo>
                  <a:lnTo>
                    <a:pt x="2056" y="97"/>
                  </a:lnTo>
                  <a:lnTo>
                    <a:pt x="2050" y="97"/>
                  </a:lnTo>
                  <a:lnTo>
                    <a:pt x="2043" y="96"/>
                  </a:lnTo>
                  <a:lnTo>
                    <a:pt x="2037" y="95"/>
                  </a:lnTo>
                  <a:lnTo>
                    <a:pt x="2030" y="93"/>
                  </a:lnTo>
                  <a:lnTo>
                    <a:pt x="2026" y="90"/>
                  </a:lnTo>
                  <a:lnTo>
                    <a:pt x="2022" y="84"/>
                  </a:lnTo>
                  <a:lnTo>
                    <a:pt x="2015" y="83"/>
                  </a:lnTo>
                  <a:lnTo>
                    <a:pt x="2009" y="82"/>
                  </a:lnTo>
                  <a:lnTo>
                    <a:pt x="2003" y="81"/>
                  </a:lnTo>
                  <a:lnTo>
                    <a:pt x="1996" y="80"/>
                  </a:lnTo>
                  <a:lnTo>
                    <a:pt x="1989" y="80"/>
                  </a:lnTo>
                  <a:lnTo>
                    <a:pt x="1982" y="79"/>
                  </a:lnTo>
                  <a:lnTo>
                    <a:pt x="1975" y="79"/>
                  </a:lnTo>
                  <a:lnTo>
                    <a:pt x="1968" y="79"/>
                  </a:lnTo>
                  <a:lnTo>
                    <a:pt x="1972" y="87"/>
                  </a:lnTo>
                  <a:lnTo>
                    <a:pt x="1982" y="123"/>
                  </a:lnTo>
                  <a:lnTo>
                    <a:pt x="1990" y="159"/>
                  </a:lnTo>
                  <a:lnTo>
                    <a:pt x="1996" y="196"/>
                  </a:lnTo>
                  <a:lnTo>
                    <a:pt x="2000" y="233"/>
                  </a:lnTo>
                  <a:lnTo>
                    <a:pt x="2001" y="272"/>
                  </a:lnTo>
                  <a:lnTo>
                    <a:pt x="2155" y="272"/>
                  </a:lnTo>
                  <a:lnTo>
                    <a:pt x="2155" y="294"/>
                  </a:lnTo>
                  <a:lnTo>
                    <a:pt x="2153" y="316"/>
                  </a:lnTo>
                  <a:lnTo>
                    <a:pt x="2152" y="338"/>
                  </a:lnTo>
                  <a:lnTo>
                    <a:pt x="2149" y="359"/>
                  </a:lnTo>
                  <a:lnTo>
                    <a:pt x="2142" y="402"/>
                  </a:lnTo>
                  <a:lnTo>
                    <a:pt x="2132" y="445"/>
                  </a:lnTo>
                  <a:lnTo>
                    <a:pt x="2120" y="486"/>
                  </a:lnTo>
                  <a:lnTo>
                    <a:pt x="2115" y="504"/>
                  </a:lnTo>
                  <a:lnTo>
                    <a:pt x="2108" y="503"/>
                  </a:lnTo>
                  <a:lnTo>
                    <a:pt x="2101" y="501"/>
                  </a:lnTo>
                  <a:lnTo>
                    <a:pt x="2094" y="500"/>
                  </a:lnTo>
                  <a:lnTo>
                    <a:pt x="2087" y="499"/>
                  </a:lnTo>
                  <a:lnTo>
                    <a:pt x="2080" y="498"/>
                  </a:lnTo>
                  <a:lnTo>
                    <a:pt x="2073" y="498"/>
                  </a:lnTo>
                  <a:lnTo>
                    <a:pt x="2066" y="498"/>
                  </a:lnTo>
                  <a:lnTo>
                    <a:pt x="2058" y="499"/>
                  </a:lnTo>
                  <a:lnTo>
                    <a:pt x="2045" y="498"/>
                  </a:lnTo>
                  <a:lnTo>
                    <a:pt x="2033" y="497"/>
                  </a:lnTo>
                  <a:lnTo>
                    <a:pt x="2021" y="495"/>
                  </a:lnTo>
                  <a:lnTo>
                    <a:pt x="2008" y="495"/>
                  </a:lnTo>
                  <a:lnTo>
                    <a:pt x="1994" y="494"/>
                  </a:lnTo>
                  <a:lnTo>
                    <a:pt x="1982" y="494"/>
                  </a:lnTo>
                  <a:lnTo>
                    <a:pt x="1969" y="494"/>
                  </a:lnTo>
                  <a:lnTo>
                    <a:pt x="1957" y="495"/>
                  </a:lnTo>
                  <a:lnTo>
                    <a:pt x="1960" y="490"/>
                  </a:lnTo>
                  <a:lnTo>
                    <a:pt x="1972" y="456"/>
                  </a:lnTo>
                  <a:lnTo>
                    <a:pt x="1982" y="419"/>
                  </a:lnTo>
                  <a:lnTo>
                    <a:pt x="1990" y="383"/>
                  </a:lnTo>
                  <a:lnTo>
                    <a:pt x="1996" y="347"/>
                  </a:lnTo>
                  <a:lnTo>
                    <a:pt x="2000" y="309"/>
                  </a:lnTo>
                  <a:lnTo>
                    <a:pt x="2001" y="272"/>
                  </a:lnTo>
                  <a:lnTo>
                    <a:pt x="2155" y="272"/>
                  </a:lnTo>
                  <a:close/>
                  <a:moveTo>
                    <a:pt x="11" y="149"/>
                  </a:moveTo>
                  <a:lnTo>
                    <a:pt x="6" y="183"/>
                  </a:lnTo>
                  <a:lnTo>
                    <a:pt x="4" y="205"/>
                  </a:lnTo>
                  <a:lnTo>
                    <a:pt x="2" y="226"/>
                  </a:lnTo>
                  <a:lnTo>
                    <a:pt x="2" y="248"/>
                  </a:lnTo>
                  <a:lnTo>
                    <a:pt x="0" y="272"/>
                  </a:lnTo>
                  <a:lnTo>
                    <a:pt x="2" y="294"/>
                  </a:lnTo>
                  <a:lnTo>
                    <a:pt x="2" y="316"/>
                  </a:lnTo>
                  <a:lnTo>
                    <a:pt x="4" y="338"/>
                  </a:lnTo>
                  <a:lnTo>
                    <a:pt x="6" y="359"/>
                  </a:lnTo>
                  <a:lnTo>
                    <a:pt x="13" y="402"/>
                  </a:lnTo>
                  <a:lnTo>
                    <a:pt x="22" y="445"/>
                  </a:lnTo>
                  <a:lnTo>
                    <a:pt x="35" y="486"/>
                  </a:lnTo>
                  <a:lnTo>
                    <a:pt x="49" y="526"/>
                  </a:lnTo>
                  <a:lnTo>
                    <a:pt x="64" y="526"/>
                  </a:lnTo>
                  <a:lnTo>
                    <a:pt x="78" y="524"/>
                  </a:lnTo>
                  <a:lnTo>
                    <a:pt x="93" y="522"/>
                  </a:lnTo>
                  <a:lnTo>
                    <a:pt x="107" y="519"/>
                  </a:lnTo>
                  <a:lnTo>
                    <a:pt x="119" y="515"/>
                  </a:lnTo>
                  <a:lnTo>
                    <a:pt x="133" y="510"/>
                  </a:lnTo>
                  <a:lnTo>
                    <a:pt x="145" y="503"/>
                  </a:lnTo>
                  <a:lnTo>
                    <a:pt x="156" y="497"/>
                  </a:lnTo>
                  <a:lnTo>
                    <a:pt x="162" y="495"/>
                  </a:lnTo>
                  <a:lnTo>
                    <a:pt x="167" y="494"/>
                  </a:lnTo>
                  <a:lnTo>
                    <a:pt x="173" y="493"/>
                  </a:lnTo>
                  <a:lnTo>
                    <a:pt x="178" y="493"/>
                  </a:lnTo>
                  <a:lnTo>
                    <a:pt x="183" y="492"/>
                  </a:lnTo>
                  <a:lnTo>
                    <a:pt x="188" y="492"/>
                  </a:lnTo>
                  <a:lnTo>
                    <a:pt x="192" y="492"/>
                  </a:lnTo>
                  <a:lnTo>
                    <a:pt x="196" y="492"/>
                  </a:lnTo>
                  <a:lnTo>
                    <a:pt x="196" y="490"/>
                  </a:lnTo>
                  <a:lnTo>
                    <a:pt x="184" y="456"/>
                  </a:lnTo>
                  <a:lnTo>
                    <a:pt x="173" y="419"/>
                  </a:lnTo>
                  <a:lnTo>
                    <a:pt x="165" y="383"/>
                  </a:lnTo>
                  <a:lnTo>
                    <a:pt x="159" y="347"/>
                  </a:lnTo>
                  <a:lnTo>
                    <a:pt x="156" y="309"/>
                  </a:lnTo>
                  <a:lnTo>
                    <a:pt x="155" y="272"/>
                  </a:lnTo>
                  <a:lnTo>
                    <a:pt x="156" y="233"/>
                  </a:lnTo>
                  <a:lnTo>
                    <a:pt x="159" y="196"/>
                  </a:lnTo>
                  <a:lnTo>
                    <a:pt x="165" y="159"/>
                  </a:lnTo>
                  <a:lnTo>
                    <a:pt x="173" y="123"/>
                  </a:lnTo>
                  <a:lnTo>
                    <a:pt x="184" y="87"/>
                  </a:lnTo>
                  <a:lnTo>
                    <a:pt x="196" y="52"/>
                  </a:lnTo>
                  <a:lnTo>
                    <a:pt x="210" y="18"/>
                  </a:lnTo>
                  <a:lnTo>
                    <a:pt x="219" y="0"/>
                  </a:lnTo>
                  <a:lnTo>
                    <a:pt x="202" y="4"/>
                  </a:lnTo>
                  <a:lnTo>
                    <a:pt x="183" y="6"/>
                  </a:lnTo>
                  <a:lnTo>
                    <a:pt x="165" y="8"/>
                  </a:lnTo>
                  <a:lnTo>
                    <a:pt x="147" y="11"/>
                  </a:lnTo>
                  <a:lnTo>
                    <a:pt x="130" y="16"/>
                  </a:lnTo>
                  <a:lnTo>
                    <a:pt x="114" y="21"/>
                  </a:lnTo>
                  <a:lnTo>
                    <a:pt x="107" y="25"/>
                  </a:lnTo>
                  <a:lnTo>
                    <a:pt x="100" y="29"/>
                  </a:lnTo>
                  <a:lnTo>
                    <a:pt x="93" y="33"/>
                  </a:lnTo>
                  <a:lnTo>
                    <a:pt x="86" y="38"/>
                  </a:lnTo>
                  <a:lnTo>
                    <a:pt x="84" y="42"/>
                  </a:lnTo>
                  <a:lnTo>
                    <a:pt x="86" y="47"/>
                  </a:lnTo>
                  <a:lnTo>
                    <a:pt x="87" y="51"/>
                  </a:lnTo>
                  <a:lnTo>
                    <a:pt x="90" y="55"/>
                  </a:lnTo>
                  <a:lnTo>
                    <a:pt x="93" y="60"/>
                  </a:lnTo>
                  <a:lnTo>
                    <a:pt x="96" y="64"/>
                  </a:lnTo>
                  <a:lnTo>
                    <a:pt x="97" y="68"/>
                  </a:lnTo>
                  <a:lnTo>
                    <a:pt x="98" y="72"/>
                  </a:lnTo>
                  <a:lnTo>
                    <a:pt x="100" y="76"/>
                  </a:lnTo>
                  <a:lnTo>
                    <a:pt x="101" y="82"/>
                  </a:lnTo>
                  <a:lnTo>
                    <a:pt x="101" y="86"/>
                  </a:lnTo>
                  <a:lnTo>
                    <a:pt x="101" y="91"/>
                  </a:lnTo>
                  <a:lnTo>
                    <a:pt x="98" y="100"/>
                  </a:lnTo>
                  <a:lnTo>
                    <a:pt x="93" y="107"/>
                  </a:lnTo>
                  <a:lnTo>
                    <a:pt x="86" y="115"/>
                  </a:lnTo>
                  <a:lnTo>
                    <a:pt x="79" y="123"/>
                  </a:lnTo>
                  <a:lnTo>
                    <a:pt x="69" y="129"/>
                  </a:lnTo>
                  <a:lnTo>
                    <a:pt x="61" y="135"/>
                  </a:lnTo>
                  <a:lnTo>
                    <a:pt x="55" y="138"/>
                  </a:lnTo>
                  <a:lnTo>
                    <a:pt x="50" y="140"/>
                  </a:lnTo>
                  <a:lnTo>
                    <a:pt x="43" y="143"/>
                  </a:lnTo>
                  <a:lnTo>
                    <a:pt x="38" y="144"/>
                  </a:lnTo>
                  <a:lnTo>
                    <a:pt x="31" y="146"/>
                  </a:lnTo>
                  <a:lnTo>
                    <a:pt x="25" y="147"/>
                  </a:lnTo>
                  <a:lnTo>
                    <a:pt x="18" y="148"/>
                  </a:lnTo>
                  <a:lnTo>
                    <a:pt x="11" y="149"/>
                  </a:lnTo>
                  <a:close/>
                </a:path>
              </a:pathLst>
            </a:custGeom>
            <a:solidFill>
              <a:srgbClr val="FF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0" name="Freeform 179">
              <a:extLst>
                <a:ext uri="{FF2B5EF4-FFF2-40B4-BE49-F238E27FC236}">
                  <a16:creationId xmlns:a16="http://schemas.microsoft.com/office/drawing/2014/main" id="{D954410F-068E-440A-BABE-6DF2647FB1D8}"/>
                </a:ext>
              </a:extLst>
            </p:cNvPr>
            <p:cNvSpPr>
              <a:spLocks noEditPoints="1"/>
            </p:cNvSpPr>
            <p:nvPr/>
          </p:nvSpPr>
          <p:spPr bwMode="auto">
            <a:xfrm>
              <a:off x="3163888" y="2813050"/>
              <a:ext cx="2930525" cy="1014413"/>
            </a:xfrm>
            <a:custGeom>
              <a:avLst/>
              <a:gdLst>
                <a:gd name="T0" fmla="*/ 1841 w 1846"/>
                <a:gd name="T1" fmla="*/ 225 h 639"/>
                <a:gd name="T2" fmla="*/ 1817 w 1846"/>
                <a:gd name="T3" fmla="*/ 116 h 639"/>
                <a:gd name="T4" fmla="*/ 1788 w 1846"/>
                <a:gd name="T5" fmla="*/ 108 h 639"/>
                <a:gd name="T6" fmla="*/ 1751 w 1846"/>
                <a:gd name="T7" fmla="*/ 105 h 639"/>
                <a:gd name="T8" fmla="*/ 1714 w 1846"/>
                <a:gd name="T9" fmla="*/ 97 h 639"/>
                <a:gd name="T10" fmla="*/ 1696 w 1846"/>
                <a:gd name="T11" fmla="*/ 88 h 639"/>
                <a:gd name="T12" fmla="*/ 1676 w 1846"/>
                <a:gd name="T13" fmla="*/ 80 h 639"/>
                <a:gd name="T14" fmla="*/ 1667 w 1846"/>
                <a:gd name="T15" fmla="*/ 59 h 639"/>
                <a:gd name="T16" fmla="*/ 1676 w 1846"/>
                <a:gd name="T17" fmla="*/ 31 h 639"/>
                <a:gd name="T18" fmla="*/ 1700 w 1846"/>
                <a:gd name="T19" fmla="*/ 8 h 639"/>
                <a:gd name="T20" fmla="*/ 1680 w 1846"/>
                <a:gd name="T21" fmla="*/ 3 h 639"/>
                <a:gd name="T22" fmla="*/ 1636 w 1846"/>
                <a:gd name="T23" fmla="*/ 2 h 639"/>
                <a:gd name="T24" fmla="*/ 1593 w 1846"/>
                <a:gd name="T25" fmla="*/ 0 h 639"/>
                <a:gd name="T26" fmla="*/ 1632 w 1846"/>
                <a:gd name="T27" fmla="*/ 61 h 639"/>
                <a:gd name="T28" fmla="*/ 1668 w 1846"/>
                <a:gd name="T29" fmla="*/ 146 h 639"/>
                <a:gd name="T30" fmla="*/ 1687 w 1846"/>
                <a:gd name="T31" fmla="*/ 238 h 639"/>
                <a:gd name="T32" fmla="*/ 1846 w 1846"/>
                <a:gd name="T33" fmla="*/ 301 h 639"/>
                <a:gd name="T34" fmla="*/ 1835 w 1846"/>
                <a:gd name="T35" fmla="*/ 412 h 639"/>
                <a:gd name="T36" fmla="*/ 1805 w 1846"/>
                <a:gd name="T37" fmla="*/ 519 h 639"/>
                <a:gd name="T38" fmla="*/ 1784 w 1846"/>
                <a:gd name="T39" fmla="*/ 526 h 639"/>
                <a:gd name="T40" fmla="*/ 1758 w 1846"/>
                <a:gd name="T41" fmla="*/ 530 h 639"/>
                <a:gd name="T42" fmla="*/ 1733 w 1846"/>
                <a:gd name="T43" fmla="*/ 538 h 639"/>
                <a:gd name="T44" fmla="*/ 1689 w 1846"/>
                <a:gd name="T45" fmla="*/ 565 h 639"/>
                <a:gd name="T46" fmla="*/ 1639 w 1846"/>
                <a:gd name="T47" fmla="*/ 582 h 639"/>
                <a:gd name="T48" fmla="*/ 1615 w 1846"/>
                <a:gd name="T49" fmla="*/ 566 h 639"/>
                <a:gd name="T50" fmla="*/ 1657 w 1846"/>
                <a:gd name="T51" fmla="*/ 483 h 639"/>
                <a:gd name="T52" fmla="*/ 1683 w 1846"/>
                <a:gd name="T53" fmla="*/ 393 h 639"/>
                <a:gd name="T54" fmla="*/ 1691 w 1846"/>
                <a:gd name="T55" fmla="*/ 301 h 639"/>
                <a:gd name="T56" fmla="*/ 55 w 1846"/>
                <a:gd name="T57" fmla="*/ 47 h 639"/>
                <a:gd name="T58" fmla="*/ 18 w 1846"/>
                <a:gd name="T59" fmla="*/ 152 h 639"/>
                <a:gd name="T60" fmla="*/ 1 w 1846"/>
                <a:gd name="T61" fmla="*/ 262 h 639"/>
                <a:gd name="T62" fmla="*/ 4 w 1846"/>
                <a:gd name="T63" fmla="*/ 376 h 639"/>
                <a:gd name="T64" fmla="*/ 29 w 1846"/>
                <a:gd name="T65" fmla="*/ 485 h 639"/>
                <a:gd name="T66" fmla="*/ 55 w 1846"/>
                <a:gd name="T67" fmla="*/ 523 h 639"/>
                <a:gd name="T68" fmla="*/ 88 w 1846"/>
                <a:gd name="T69" fmla="*/ 537 h 639"/>
                <a:gd name="T70" fmla="*/ 117 w 1846"/>
                <a:gd name="T71" fmla="*/ 558 h 639"/>
                <a:gd name="T72" fmla="*/ 163 w 1846"/>
                <a:gd name="T73" fmla="*/ 599 h 639"/>
                <a:gd name="T74" fmla="*/ 193 w 1846"/>
                <a:gd name="T75" fmla="*/ 622 h 639"/>
                <a:gd name="T76" fmla="*/ 222 w 1846"/>
                <a:gd name="T77" fmla="*/ 634 h 639"/>
                <a:gd name="T78" fmla="*/ 250 w 1846"/>
                <a:gd name="T79" fmla="*/ 639 h 639"/>
                <a:gd name="T80" fmla="*/ 280 w 1846"/>
                <a:gd name="T81" fmla="*/ 638 h 639"/>
                <a:gd name="T82" fmla="*/ 229 w 1846"/>
                <a:gd name="T83" fmla="*/ 566 h 639"/>
                <a:gd name="T84" fmla="*/ 188 w 1846"/>
                <a:gd name="T85" fmla="*/ 483 h 639"/>
                <a:gd name="T86" fmla="*/ 162 w 1846"/>
                <a:gd name="T87" fmla="*/ 393 h 639"/>
                <a:gd name="T88" fmla="*/ 153 w 1846"/>
                <a:gd name="T89" fmla="*/ 301 h 639"/>
                <a:gd name="T90" fmla="*/ 162 w 1846"/>
                <a:gd name="T91" fmla="*/ 207 h 639"/>
                <a:gd name="T92" fmla="*/ 188 w 1846"/>
                <a:gd name="T93" fmla="*/ 118 h 639"/>
                <a:gd name="T94" fmla="*/ 180 w 1846"/>
                <a:gd name="T95" fmla="*/ 100 h 639"/>
                <a:gd name="T96" fmla="*/ 159 w 1846"/>
                <a:gd name="T97" fmla="*/ 90 h 639"/>
                <a:gd name="T98" fmla="*/ 141 w 1846"/>
                <a:gd name="T99" fmla="*/ 80 h 639"/>
                <a:gd name="T100" fmla="*/ 141 w 1846"/>
                <a:gd name="T101" fmla="*/ 73 h 639"/>
                <a:gd name="T102" fmla="*/ 141 w 1846"/>
                <a:gd name="T103" fmla="*/ 66 h 639"/>
                <a:gd name="T104" fmla="*/ 146 w 1846"/>
                <a:gd name="T105" fmla="*/ 59 h 639"/>
                <a:gd name="T106" fmla="*/ 151 w 1846"/>
                <a:gd name="T107" fmla="*/ 47 h 639"/>
                <a:gd name="T108" fmla="*/ 158 w 1846"/>
                <a:gd name="T109" fmla="*/ 34 h 639"/>
                <a:gd name="T110" fmla="*/ 65 w 1846"/>
                <a:gd name="T111" fmla="*/ 29 h 639"/>
                <a:gd name="T112" fmla="*/ 65 w 1846"/>
                <a:gd name="T113" fmla="*/ 29 h 639"/>
                <a:gd name="T114" fmla="*/ 64 w 1846"/>
                <a:gd name="T115" fmla="*/ 29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46" h="639">
                  <a:moveTo>
                    <a:pt x="1846" y="301"/>
                  </a:moveTo>
                  <a:lnTo>
                    <a:pt x="1845" y="262"/>
                  </a:lnTo>
                  <a:lnTo>
                    <a:pt x="1841" y="225"/>
                  </a:lnTo>
                  <a:lnTo>
                    <a:pt x="1835" y="188"/>
                  </a:lnTo>
                  <a:lnTo>
                    <a:pt x="1827" y="152"/>
                  </a:lnTo>
                  <a:lnTo>
                    <a:pt x="1817" y="116"/>
                  </a:lnTo>
                  <a:lnTo>
                    <a:pt x="1813" y="108"/>
                  </a:lnTo>
                  <a:lnTo>
                    <a:pt x="1801" y="108"/>
                  </a:lnTo>
                  <a:lnTo>
                    <a:pt x="1788" y="108"/>
                  </a:lnTo>
                  <a:lnTo>
                    <a:pt x="1776" y="108"/>
                  </a:lnTo>
                  <a:lnTo>
                    <a:pt x="1763" y="106"/>
                  </a:lnTo>
                  <a:lnTo>
                    <a:pt x="1751" y="105"/>
                  </a:lnTo>
                  <a:lnTo>
                    <a:pt x="1738" y="104"/>
                  </a:lnTo>
                  <a:lnTo>
                    <a:pt x="1726" y="101"/>
                  </a:lnTo>
                  <a:lnTo>
                    <a:pt x="1714" y="97"/>
                  </a:lnTo>
                  <a:lnTo>
                    <a:pt x="1708" y="92"/>
                  </a:lnTo>
                  <a:lnTo>
                    <a:pt x="1702" y="90"/>
                  </a:lnTo>
                  <a:lnTo>
                    <a:pt x="1696" y="88"/>
                  </a:lnTo>
                  <a:lnTo>
                    <a:pt x="1689" y="86"/>
                  </a:lnTo>
                  <a:lnTo>
                    <a:pt x="1682" y="83"/>
                  </a:lnTo>
                  <a:lnTo>
                    <a:pt x="1676" y="80"/>
                  </a:lnTo>
                  <a:lnTo>
                    <a:pt x="1672" y="76"/>
                  </a:lnTo>
                  <a:lnTo>
                    <a:pt x="1669" y="69"/>
                  </a:lnTo>
                  <a:lnTo>
                    <a:pt x="1667" y="59"/>
                  </a:lnTo>
                  <a:lnTo>
                    <a:pt x="1668" y="50"/>
                  </a:lnTo>
                  <a:lnTo>
                    <a:pt x="1671" y="40"/>
                  </a:lnTo>
                  <a:lnTo>
                    <a:pt x="1676" y="31"/>
                  </a:lnTo>
                  <a:lnTo>
                    <a:pt x="1683" y="24"/>
                  </a:lnTo>
                  <a:lnTo>
                    <a:pt x="1690" y="16"/>
                  </a:lnTo>
                  <a:lnTo>
                    <a:pt x="1700" y="8"/>
                  </a:lnTo>
                  <a:lnTo>
                    <a:pt x="1709" y="3"/>
                  </a:lnTo>
                  <a:lnTo>
                    <a:pt x="1694" y="3"/>
                  </a:lnTo>
                  <a:lnTo>
                    <a:pt x="1680" y="3"/>
                  </a:lnTo>
                  <a:lnTo>
                    <a:pt x="1665" y="3"/>
                  </a:lnTo>
                  <a:lnTo>
                    <a:pt x="1651" y="3"/>
                  </a:lnTo>
                  <a:lnTo>
                    <a:pt x="1636" y="2"/>
                  </a:lnTo>
                  <a:lnTo>
                    <a:pt x="1622" y="2"/>
                  </a:lnTo>
                  <a:lnTo>
                    <a:pt x="1607" y="1"/>
                  </a:lnTo>
                  <a:lnTo>
                    <a:pt x="1593" y="0"/>
                  </a:lnTo>
                  <a:lnTo>
                    <a:pt x="1599" y="7"/>
                  </a:lnTo>
                  <a:lnTo>
                    <a:pt x="1615" y="34"/>
                  </a:lnTo>
                  <a:lnTo>
                    <a:pt x="1632" y="61"/>
                  </a:lnTo>
                  <a:lnTo>
                    <a:pt x="1644" y="89"/>
                  </a:lnTo>
                  <a:lnTo>
                    <a:pt x="1657" y="118"/>
                  </a:lnTo>
                  <a:lnTo>
                    <a:pt x="1668" y="146"/>
                  </a:lnTo>
                  <a:lnTo>
                    <a:pt x="1676" y="176"/>
                  </a:lnTo>
                  <a:lnTo>
                    <a:pt x="1683" y="207"/>
                  </a:lnTo>
                  <a:lnTo>
                    <a:pt x="1687" y="238"/>
                  </a:lnTo>
                  <a:lnTo>
                    <a:pt x="1691" y="269"/>
                  </a:lnTo>
                  <a:lnTo>
                    <a:pt x="1691" y="301"/>
                  </a:lnTo>
                  <a:lnTo>
                    <a:pt x="1846" y="301"/>
                  </a:lnTo>
                  <a:lnTo>
                    <a:pt x="1845" y="338"/>
                  </a:lnTo>
                  <a:lnTo>
                    <a:pt x="1841" y="376"/>
                  </a:lnTo>
                  <a:lnTo>
                    <a:pt x="1835" y="412"/>
                  </a:lnTo>
                  <a:lnTo>
                    <a:pt x="1827" y="448"/>
                  </a:lnTo>
                  <a:lnTo>
                    <a:pt x="1817" y="485"/>
                  </a:lnTo>
                  <a:lnTo>
                    <a:pt x="1805" y="519"/>
                  </a:lnTo>
                  <a:lnTo>
                    <a:pt x="1802" y="524"/>
                  </a:lnTo>
                  <a:lnTo>
                    <a:pt x="1792" y="524"/>
                  </a:lnTo>
                  <a:lnTo>
                    <a:pt x="1784" y="526"/>
                  </a:lnTo>
                  <a:lnTo>
                    <a:pt x="1776" y="527"/>
                  </a:lnTo>
                  <a:lnTo>
                    <a:pt x="1766" y="529"/>
                  </a:lnTo>
                  <a:lnTo>
                    <a:pt x="1758" y="530"/>
                  </a:lnTo>
                  <a:lnTo>
                    <a:pt x="1749" y="532"/>
                  </a:lnTo>
                  <a:lnTo>
                    <a:pt x="1741" y="536"/>
                  </a:lnTo>
                  <a:lnTo>
                    <a:pt x="1733" y="538"/>
                  </a:lnTo>
                  <a:lnTo>
                    <a:pt x="1719" y="548"/>
                  </a:lnTo>
                  <a:lnTo>
                    <a:pt x="1705" y="556"/>
                  </a:lnTo>
                  <a:lnTo>
                    <a:pt x="1689" y="565"/>
                  </a:lnTo>
                  <a:lnTo>
                    <a:pt x="1673" y="572"/>
                  </a:lnTo>
                  <a:lnTo>
                    <a:pt x="1655" y="577"/>
                  </a:lnTo>
                  <a:lnTo>
                    <a:pt x="1639" y="582"/>
                  </a:lnTo>
                  <a:lnTo>
                    <a:pt x="1621" y="585"/>
                  </a:lnTo>
                  <a:lnTo>
                    <a:pt x="1602" y="588"/>
                  </a:lnTo>
                  <a:lnTo>
                    <a:pt x="1615" y="566"/>
                  </a:lnTo>
                  <a:lnTo>
                    <a:pt x="1632" y="539"/>
                  </a:lnTo>
                  <a:lnTo>
                    <a:pt x="1644" y="511"/>
                  </a:lnTo>
                  <a:lnTo>
                    <a:pt x="1657" y="483"/>
                  </a:lnTo>
                  <a:lnTo>
                    <a:pt x="1668" y="454"/>
                  </a:lnTo>
                  <a:lnTo>
                    <a:pt x="1676" y="424"/>
                  </a:lnTo>
                  <a:lnTo>
                    <a:pt x="1683" y="393"/>
                  </a:lnTo>
                  <a:lnTo>
                    <a:pt x="1687" y="362"/>
                  </a:lnTo>
                  <a:lnTo>
                    <a:pt x="1691" y="331"/>
                  </a:lnTo>
                  <a:lnTo>
                    <a:pt x="1691" y="301"/>
                  </a:lnTo>
                  <a:lnTo>
                    <a:pt x="1846" y="301"/>
                  </a:lnTo>
                  <a:close/>
                  <a:moveTo>
                    <a:pt x="64" y="29"/>
                  </a:moveTo>
                  <a:lnTo>
                    <a:pt x="55" y="47"/>
                  </a:lnTo>
                  <a:lnTo>
                    <a:pt x="41" y="81"/>
                  </a:lnTo>
                  <a:lnTo>
                    <a:pt x="29" y="116"/>
                  </a:lnTo>
                  <a:lnTo>
                    <a:pt x="18" y="152"/>
                  </a:lnTo>
                  <a:lnTo>
                    <a:pt x="10" y="188"/>
                  </a:lnTo>
                  <a:lnTo>
                    <a:pt x="4" y="225"/>
                  </a:lnTo>
                  <a:lnTo>
                    <a:pt x="1" y="262"/>
                  </a:lnTo>
                  <a:lnTo>
                    <a:pt x="0" y="301"/>
                  </a:lnTo>
                  <a:lnTo>
                    <a:pt x="1" y="338"/>
                  </a:lnTo>
                  <a:lnTo>
                    <a:pt x="4" y="376"/>
                  </a:lnTo>
                  <a:lnTo>
                    <a:pt x="10" y="412"/>
                  </a:lnTo>
                  <a:lnTo>
                    <a:pt x="18" y="448"/>
                  </a:lnTo>
                  <a:lnTo>
                    <a:pt x="29" y="485"/>
                  </a:lnTo>
                  <a:lnTo>
                    <a:pt x="41" y="519"/>
                  </a:lnTo>
                  <a:lnTo>
                    <a:pt x="41" y="521"/>
                  </a:lnTo>
                  <a:lnTo>
                    <a:pt x="55" y="523"/>
                  </a:lnTo>
                  <a:lnTo>
                    <a:pt x="66" y="527"/>
                  </a:lnTo>
                  <a:lnTo>
                    <a:pt x="77" y="531"/>
                  </a:lnTo>
                  <a:lnTo>
                    <a:pt x="88" y="537"/>
                  </a:lnTo>
                  <a:lnTo>
                    <a:pt x="98" y="543"/>
                  </a:lnTo>
                  <a:lnTo>
                    <a:pt x="108" y="550"/>
                  </a:lnTo>
                  <a:lnTo>
                    <a:pt x="117" y="558"/>
                  </a:lnTo>
                  <a:lnTo>
                    <a:pt x="126" y="566"/>
                  </a:lnTo>
                  <a:lnTo>
                    <a:pt x="144" y="583"/>
                  </a:lnTo>
                  <a:lnTo>
                    <a:pt x="163" y="599"/>
                  </a:lnTo>
                  <a:lnTo>
                    <a:pt x="173" y="607"/>
                  </a:lnTo>
                  <a:lnTo>
                    <a:pt x="182" y="615"/>
                  </a:lnTo>
                  <a:lnTo>
                    <a:pt x="193" y="622"/>
                  </a:lnTo>
                  <a:lnTo>
                    <a:pt x="204" y="626"/>
                  </a:lnTo>
                  <a:lnTo>
                    <a:pt x="213" y="630"/>
                  </a:lnTo>
                  <a:lnTo>
                    <a:pt x="222" y="634"/>
                  </a:lnTo>
                  <a:lnTo>
                    <a:pt x="232" y="636"/>
                  </a:lnTo>
                  <a:lnTo>
                    <a:pt x="242" y="638"/>
                  </a:lnTo>
                  <a:lnTo>
                    <a:pt x="250" y="639"/>
                  </a:lnTo>
                  <a:lnTo>
                    <a:pt x="261" y="639"/>
                  </a:lnTo>
                  <a:lnTo>
                    <a:pt x="271" y="639"/>
                  </a:lnTo>
                  <a:lnTo>
                    <a:pt x="280" y="638"/>
                  </a:lnTo>
                  <a:lnTo>
                    <a:pt x="265" y="618"/>
                  </a:lnTo>
                  <a:lnTo>
                    <a:pt x="246" y="593"/>
                  </a:lnTo>
                  <a:lnTo>
                    <a:pt x="229" y="566"/>
                  </a:lnTo>
                  <a:lnTo>
                    <a:pt x="214" y="539"/>
                  </a:lnTo>
                  <a:lnTo>
                    <a:pt x="200" y="511"/>
                  </a:lnTo>
                  <a:lnTo>
                    <a:pt x="188" y="483"/>
                  </a:lnTo>
                  <a:lnTo>
                    <a:pt x="177" y="454"/>
                  </a:lnTo>
                  <a:lnTo>
                    <a:pt x="169" y="424"/>
                  </a:lnTo>
                  <a:lnTo>
                    <a:pt x="162" y="393"/>
                  </a:lnTo>
                  <a:lnTo>
                    <a:pt x="158" y="362"/>
                  </a:lnTo>
                  <a:lnTo>
                    <a:pt x="155" y="331"/>
                  </a:lnTo>
                  <a:lnTo>
                    <a:pt x="153" y="301"/>
                  </a:lnTo>
                  <a:lnTo>
                    <a:pt x="155" y="269"/>
                  </a:lnTo>
                  <a:lnTo>
                    <a:pt x="158" y="238"/>
                  </a:lnTo>
                  <a:lnTo>
                    <a:pt x="162" y="207"/>
                  </a:lnTo>
                  <a:lnTo>
                    <a:pt x="169" y="176"/>
                  </a:lnTo>
                  <a:lnTo>
                    <a:pt x="177" y="146"/>
                  </a:lnTo>
                  <a:lnTo>
                    <a:pt x="188" y="118"/>
                  </a:lnTo>
                  <a:lnTo>
                    <a:pt x="193" y="105"/>
                  </a:lnTo>
                  <a:lnTo>
                    <a:pt x="187" y="102"/>
                  </a:lnTo>
                  <a:lnTo>
                    <a:pt x="180" y="100"/>
                  </a:lnTo>
                  <a:lnTo>
                    <a:pt x="173" y="97"/>
                  </a:lnTo>
                  <a:lnTo>
                    <a:pt x="166" y="93"/>
                  </a:lnTo>
                  <a:lnTo>
                    <a:pt x="159" y="90"/>
                  </a:lnTo>
                  <a:lnTo>
                    <a:pt x="153" y="87"/>
                  </a:lnTo>
                  <a:lnTo>
                    <a:pt x="146" y="83"/>
                  </a:lnTo>
                  <a:lnTo>
                    <a:pt x="141" y="80"/>
                  </a:lnTo>
                  <a:lnTo>
                    <a:pt x="141" y="78"/>
                  </a:lnTo>
                  <a:lnTo>
                    <a:pt x="141" y="76"/>
                  </a:lnTo>
                  <a:lnTo>
                    <a:pt x="141" y="73"/>
                  </a:lnTo>
                  <a:lnTo>
                    <a:pt x="141" y="70"/>
                  </a:lnTo>
                  <a:lnTo>
                    <a:pt x="141" y="68"/>
                  </a:lnTo>
                  <a:lnTo>
                    <a:pt x="141" y="66"/>
                  </a:lnTo>
                  <a:lnTo>
                    <a:pt x="144" y="65"/>
                  </a:lnTo>
                  <a:lnTo>
                    <a:pt x="146" y="63"/>
                  </a:lnTo>
                  <a:lnTo>
                    <a:pt x="146" y="59"/>
                  </a:lnTo>
                  <a:lnTo>
                    <a:pt x="148" y="56"/>
                  </a:lnTo>
                  <a:lnTo>
                    <a:pt x="149" y="51"/>
                  </a:lnTo>
                  <a:lnTo>
                    <a:pt x="151" y="47"/>
                  </a:lnTo>
                  <a:lnTo>
                    <a:pt x="153" y="43"/>
                  </a:lnTo>
                  <a:lnTo>
                    <a:pt x="155" y="38"/>
                  </a:lnTo>
                  <a:lnTo>
                    <a:pt x="158" y="34"/>
                  </a:lnTo>
                  <a:lnTo>
                    <a:pt x="159" y="29"/>
                  </a:lnTo>
                  <a:lnTo>
                    <a:pt x="65" y="29"/>
                  </a:lnTo>
                  <a:lnTo>
                    <a:pt x="64" y="29"/>
                  </a:lnTo>
                  <a:close/>
                </a:path>
              </a:pathLst>
            </a:custGeom>
            <a:solidFill>
              <a:srgbClr val="FFE2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1" name="Freeform 180">
              <a:extLst>
                <a:ext uri="{FF2B5EF4-FFF2-40B4-BE49-F238E27FC236}">
                  <a16:creationId xmlns:a16="http://schemas.microsoft.com/office/drawing/2014/main" id="{06528E52-3823-4EC5-B648-ACC74E4A8DD9}"/>
                </a:ext>
              </a:extLst>
            </p:cNvPr>
            <p:cNvSpPr>
              <a:spLocks noEditPoints="1"/>
            </p:cNvSpPr>
            <p:nvPr/>
          </p:nvSpPr>
          <p:spPr bwMode="auto">
            <a:xfrm>
              <a:off x="3406775" y="2803525"/>
              <a:ext cx="2441575" cy="1022350"/>
            </a:xfrm>
            <a:custGeom>
              <a:avLst/>
              <a:gdLst>
                <a:gd name="T0" fmla="*/ 1530 w 1538"/>
                <a:gd name="T1" fmla="*/ 213 h 644"/>
                <a:gd name="T2" fmla="*/ 1491 w 1538"/>
                <a:gd name="T3" fmla="*/ 95 h 644"/>
                <a:gd name="T4" fmla="*/ 1440 w 1538"/>
                <a:gd name="T5" fmla="*/ 6 h 644"/>
                <a:gd name="T6" fmla="*/ 1400 w 1538"/>
                <a:gd name="T7" fmla="*/ 2 h 644"/>
                <a:gd name="T8" fmla="*/ 1360 w 1538"/>
                <a:gd name="T9" fmla="*/ 0 h 644"/>
                <a:gd name="T10" fmla="*/ 1375 w 1538"/>
                <a:gd name="T11" fmla="*/ 28 h 644"/>
                <a:gd name="T12" fmla="*/ 1385 w 1538"/>
                <a:gd name="T13" fmla="*/ 49 h 644"/>
                <a:gd name="T14" fmla="*/ 1381 w 1538"/>
                <a:gd name="T15" fmla="*/ 58 h 644"/>
                <a:gd name="T16" fmla="*/ 1375 w 1538"/>
                <a:gd name="T17" fmla="*/ 61 h 644"/>
                <a:gd name="T18" fmla="*/ 1353 w 1538"/>
                <a:gd name="T19" fmla="*/ 50 h 644"/>
                <a:gd name="T20" fmla="*/ 1310 w 1538"/>
                <a:gd name="T21" fmla="*/ 41 h 644"/>
                <a:gd name="T22" fmla="*/ 1310 w 1538"/>
                <a:gd name="T23" fmla="*/ 72 h 644"/>
                <a:gd name="T24" fmla="*/ 1357 w 1538"/>
                <a:gd name="T25" fmla="*/ 160 h 644"/>
                <a:gd name="T26" fmla="*/ 1382 w 1538"/>
                <a:gd name="T27" fmla="*/ 256 h 644"/>
                <a:gd name="T28" fmla="*/ 1538 w 1538"/>
                <a:gd name="T29" fmla="*/ 337 h 644"/>
                <a:gd name="T30" fmla="*/ 1515 w 1538"/>
                <a:gd name="T31" fmla="*/ 460 h 644"/>
                <a:gd name="T32" fmla="*/ 1462 w 1538"/>
                <a:gd name="T33" fmla="*/ 572 h 644"/>
                <a:gd name="T34" fmla="*/ 1396 w 1538"/>
                <a:gd name="T35" fmla="*/ 597 h 644"/>
                <a:gd name="T36" fmla="*/ 1330 w 1538"/>
                <a:gd name="T37" fmla="*/ 590 h 644"/>
                <a:gd name="T38" fmla="*/ 1299 w 1538"/>
                <a:gd name="T39" fmla="*/ 589 h 644"/>
                <a:gd name="T40" fmla="*/ 1280 w 1538"/>
                <a:gd name="T41" fmla="*/ 587 h 644"/>
                <a:gd name="T42" fmla="*/ 1310 w 1538"/>
                <a:gd name="T43" fmla="*/ 540 h 644"/>
                <a:gd name="T44" fmla="*/ 1357 w 1538"/>
                <a:gd name="T45" fmla="*/ 452 h 644"/>
                <a:gd name="T46" fmla="*/ 1382 w 1538"/>
                <a:gd name="T47" fmla="*/ 356 h 644"/>
                <a:gd name="T48" fmla="*/ 40 w 1538"/>
                <a:gd name="T49" fmla="*/ 111 h 644"/>
                <a:gd name="T50" fmla="*/ 9 w 1538"/>
                <a:gd name="T51" fmla="*/ 213 h 644"/>
                <a:gd name="T52" fmla="*/ 2 w 1538"/>
                <a:gd name="T53" fmla="*/ 337 h 644"/>
                <a:gd name="T54" fmla="*/ 24 w 1538"/>
                <a:gd name="T55" fmla="*/ 460 h 644"/>
                <a:gd name="T56" fmla="*/ 76 w 1538"/>
                <a:gd name="T57" fmla="*/ 572 h 644"/>
                <a:gd name="T58" fmla="*/ 136 w 1538"/>
                <a:gd name="T59" fmla="*/ 643 h 644"/>
                <a:gd name="T60" fmla="*/ 169 w 1538"/>
                <a:gd name="T61" fmla="*/ 636 h 644"/>
                <a:gd name="T62" fmla="*/ 202 w 1538"/>
                <a:gd name="T63" fmla="*/ 624 h 644"/>
                <a:gd name="T64" fmla="*/ 221 w 1538"/>
                <a:gd name="T65" fmla="*/ 618 h 644"/>
                <a:gd name="T66" fmla="*/ 241 w 1538"/>
                <a:gd name="T67" fmla="*/ 612 h 644"/>
                <a:gd name="T68" fmla="*/ 257 w 1538"/>
                <a:gd name="T69" fmla="*/ 604 h 644"/>
                <a:gd name="T70" fmla="*/ 275 w 1538"/>
                <a:gd name="T71" fmla="*/ 598 h 644"/>
                <a:gd name="T72" fmla="*/ 215 w 1538"/>
                <a:gd name="T73" fmla="*/ 519 h 644"/>
                <a:gd name="T74" fmla="*/ 173 w 1538"/>
                <a:gd name="T75" fmla="*/ 429 h 644"/>
                <a:gd name="T76" fmla="*/ 155 w 1538"/>
                <a:gd name="T77" fmla="*/ 331 h 644"/>
                <a:gd name="T78" fmla="*/ 161 w 1538"/>
                <a:gd name="T79" fmla="*/ 232 h 644"/>
                <a:gd name="T80" fmla="*/ 191 w 1538"/>
                <a:gd name="T81" fmla="*/ 137 h 644"/>
                <a:gd name="T82" fmla="*/ 190 w 1538"/>
                <a:gd name="T83" fmla="*/ 100 h 644"/>
                <a:gd name="T84" fmla="*/ 144 w 1538"/>
                <a:gd name="T85" fmla="*/ 106 h 644"/>
                <a:gd name="T86" fmla="*/ 103 w 1538"/>
                <a:gd name="T87" fmla="*/ 119 h 644"/>
                <a:gd name="T88" fmla="*/ 61 w 1538"/>
                <a:gd name="T89" fmla="*/ 117 h 644"/>
                <a:gd name="T90" fmla="*/ 277 w 1538"/>
                <a:gd name="T91" fmla="*/ 12 h 644"/>
                <a:gd name="T92" fmla="*/ 239 w 1538"/>
                <a:gd name="T93" fmla="*/ 49 h 644"/>
                <a:gd name="T94" fmla="*/ 233 w 1538"/>
                <a:gd name="T95" fmla="*/ 30 h 644"/>
                <a:gd name="T96" fmla="*/ 244 w 1538"/>
                <a:gd name="T97" fmla="*/ 18 h 644"/>
                <a:gd name="T98" fmla="*/ 263 w 1538"/>
                <a:gd name="T99" fmla="*/ 14 h 6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38" h="644">
                  <a:moveTo>
                    <a:pt x="1538" y="307"/>
                  </a:moveTo>
                  <a:lnTo>
                    <a:pt x="1538" y="275"/>
                  </a:lnTo>
                  <a:lnTo>
                    <a:pt x="1534" y="244"/>
                  </a:lnTo>
                  <a:lnTo>
                    <a:pt x="1530" y="213"/>
                  </a:lnTo>
                  <a:lnTo>
                    <a:pt x="1523" y="182"/>
                  </a:lnTo>
                  <a:lnTo>
                    <a:pt x="1515" y="152"/>
                  </a:lnTo>
                  <a:lnTo>
                    <a:pt x="1504" y="124"/>
                  </a:lnTo>
                  <a:lnTo>
                    <a:pt x="1491" y="95"/>
                  </a:lnTo>
                  <a:lnTo>
                    <a:pt x="1479" y="67"/>
                  </a:lnTo>
                  <a:lnTo>
                    <a:pt x="1462" y="40"/>
                  </a:lnTo>
                  <a:lnTo>
                    <a:pt x="1446" y="13"/>
                  </a:lnTo>
                  <a:lnTo>
                    <a:pt x="1440" y="6"/>
                  </a:lnTo>
                  <a:lnTo>
                    <a:pt x="1429" y="4"/>
                  </a:lnTo>
                  <a:lnTo>
                    <a:pt x="1420" y="3"/>
                  </a:lnTo>
                  <a:lnTo>
                    <a:pt x="1410" y="3"/>
                  </a:lnTo>
                  <a:lnTo>
                    <a:pt x="1400" y="2"/>
                  </a:lnTo>
                  <a:lnTo>
                    <a:pt x="1389" y="1"/>
                  </a:lnTo>
                  <a:lnTo>
                    <a:pt x="1379" y="1"/>
                  </a:lnTo>
                  <a:lnTo>
                    <a:pt x="1370" y="0"/>
                  </a:lnTo>
                  <a:lnTo>
                    <a:pt x="1360" y="0"/>
                  </a:lnTo>
                  <a:lnTo>
                    <a:pt x="1362" y="8"/>
                  </a:lnTo>
                  <a:lnTo>
                    <a:pt x="1366" y="14"/>
                  </a:lnTo>
                  <a:lnTo>
                    <a:pt x="1370" y="21"/>
                  </a:lnTo>
                  <a:lnTo>
                    <a:pt x="1375" y="28"/>
                  </a:lnTo>
                  <a:lnTo>
                    <a:pt x="1379" y="33"/>
                  </a:lnTo>
                  <a:lnTo>
                    <a:pt x="1384" y="41"/>
                  </a:lnTo>
                  <a:lnTo>
                    <a:pt x="1385" y="44"/>
                  </a:lnTo>
                  <a:lnTo>
                    <a:pt x="1385" y="49"/>
                  </a:lnTo>
                  <a:lnTo>
                    <a:pt x="1385" y="52"/>
                  </a:lnTo>
                  <a:lnTo>
                    <a:pt x="1384" y="56"/>
                  </a:lnTo>
                  <a:lnTo>
                    <a:pt x="1382" y="57"/>
                  </a:lnTo>
                  <a:lnTo>
                    <a:pt x="1381" y="58"/>
                  </a:lnTo>
                  <a:lnTo>
                    <a:pt x="1379" y="60"/>
                  </a:lnTo>
                  <a:lnTo>
                    <a:pt x="1378" y="61"/>
                  </a:lnTo>
                  <a:lnTo>
                    <a:pt x="1377" y="61"/>
                  </a:lnTo>
                  <a:lnTo>
                    <a:pt x="1375" y="61"/>
                  </a:lnTo>
                  <a:lnTo>
                    <a:pt x="1373" y="61"/>
                  </a:lnTo>
                  <a:lnTo>
                    <a:pt x="1371" y="61"/>
                  </a:lnTo>
                  <a:lnTo>
                    <a:pt x="1363" y="55"/>
                  </a:lnTo>
                  <a:lnTo>
                    <a:pt x="1353" y="50"/>
                  </a:lnTo>
                  <a:lnTo>
                    <a:pt x="1342" y="46"/>
                  </a:lnTo>
                  <a:lnTo>
                    <a:pt x="1333" y="44"/>
                  </a:lnTo>
                  <a:lnTo>
                    <a:pt x="1321" y="42"/>
                  </a:lnTo>
                  <a:lnTo>
                    <a:pt x="1310" y="41"/>
                  </a:lnTo>
                  <a:lnTo>
                    <a:pt x="1299" y="41"/>
                  </a:lnTo>
                  <a:lnTo>
                    <a:pt x="1288" y="42"/>
                  </a:lnTo>
                  <a:lnTo>
                    <a:pt x="1295" y="52"/>
                  </a:lnTo>
                  <a:lnTo>
                    <a:pt x="1310" y="72"/>
                  </a:lnTo>
                  <a:lnTo>
                    <a:pt x="1324" y="93"/>
                  </a:lnTo>
                  <a:lnTo>
                    <a:pt x="1337" y="115"/>
                  </a:lnTo>
                  <a:lnTo>
                    <a:pt x="1348" y="137"/>
                  </a:lnTo>
                  <a:lnTo>
                    <a:pt x="1357" y="160"/>
                  </a:lnTo>
                  <a:lnTo>
                    <a:pt x="1366" y="183"/>
                  </a:lnTo>
                  <a:lnTo>
                    <a:pt x="1373" y="207"/>
                  </a:lnTo>
                  <a:lnTo>
                    <a:pt x="1378" y="232"/>
                  </a:lnTo>
                  <a:lnTo>
                    <a:pt x="1382" y="256"/>
                  </a:lnTo>
                  <a:lnTo>
                    <a:pt x="1384" y="281"/>
                  </a:lnTo>
                  <a:lnTo>
                    <a:pt x="1385" y="307"/>
                  </a:lnTo>
                  <a:lnTo>
                    <a:pt x="1538" y="307"/>
                  </a:lnTo>
                  <a:lnTo>
                    <a:pt x="1538" y="337"/>
                  </a:lnTo>
                  <a:lnTo>
                    <a:pt x="1534" y="368"/>
                  </a:lnTo>
                  <a:lnTo>
                    <a:pt x="1530" y="399"/>
                  </a:lnTo>
                  <a:lnTo>
                    <a:pt x="1523" y="430"/>
                  </a:lnTo>
                  <a:lnTo>
                    <a:pt x="1515" y="460"/>
                  </a:lnTo>
                  <a:lnTo>
                    <a:pt x="1504" y="489"/>
                  </a:lnTo>
                  <a:lnTo>
                    <a:pt x="1491" y="517"/>
                  </a:lnTo>
                  <a:lnTo>
                    <a:pt x="1479" y="545"/>
                  </a:lnTo>
                  <a:lnTo>
                    <a:pt x="1462" y="572"/>
                  </a:lnTo>
                  <a:lnTo>
                    <a:pt x="1449" y="594"/>
                  </a:lnTo>
                  <a:lnTo>
                    <a:pt x="1432" y="596"/>
                  </a:lnTo>
                  <a:lnTo>
                    <a:pt x="1414" y="597"/>
                  </a:lnTo>
                  <a:lnTo>
                    <a:pt x="1396" y="597"/>
                  </a:lnTo>
                  <a:lnTo>
                    <a:pt x="1379" y="597"/>
                  </a:lnTo>
                  <a:lnTo>
                    <a:pt x="1363" y="594"/>
                  </a:lnTo>
                  <a:lnTo>
                    <a:pt x="1345" y="592"/>
                  </a:lnTo>
                  <a:lnTo>
                    <a:pt x="1330" y="590"/>
                  </a:lnTo>
                  <a:lnTo>
                    <a:pt x="1313" y="587"/>
                  </a:lnTo>
                  <a:lnTo>
                    <a:pt x="1309" y="588"/>
                  </a:lnTo>
                  <a:lnTo>
                    <a:pt x="1303" y="588"/>
                  </a:lnTo>
                  <a:lnTo>
                    <a:pt x="1299" y="589"/>
                  </a:lnTo>
                  <a:lnTo>
                    <a:pt x="1294" y="589"/>
                  </a:lnTo>
                  <a:lnTo>
                    <a:pt x="1290" y="588"/>
                  </a:lnTo>
                  <a:lnTo>
                    <a:pt x="1286" y="588"/>
                  </a:lnTo>
                  <a:lnTo>
                    <a:pt x="1280" y="587"/>
                  </a:lnTo>
                  <a:lnTo>
                    <a:pt x="1276" y="586"/>
                  </a:lnTo>
                  <a:lnTo>
                    <a:pt x="1280" y="581"/>
                  </a:lnTo>
                  <a:lnTo>
                    <a:pt x="1295" y="560"/>
                  </a:lnTo>
                  <a:lnTo>
                    <a:pt x="1310" y="540"/>
                  </a:lnTo>
                  <a:lnTo>
                    <a:pt x="1324" y="519"/>
                  </a:lnTo>
                  <a:lnTo>
                    <a:pt x="1337" y="497"/>
                  </a:lnTo>
                  <a:lnTo>
                    <a:pt x="1348" y="475"/>
                  </a:lnTo>
                  <a:lnTo>
                    <a:pt x="1357" y="452"/>
                  </a:lnTo>
                  <a:lnTo>
                    <a:pt x="1366" y="429"/>
                  </a:lnTo>
                  <a:lnTo>
                    <a:pt x="1373" y="405"/>
                  </a:lnTo>
                  <a:lnTo>
                    <a:pt x="1378" y="380"/>
                  </a:lnTo>
                  <a:lnTo>
                    <a:pt x="1382" y="356"/>
                  </a:lnTo>
                  <a:lnTo>
                    <a:pt x="1384" y="331"/>
                  </a:lnTo>
                  <a:lnTo>
                    <a:pt x="1385" y="307"/>
                  </a:lnTo>
                  <a:lnTo>
                    <a:pt x="1538" y="307"/>
                  </a:lnTo>
                  <a:close/>
                  <a:moveTo>
                    <a:pt x="40" y="111"/>
                  </a:moveTo>
                  <a:lnTo>
                    <a:pt x="35" y="124"/>
                  </a:lnTo>
                  <a:lnTo>
                    <a:pt x="24" y="152"/>
                  </a:lnTo>
                  <a:lnTo>
                    <a:pt x="16" y="182"/>
                  </a:lnTo>
                  <a:lnTo>
                    <a:pt x="9" y="213"/>
                  </a:lnTo>
                  <a:lnTo>
                    <a:pt x="5" y="244"/>
                  </a:lnTo>
                  <a:lnTo>
                    <a:pt x="2" y="275"/>
                  </a:lnTo>
                  <a:lnTo>
                    <a:pt x="0" y="307"/>
                  </a:lnTo>
                  <a:lnTo>
                    <a:pt x="2" y="337"/>
                  </a:lnTo>
                  <a:lnTo>
                    <a:pt x="5" y="368"/>
                  </a:lnTo>
                  <a:lnTo>
                    <a:pt x="9" y="399"/>
                  </a:lnTo>
                  <a:lnTo>
                    <a:pt x="16" y="430"/>
                  </a:lnTo>
                  <a:lnTo>
                    <a:pt x="24" y="460"/>
                  </a:lnTo>
                  <a:lnTo>
                    <a:pt x="35" y="489"/>
                  </a:lnTo>
                  <a:lnTo>
                    <a:pt x="47" y="517"/>
                  </a:lnTo>
                  <a:lnTo>
                    <a:pt x="61" y="545"/>
                  </a:lnTo>
                  <a:lnTo>
                    <a:pt x="76" y="572"/>
                  </a:lnTo>
                  <a:lnTo>
                    <a:pt x="93" y="599"/>
                  </a:lnTo>
                  <a:lnTo>
                    <a:pt x="112" y="624"/>
                  </a:lnTo>
                  <a:lnTo>
                    <a:pt x="127" y="644"/>
                  </a:lnTo>
                  <a:lnTo>
                    <a:pt x="136" y="643"/>
                  </a:lnTo>
                  <a:lnTo>
                    <a:pt x="144" y="642"/>
                  </a:lnTo>
                  <a:lnTo>
                    <a:pt x="152" y="641"/>
                  </a:lnTo>
                  <a:lnTo>
                    <a:pt x="161" y="639"/>
                  </a:lnTo>
                  <a:lnTo>
                    <a:pt x="169" y="636"/>
                  </a:lnTo>
                  <a:lnTo>
                    <a:pt x="177" y="635"/>
                  </a:lnTo>
                  <a:lnTo>
                    <a:pt x="186" y="633"/>
                  </a:lnTo>
                  <a:lnTo>
                    <a:pt x="194" y="631"/>
                  </a:lnTo>
                  <a:lnTo>
                    <a:pt x="202" y="624"/>
                  </a:lnTo>
                  <a:lnTo>
                    <a:pt x="206" y="623"/>
                  </a:lnTo>
                  <a:lnTo>
                    <a:pt x="212" y="621"/>
                  </a:lnTo>
                  <a:lnTo>
                    <a:pt x="216" y="620"/>
                  </a:lnTo>
                  <a:lnTo>
                    <a:pt x="221" y="618"/>
                  </a:lnTo>
                  <a:lnTo>
                    <a:pt x="226" y="615"/>
                  </a:lnTo>
                  <a:lnTo>
                    <a:pt x="230" y="613"/>
                  </a:lnTo>
                  <a:lnTo>
                    <a:pt x="235" y="612"/>
                  </a:lnTo>
                  <a:lnTo>
                    <a:pt x="241" y="612"/>
                  </a:lnTo>
                  <a:lnTo>
                    <a:pt x="245" y="610"/>
                  </a:lnTo>
                  <a:lnTo>
                    <a:pt x="249" y="608"/>
                  </a:lnTo>
                  <a:lnTo>
                    <a:pt x="253" y="605"/>
                  </a:lnTo>
                  <a:lnTo>
                    <a:pt x="257" y="604"/>
                  </a:lnTo>
                  <a:lnTo>
                    <a:pt x="262" y="602"/>
                  </a:lnTo>
                  <a:lnTo>
                    <a:pt x="266" y="601"/>
                  </a:lnTo>
                  <a:lnTo>
                    <a:pt x="270" y="599"/>
                  </a:lnTo>
                  <a:lnTo>
                    <a:pt x="275" y="598"/>
                  </a:lnTo>
                  <a:lnTo>
                    <a:pt x="259" y="581"/>
                  </a:lnTo>
                  <a:lnTo>
                    <a:pt x="244" y="560"/>
                  </a:lnTo>
                  <a:lnTo>
                    <a:pt x="228" y="540"/>
                  </a:lnTo>
                  <a:lnTo>
                    <a:pt x="215" y="519"/>
                  </a:lnTo>
                  <a:lnTo>
                    <a:pt x="202" y="497"/>
                  </a:lnTo>
                  <a:lnTo>
                    <a:pt x="191" y="475"/>
                  </a:lnTo>
                  <a:lnTo>
                    <a:pt x="181" y="452"/>
                  </a:lnTo>
                  <a:lnTo>
                    <a:pt x="173" y="429"/>
                  </a:lnTo>
                  <a:lnTo>
                    <a:pt x="166" y="405"/>
                  </a:lnTo>
                  <a:lnTo>
                    <a:pt x="161" y="380"/>
                  </a:lnTo>
                  <a:lnTo>
                    <a:pt x="158" y="356"/>
                  </a:lnTo>
                  <a:lnTo>
                    <a:pt x="155" y="331"/>
                  </a:lnTo>
                  <a:lnTo>
                    <a:pt x="154" y="307"/>
                  </a:lnTo>
                  <a:lnTo>
                    <a:pt x="155" y="281"/>
                  </a:lnTo>
                  <a:lnTo>
                    <a:pt x="158" y="256"/>
                  </a:lnTo>
                  <a:lnTo>
                    <a:pt x="161" y="232"/>
                  </a:lnTo>
                  <a:lnTo>
                    <a:pt x="166" y="207"/>
                  </a:lnTo>
                  <a:lnTo>
                    <a:pt x="173" y="183"/>
                  </a:lnTo>
                  <a:lnTo>
                    <a:pt x="181" y="160"/>
                  </a:lnTo>
                  <a:lnTo>
                    <a:pt x="191" y="137"/>
                  </a:lnTo>
                  <a:lnTo>
                    <a:pt x="202" y="115"/>
                  </a:lnTo>
                  <a:lnTo>
                    <a:pt x="213" y="97"/>
                  </a:lnTo>
                  <a:lnTo>
                    <a:pt x="202" y="98"/>
                  </a:lnTo>
                  <a:lnTo>
                    <a:pt x="190" y="100"/>
                  </a:lnTo>
                  <a:lnTo>
                    <a:pt x="179" y="101"/>
                  </a:lnTo>
                  <a:lnTo>
                    <a:pt x="166" y="103"/>
                  </a:lnTo>
                  <a:lnTo>
                    <a:pt x="155" y="105"/>
                  </a:lnTo>
                  <a:lnTo>
                    <a:pt x="144" y="106"/>
                  </a:lnTo>
                  <a:lnTo>
                    <a:pt x="133" y="109"/>
                  </a:lnTo>
                  <a:lnTo>
                    <a:pt x="123" y="114"/>
                  </a:lnTo>
                  <a:lnTo>
                    <a:pt x="112" y="117"/>
                  </a:lnTo>
                  <a:lnTo>
                    <a:pt x="103" y="119"/>
                  </a:lnTo>
                  <a:lnTo>
                    <a:pt x="92" y="120"/>
                  </a:lnTo>
                  <a:lnTo>
                    <a:pt x="81" y="120"/>
                  </a:lnTo>
                  <a:lnTo>
                    <a:pt x="71" y="119"/>
                  </a:lnTo>
                  <a:lnTo>
                    <a:pt x="61" y="117"/>
                  </a:lnTo>
                  <a:lnTo>
                    <a:pt x="50" y="115"/>
                  </a:lnTo>
                  <a:lnTo>
                    <a:pt x="40" y="111"/>
                  </a:lnTo>
                  <a:close/>
                  <a:moveTo>
                    <a:pt x="277" y="11"/>
                  </a:moveTo>
                  <a:lnTo>
                    <a:pt x="277" y="12"/>
                  </a:lnTo>
                  <a:lnTo>
                    <a:pt x="259" y="32"/>
                  </a:lnTo>
                  <a:lnTo>
                    <a:pt x="244" y="52"/>
                  </a:lnTo>
                  <a:lnTo>
                    <a:pt x="242" y="53"/>
                  </a:lnTo>
                  <a:lnTo>
                    <a:pt x="239" y="49"/>
                  </a:lnTo>
                  <a:lnTo>
                    <a:pt x="237" y="43"/>
                  </a:lnTo>
                  <a:lnTo>
                    <a:pt x="235" y="39"/>
                  </a:lnTo>
                  <a:lnTo>
                    <a:pt x="233" y="34"/>
                  </a:lnTo>
                  <a:lnTo>
                    <a:pt x="233" y="30"/>
                  </a:lnTo>
                  <a:lnTo>
                    <a:pt x="233" y="25"/>
                  </a:lnTo>
                  <a:lnTo>
                    <a:pt x="235" y="22"/>
                  </a:lnTo>
                  <a:lnTo>
                    <a:pt x="238" y="19"/>
                  </a:lnTo>
                  <a:lnTo>
                    <a:pt x="244" y="18"/>
                  </a:lnTo>
                  <a:lnTo>
                    <a:pt x="248" y="17"/>
                  </a:lnTo>
                  <a:lnTo>
                    <a:pt x="253" y="15"/>
                  </a:lnTo>
                  <a:lnTo>
                    <a:pt x="257" y="14"/>
                  </a:lnTo>
                  <a:lnTo>
                    <a:pt x="263" y="14"/>
                  </a:lnTo>
                  <a:lnTo>
                    <a:pt x="267" y="13"/>
                  </a:lnTo>
                  <a:lnTo>
                    <a:pt x="273" y="12"/>
                  </a:lnTo>
                  <a:lnTo>
                    <a:pt x="277" y="11"/>
                  </a:lnTo>
                  <a:close/>
                </a:path>
              </a:pathLst>
            </a:custGeom>
            <a:solidFill>
              <a:srgbClr val="FF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2" name="Freeform 181">
              <a:extLst>
                <a:ext uri="{FF2B5EF4-FFF2-40B4-BE49-F238E27FC236}">
                  <a16:creationId xmlns:a16="http://schemas.microsoft.com/office/drawing/2014/main" id="{06607C41-A4D2-46B2-A9C5-1AB75B13B7D8}"/>
                </a:ext>
              </a:extLst>
            </p:cNvPr>
            <p:cNvSpPr>
              <a:spLocks noEditPoints="1"/>
            </p:cNvSpPr>
            <p:nvPr/>
          </p:nvSpPr>
          <p:spPr bwMode="auto">
            <a:xfrm>
              <a:off x="3651250" y="2736850"/>
              <a:ext cx="1954213" cy="1085850"/>
            </a:xfrm>
            <a:custGeom>
              <a:avLst/>
              <a:gdLst>
                <a:gd name="T0" fmla="*/ 1219 w 1231"/>
                <a:gd name="T1" fmla="*/ 249 h 684"/>
                <a:gd name="T2" fmla="*/ 1170 w 1231"/>
                <a:gd name="T3" fmla="*/ 135 h 684"/>
                <a:gd name="T4" fmla="*/ 1112 w 1231"/>
                <a:gd name="T5" fmla="*/ 85 h 684"/>
                <a:gd name="T6" fmla="*/ 1062 w 1231"/>
                <a:gd name="T7" fmla="*/ 93 h 684"/>
                <a:gd name="T8" fmla="*/ 1004 w 1231"/>
                <a:gd name="T9" fmla="*/ 89 h 684"/>
                <a:gd name="T10" fmla="*/ 964 w 1231"/>
                <a:gd name="T11" fmla="*/ 81 h 684"/>
                <a:gd name="T12" fmla="*/ 957 w 1231"/>
                <a:gd name="T13" fmla="*/ 61 h 684"/>
                <a:gd name="T14" fmla="*/ 968 w 1231"/>
                <a:gd name="T15" fmla="*/ 41 h 684"/>
                <a:gd name="T16" fmla="*/ 980 w 1231"/>
                <a:gd name="T17" fmla="*/ 16 h 684"/>
                <a:gd name="T18" fmla="*/ 945 w 1231"/>
                <a:gd name="T19" fmla="*/ 3 h 684"/>
                <a:gd name="T20" fmla="*/ 880 w 1231"/>
                <a:gd name="T21" fmla="*/ 0 h 684"/>
                <a:gd name="T22" fmla="*/ 832 w 1231"/>
                <a:gd name="T23" fmla="*/ 6 h 684"/>
                <a:gd name="T24" fmla="*/ 836 w 1231"/>
                <a:gd name="T25" fmla="*/ 24 h 684"/>
                <a:gd name="T26" fmla="*/ 926 w 1231"/>
                <a:gd name="T27" fmla="*/ 75 h 684"/>
                <a:gd name="T28" fmla="*/ 999 w 1231"/>
                <a:gd name="T29" fmla="*/ 142 h 684"/>
                <a:gd name="T30" fmla="*/ 1049 w 1231"/>
                <a:gd name="T31" fmla="*/ 222 h 684"/>
                <a:gd name="T32" fmla="*/ 1075 w 1231"/>
                <a:gd name="T33" fmla="*/ 310 h 684"/>
                <a:gd name="T34" fmla="*/ 1228 w 1231"/>
                <a:gd name="T35" fmla="*/ 398 h 684"/>
                <a:gd name="T36" fmla="*/ 1194 w 1231"/>
                <a:gd name="T37" fmla="*/ 517 h 684"/>
                <a:gd name="T38" fmla="*/ 1126 w 1231"/>
                <a:gd name="T39" fmla="*/ 623 h 684"/>
                <a:gd name="T40" fmla="*/ 1118 w 1231"/>
                <a:gd name="T41" fmla="*/ 625 h 684"/>
                <a:gd name="T42" fmla="*/ 1097 w 1231"/>
                <a:gd name="T43" fmla="*/ 628 h 684"/>
                <a:gd name="T44" fmla="*/ 1007 w 1231"/>
                <a:gd name="T45" fmla="*/ 636 h 684"/>
                <a:gd name="T46" fmla="*/ 964 w 1231"/>
                <a:gd name="T47" fmla="*/ 652 h 684"/>
                <a:gd name="T48" fmla="*/ 894 w 1231"/>
                <a:gd name="T49" fmla="*/ 659 h 684"/>
                <a:gd name="T50" fmla="*/ 909 w 1231"/>
                <a:gd name="T51" fmla="*/ 632 h 684"/>
                <a:gd name="T52" fmla="*/ 985 w 1231"/>
                <a:gd name="T53" fmla="*/ 568 h 684"/>
                <a:gd name="T54" fmla="*/ 1040 w 1231"/>
                <a:gd name="T55" fmla="*/ 492 h 684"/>
                <a:gd name="T56" fmla="*/ 1072 w 1231"/>
                <a:gd name="T57" fmla="*/ 404 h 684"/>
                <a:gd name="T58" fmla="*/ 123 w 1231"/>
                <a:gd name="T59" fmla="*/ 53 h 684"/>
                <a:gd name="T60" fmla="*/ 90 w 1231"/>
                <a:gd name="T61" fmla="*/ 98 h 684"/>
                <a:gd name="T62" fmla="*/ 95 w 1231"/>
                <a:gd name="T63" fmla="*/ 114 h 684"/>
                <a:gd name="T64" fmla="*/ 84 w 1231"/>
                <a:gd name="T65" fmla="*/ 129 h 684"/>
                <a:gd name="T66" fmla="*/ 59 w 1231"/>
                <a:gd name="T67" fmla="*/ 139 h 684"/>
                <a:gd name="T68" fmla="*/ 12 w 1231"/>
                <a:gd name="T69" fmla="*/ 249 h 684"/>
                <a:gd name="T70" fmla="*/ 1 w 1231"/>
                <a:gd name="T71" fmla="*/ 373 h 684"/>
                <a:gd name="T72" fmla="*/ 27 w 1231"/>
                <a:gd name="T73" fmla="*/ 494 h 684"/>
                <a:gd name="T74" fmla="*/ 90 w 1231"/>
                <a:gd name="T75" fmla="*/ 602 h 684"/>
                <a:gd name="T76" fmla="*/ 177 w 1231"/>
                <a:gd name="T77" fmla="*/ 632 h 684"/>
                <a:gd name="T78" fmla="*/ 269 w 1231"/>
                <a:gd name="T79" fmla="*/ 652 h 684"/>
                <a:gd name="T80" fmla="*/ 356 w 1231"/>
                <a:gd name="T81" fmla="*/ 677 h 684"/>
                <a:gd name="T82" fmla="*/ 414 w 1231"/>
                <a:gd name="T83" fmla="*/ 682 h 684"/>
                <a:gd name="T84" fmla="*/ 423 w 1231"/>
                <a:gd name="T85" fmla="*/ 683 h 684"/>
                <a:gd name="T86" fmla="*/ 358 w 1231"/>
                <a:gd name="T87" fmla="*/ 654 h 684"/>
                <a:gd name="T88" fmla="*/ 273 w 1231"/>
                <a:gd name="T89" fmla="*/ 596 h 684"/>
                <a:gd name="T90" fmla="*/ 210 w 1231"/>
                <a:gd name="T91" fmla="*/ 524 h 684"/>
                <a:gd name="T92" fmla="*/ 168 w 1231"/>
                <a:gd name="T93" fmla="*/ 440 h 684"/>
                <a:gd name="T94" fmla="*/ 155 w 1231"/>
                <a:gd name="T95" fmla="*/ 349 h 684"/>
                <a:gd name="T96" fmla="*/ 168 w 1231"/>
                <a:gd name="T97" fmla="*/ 256 h 684"/>
                <a:gd name="T98" fmla="*/ 210 w 1231"/>
                <a:gd name="T99" fmla="*/ 172 h 684"/>
                <a:gd name="T100" fmla="*/ 273 w 1231"/>
                <a:gd name="T101" fmla="*/ 100 h 684"/>
                <a:gd name="T102" fmla="*/ 254 w 1231"/>
                <a:gd name="T103" fmla="*/ 97 h 684"/>
                <a:gd name="T104" fmla="*/ 232 w 1231"/>
                <a:gd name="T105" fmla="*/ 85 h 684"/>
                <a:gd name="T106" fmla="*/ 232 w 1231"/>
                <a:gd name="T107" fmla="*/ 59 h 684"/>
                <a:gd name="T108" fmla="*/ 193 w 1231"/>
                <a:gd name="T109" fmla="*/ 48 h 684"/>
                <a:gd name="T110" fmla="*/ 123 w 1231"/>
                <a:gd name="T111" fmla="*/ 53 h 6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31" h="684">
                  <a:moveTo>
                    <a:pt x="1231" y="349"/>
                  </a:moveTo>
                  <a:lnTo>
                    <a:pt x="1230" y="323"/>
                  </a:lnTo>
                  <a:lnTo>
                    <a:pt x="1228" y="298"/>
                  </a:lnTo>
                  <a:lnTo>
                    <a:pt x="1224" y="274"/>
                  </a:lnTo>
                  <a:lnTo>
                    <a:pt x="1219" y="249"/>
                  </a:lnTo>
                  <a:lnTo>
                    <a:pt x="1212" y="225"/>
                  </a:lnTo>
                  <a:lnTo>
                    <a:pt x="1203" y="202"/>
                  </a:lnTo>
                  <a:lnTo>
                    <a:pt x="1194" y="179"/>
                  </a:lnTo>
                  <a:lnTo>
                    <a:pt x="1183" y="157"/>
                  </a:lnTo>
                  <a:lnTo>
                    <a:pt x="1170" y="135"/>
                  </a:lnTo>
                  <a:lnTo>
                    <a:pt x="1156" y="114"/>
                  </a:lnTo>
                  <a:lnTo>
                    <a:pt x="1141" y="94"/>
                  </a:lnTo>
                  <a:lnTo>
                    <a:pt x="1134" y="84"/>
                  </a:lnTo>
                  <a:lnTo>
                    <a:pt x="1123" y="84"/>
                  </a:lnTo>
                  <a:lnTo>
                    <a:pt x="1112" y="85"/>
                  </a:lnTo>
                  <a:lnTo>
                    <a:pt x="1103" y="87"/>
                  </a:lnTo>
                  <a:lnTo>
                    <a:pt x="1093" y="88"/>
                  </a:lnTo>
                  <a:lnTo>
                    <a:pt x="1082" y="89"/>
                  </a:lnTo>
                  <a:lnTo>
                    <a:pt x="1072" y="92"/>
                  </a:lnTo>
                  <a:lnTo>
                    <a:pt x="1062" y="93"/>
                  </a:lnTo>
                  <a:lnTo>
                    <a:pt x="1054" y="95"/>
                  </a:lnTo>
                  <a:lnTo>
                    <a:pt x="1042" y="92"/>
                  </a:lnTo>
                  <a:lnTo>
                    <a:pt x="1029" y="91"/>
                  </a:lnTo>
                  <a:lnTo>
                    <a:pt x="1017" y="89"/>
                  </a:lnTo>
                  <a:lnTo>
                    <a:pt x="1004" y="89"/>
                  </a:lnTo>
                  <a:lnTo>
                    <a:pt x="992" y="88"/>
                  </a:lnTo>
                  <a:lnTo>
                    <a:pt x="981" y="86"/>
                  </a:lnTo>
                  <a:lnTo>
                    <a:pt x="974" y="85"/>
                  </a:lnTo>
                  <a:lnTo>
                    <a:pt x="970" y="83"/>
                  </a:lnTo>
                  <a:lnTo>
                    <a:pt x="964" y="81"/>
                  </a:lnTo>
                  <a:lnTo>
                    <a:pt x="959" y="77"/>
                  </a:lnTo>
                  <a:lnTo>
                    <a:pt x="956" y="73"/>
                  </a:lnTo>
                  <a:lnTo>
                    <a:pt x="956" y="68"/>
                  </a:lnTo>
                  <a:lnTo>
                    <a:pt x="956" y="65"/>
                  </a:lnTo>
                  <a:lnTo>
                    <a:pt x="957" y="61"/>
                  </a:lnTo>
                  <a:lnTo>
                    <a:pt x="959" y="57"/>
                  </a:lnTo>
                  <a:lnTo>
                    <a:pt x="962" y="53"/>
                  </a:lnTo>
                  <a:lnTo>
                    <a:pt x="964" y="50"/>
                  </a:lnTo>
                  <a:lnTo>
                    <a:pt x="967" y="45"/>
                  </a:lnTo>
                  <a:lnTo>
                    <a:pt x="968" y="41"/>
                  </a:lnTo>
                  <a:lnTo>
                    <a:pt x="970" y="35"/>
                  </a:lnTo>
                  <a:lnTo>
                    <a:pt x="971" y="31"/>
                  </a:lnTo>
                  <a:lnTo>
                    <a:pt x="974" y="25"/>
                  </a:lnTo>
                  <a:lnTo>
                    <a:pt x="977" y="21"/>
                  </a:lnTo>
                  <a:lnTo>
                    <a:pt x="980" y="16"/>
                  </a:lnTo>
                  <a:lnTo>
                    <a:pt x="982" y="11"/>
                  </a:lnTo>
                  <a:lnTo>
                    <a:pt x="985" y="7"/>
                  </a:lnTo>
                  <a:lnTo>
                    <a:pt x="973" y="6"/>
                  </a:lnTo>
                  <a:lnTo>
                    <a:pt x="959" y="4"/>
                  </a:lnTo>
                  <a:lnTo>
                    <a:pt x="945" y="3"/>
                  </a:lnTo>
                  <a:lnTo>
                    <a:pt x="931" y="2"/>
                  </a:lnTo>
                  <a:lnTo>
                    <a:pt x="917" y="2"/>
                  </a:lnTo>
                  <a:lnTo>
                    <a:pt x="905" y="1"/>
                  </a:lnTo>
                  <a:lnTo>
                    <a:pt x="892" y="0"/>
                  </a:lnTo>
                  <a:lnTo>
                    <a:pt x="880" y="0"/>
                  </a:lnTo>
                  <a:lnTo>
                    <a:pt x="870" y="1"/>
                  </a:lnTo>
                  <a:lnTo>
                    <a:pt x="861" y="3"/>
                  </a:lnTo>
                  <a:lnTo>
                    <a:pt x="851" y="3"/>
                  </a:lnTo>
                  <a:lnTo>
                    <a:pt x="841" y="4"/>
                  </a:lnTo>
                  <a:lnTo>
                    <a:pt x="832" y="6"/>
                  </a:lnTo>
                  <a:lnTo>
                    <a:pt x="822" y="7"/>
                  </a:lnTo>
                  <a:lnTo>
                    <a:pt x="814" y="9"/>
                  </a:lnTo>
                  <a:lnTo>
                    <a:pt x="805" y="12"/>
                  </a:lnTo>
                  <a:lnTo>
                    <a:pt x="815" y="16"/>
                  </a:lnTo>
                  <a:lnTo>
                    <a:pt x="836" y="24"/>
                  </a:lnTo>
                  <a:lnTo>
                    <a:pt x="855" y="33"/>
                  </a:lnTo>
                  <a:lnTo>
                    <a:pt x="873" y="43"/>
                  </a:lnTo>
                  <a:lnTo>
                    <a:pt x="891" y="53"/>
                  </a:lnTo>
                  <a:lnTo>
                    <a:pt x="909" y="64"/>
                  </a:lnTo>
                  <a:lnTo>
                    <a:pt x="926" y="75"/>
                  </a:lnTo>
                  <a:lnTo>
                    <a:pt x="942" y="87"/>
                  </a:lnTo>
                  <a:lnTo>
                    <a:pt x="957" y="100"/>
                  </a:lnTo>
                  <a:lnTo>
                    <a:pt x="971" y="114"/>
                  </a:lnTo>
                  <a:lnTo>
                    <a:pt x="985" y="128"/>
                  </a:lnTo>
                  <a:lnTo>
                    <a:pt x="999" y="142"/>
                  </a:lnTo>
                  <a:lnTo>
                    <a:pt x="1010" y="157"/>
                  </a:lnTo>
                  <a:lnTo>
                    <a:pt x="1021" y="172"/>
                  </a:lnTo>
                  <a:lnTo>
                    <a:pt x="1032" y="189"/>
                  </a:lnTo>
                  <a:lnTo>
                    <a:pt x="1040" y="205"/>
                  </a:lnTo>
                  <a:lnTo>
                    <a:pt x="1049" y="222"/>
                  </a:lnTo>
                  <a:lnTo>
                    <a:pt x="1057" y="238"/>
                  </a:lnTo>
                  <a:lnTo>
                    <a:pt x="1062" y="256"/>
                  </a:lnTo>
                  <a:lnTo>
                    <a:pt x="1068" y="274"/>
                  </a:lnTo>
                  <a:lnTo>
                    <a:pt x="1072" y="292"/>
                  </a:lnTo>
                  <a:lnTo>
                    <a:pt x="1075" y="310"/>
                  </a:lnTo>
                  <a:lnTo>
                    <a:pt x="1076" y="329"/>
                  </a:lnTo>
                  <a:lnTo>
                    <a:pt x="1078" y="349"/>
                  </a:lnTo>
                  <a:lnTo>
                    <a:pt x="1231" y="349"/>
                  </a:lnTo>
                  <a:lnTo>
                    <a:pt x="1230" y="373"/>
                  </a:lnTo>
                  <a:lnTo>
                    <a:pt x="1228" y="398"/>
                  </a:lnTo>
                  <a:lnTo>
                    <a:pt x="1224" y="422"/>
                  </a:lnTo>
                  <a:lnTo>
                    <a:pt x="1219" y="447"/>
                  </a:lnTo>
                  <a:lnTo>
                    <a:pt x="1212" y="471"/>
                  </a:lnTo>
                  <a:lnTo>
                    <a:pt x="1203" y="494"/>
                  </a:lnTo>
                  <a:lnTo>
                    <a:pt x="1194" y="517"/>
                  </a:lnTo>
                  <a:lnTo>
                    <a:pt x="1183" y="539"/>
                  </a:lnTo>
                  <a:lnTo>
                    <a:pt x="1170" y="561"/>
                  </a:lnTo>
                  <a:lnTo>
                    <a:pt x="1156" y="582"/>
                  </a:lnTo>
                  <a:lnTo>
                    <a:pt x="1141" y="602"/>
                  </a:lnTo>
                  <a:lnTo>
                    <a:pt x="1126" y="623"/>
                  </a:lnTo>
                  <a:lnTo>
                    <a:pt x="1122" y="628"/>
                  </a:lnTo>
                  <a:lnTo>
                    <a:pt x="1120" y="627"/>
                  </a:lnTo>
                  <a:lnTo>
                    <a:pt x="1119" y="627"/>
                  </a:lnTo>
                  <a:lnTo>
                    <a:pt x="1118" y="625"/>
                  </a:lnTo>
                  <a:lnTo>
                    <a:pt x="1116" y="625"/>
                  </a:lnTo>
                  <a:lnTo>
                    <a:pt x="1115" y="624"/>
                  </a:lnTo>
                  <a:lnTo>
                    <a:pt x="1114" y="624"/>
                  </a:lnTo>
                  <a:lnTo>
                    <a:pt x="1097" y="628"/>
                  </a:lnTo>
                  <a:lnTo>
                    <a:pt x="1079" y="630"/>
                  </a:lnTo>
                  <a:lnTo>
                    <a:pt x="1061" y="631"/>
                  </a:lnTo>
                  <a:lnTo>
                    <a:pt x="1043" y="632"/>
                  </a:lnTo>
                  <a:lnTo>
                    <a:pt x="1025" y="634"/>
                  </a:lnTo>
                  <a:lnTo>
                    <a:pt x="1007" y="636"/>
                  </a:lnTo>
                  <a:lnTo>
                    <a:pt x="999" y="639"/>
                  </a:lnTo>
                  <a:lnTo>
                    <a:pt x="992" y="642"/>
                  </a:lnTo>
                  <a:lnTo>
                    <a:pt x="985" y="645"/>
                  </a:lnTo>
                  <a:lnTo>
                    <a:pt x="978" y="650"/>
                  </a:lnTo>
                  <a:lnTo>
                    <a:pt x="964" y="652"/>
                  </a:lnTo>
                  <a:lnTo>
                    <a:pt x="950" y="653"/>
                  </a:lnTo>
                  <a:lnTo>
                    <a:pt x="937" y="655"/>
                  </a:lnTo>
                  <a:lnTo>
                    <a:pt x="923" y="656"/>
                  </a:lnTo>
                  <a:lnTo>
                    <a:pt x="908" y="657"/>
                  </a:lnTo>
                  <a:lnTo>
                    <a:pt x="894" y="659"/>
                  </a:lnTo>
                  <a:lnTo>
                    <a:pt x="880" y="659"/>
                  </a:lnTo>
                  <a:lnTo>
                    <a:pt x="865" y="657"/>
                  </a:lnTo>
                  <a:lnTo>
                    <a:pt x="873" y="654"/>
                  </a:lnTo>
                  <a:lnTo>
                    <a:pt x="891" y="643"/>
                  </a:lnTo>
                  <a:lnTo>
                    <a:pt x="909" y="632"/>
                  </a:lnTo>
                  <a:lnTo>
                    <a:pt x="926" y="621"/>
                  </a:lnTo>
                  <a:lnTo>
                    <a:pt x="942" y="609"/>
                  </a:lnTo>
                  <a:lnTo>
                    <a:pt x="957" y="596"/>
                  </a:lnTo>
                  <a:lnTo>
                    <a:pt x="971" y="582"/>
                  </a:lnTo>
                  <a:lnTo>
                    <a:pt x="985" y="568"/>
                  </a:lnTo>
                  <a:lnTo>
                    <a:pt x="999" y="554"/>
                  </a:lnTo>
                  <a:lnTo>
                    <a:pt x="1010" y="539"/>
                  </a:lnTo>
                  <a:lnTo>
                    <a:pt x="1021" y="524"/>
                  </a:lnTo>
                  <a:lnTo>
                    <a:pt x="1032" y="507"/>
                  </a:lnTo>
                  <a:lnTo>
                    <a:pt x="1040" y="492"/>
                  </a:lnTo>
                  <a:lnTo>
                    <a:pt x="1049" y="474"/>
                  </a:lnTo>
                  <a:lnTo>
                    <a:pt x="1057" y="458"/>
                  </a:lnTo>
                  <a:lnTo>
                    <a:pt x="1062" y="440"/>
                  </a:lnTo>
                  <a:lnTo>
                    <a:pt x="1068" y="422"/>
                  </a:lnTo>
                  <a:lnTo>
                    <a:pt x="1072" y="404"/>
                  </a:lnTo>
                  <a:lnTo>
                    <a:pt x="1075" y="386"/>
                  </a:lnTo>
                  <a:lnTo>
                    <a:pt x="1076" y="367"/>
                  </a:lnTo>
                  <a:lnTo>
                    <a:pt x="1078" y="349"/>
                  </a:lnTo>
                  <a:lnTo>
                    <a:pt x="1231" y="349"/>
                  </a:lnTo>
                  <a:close/>
                  <a:moveTo>
                    <a:pt x="123" y="53"/>
                  </a:moveTo>
                  <a:lnTo>
                    <a:pt x="123" y="54"/>
                  </a:lnTo>
                  <a:lnTo>
                    <a:pt x="105" y="74"/>
                  </a:lnTo>
                  <a:lnTo>
                    <a:pt x="90" y="94"/>
                  </a:lnTo>
                  <a:lnTo>
                    <a:pt x="88" y="95"/>
                  </a:lnTo>
                  <a:lnTo>
                    <a:pt x="90" y="98"/>
                  </a:lnTo>
                  <a:lnTo>
                    <a:pt x="91" y="102"/>
                  </a:lnTo>
                  <a:lnTo>
                    <a:pt x="92" y="104"/>
                  </a:lnTo>
                  <a:lnTo>
                    <a:pt x="94" y="107"/>
                  </a:lnTo>
                  <a:lnTo>
                    <a:pt x="94" y="110"/>
                  </a:lnTo>
                  <a:lnTo>
                    <a:pt x="95" y="114"/>
                  </a:lnTo>
                  <a:lnTo>
                    <a:pt x="95" y="116"/>
                  </a:lnTo>
                  <a:lnTo>
                    <a:pt x="95" y="119"/>
                  </a:lnTo>
                  <a:lnTo>
                    <a:pt x="91" y="123"/>
                  </a:lnTo>
                  <a:lnTo>
                    <a:pt x="88" y="126"/>
                  </a:lnTo>
                  <a:lnTo>
                    <a:pt x="84" y="129"/>
                  </a:lnTo>
                  <a:lnTo>
                    <a:pt x="79" y="131"/>
                  </a:lnTo>
                  <a:lnTo>
                    <a:pt x="74" y="134"/>
                  </a:lnTo>
                  <a:lnTo>
                    <a:pt x="69" y="136"/>
                  </a:lnTo>
                  <a:lnTo>
                    <a:pt x="65" y="137"/>
                  </a:lnTo>
                  <a:lnTo>
                    <a:pt x="59" y="139"/>
                  </a:lnTo>
                  <a:lnTo>
                    <a:pt x="48" y="157"/>
                  </a:lnTo>
                  <a:lnTo>
                    <a:pt x="37" y="179"/>
                  </a:lnTo>
                  <a:lnTo>
                    <a:pt x="27" y="202"/>
                  </a:lnTo>
                  <a:lnTo>
                    <a:pt x="19" y="225"/>
                  </a:lnTo>
                  <a:lnTo>
                    <a:pt x="12" y="249"/>
                  </a:lnTo>
                  <a:lnTo>
                    <a:pt x="7" y="274"/>
                  </a:lnTo>
                  <a:lnTo>
                    <a:pt x="4" y="298"/>
                  </a:lnTo>
                  <a:lnTo>
                    <a:pt x="1" y="323"/>
                  </a:lnTo>
                  <a:lnTo>
                    <a:pt x="0" y="349"/>
                  </a:lnTo>
                  <a:lnTo>
                    <a:pt x="1" y="373"/>
                  </a:lnTo>
                  <a:lnTo>
                    <a:pt x="4" y="398"/>
                  </a:lnTo>
                  <a:lnTo>
                    <a:pt x="7" y="422"/>
                  </a:lnTo>
                  <a:lnTo>
                    <a:pt x="12" y="447"/>
                  </a:lnTo>
                  <a:lnTo>
                    <a:pt x="19" y="471"/>
                  </a:lnTo>
                  <a:lnTo>
                    <a:pt x="27" y="494"/>
                  </a:lnTo>
                  <a:lnTo>
                    <a:pt x="37" y="517"/>
                  </a:lnTo>
                  <a:lnTo>
                    <a:pt x="48" y="539"/>
                  </a:lnTo>
                  <a:lnTo>
                    <a:pt x="61" y="561"/>
                  </a:lnTo>
                  <a:lnTo>
                    <a:pt x="74" y="582"/>
                  </a:lnTo>
                  <a:lnTo>
                    <a:pt x="90" y="602"/>
                  </a:lnTo>
                  <a:lnTo>
                    <a:pt x="105" y="623"/>
                  </a:lnTo>
                  <a:lnTo>
                    <a:pt x="121" y="640"/>
                  </a:lnTo>
                  <a:lnTo>
                    <a:pt x="139" y="635"/>
                  </a:lnTo>
                  <a:lnTo>
                    <a:pt x="159" y="633"/>
                  </a:lnTo>
                  <a:lnTo>
                    <a:pt x="177" y="632"/>
                  </a:lnTo>
                  <a:lnTo>
                    <a:pt x="196" y="633"/>
                  </a:lnTo>
                  <a:lnTo>
                    <a:pt x="215" y="635"/>
                  </a:lnTo>
                  <a:lnTo>
                    <a:pt x="235" y="640"/>
                  </a:lnTo>
                  <a:lnTo>
                    <a:pt x="253" y="644"/>
                  </a:lnTo>
                  <a:lnTo>
                    <a:pt x="269" y="652"/>
                  </a:lnTo>
                  <a:lnTo>
                    <a:pt x="286" y="659"/>
                  </a:lnTo>
                  <a:lnTo>
                    <a:pt x="302" y="665"/>
                  </a:lnTo>
                  <a:lnTo>
                    <a:pt x="320" y="670"/>
                  </a:lnTo>
                  <a:lnTo>
                    <a:pt x="338" y="674"/>
                  </a:lnTo>
                  <a:lnTo>
                    <a:pt x="356" y="677"/>
                  </a:lnTo>
                  <a:lnTo>
                    <a:pt x="376" y="679"/>
                  </a:lnTo>
                  <a:lnTo>
                    <a:pt x="394" y="681"/>
                  </a:lnTo>
                  <a:lnTo>
                    <a:pt x="412" y="681"/>
                  </a:lnTo>
                  <a:lnTo>
                    <a:pt x="413" y="682"/>
                  </a:lnTo>
                  <a:lnTo>
                    <a:pt x="414" y="682"/>
                  </a:lnTo>
                  <a:lnTo>
                    <a:pt x="416" y="682"/>
                  </a:lnTo>
                  <a:lnTo>
                    <a:pt x="418" y="683"/>
                  </a:lnTo>
                  <a:lnTo>
                    <a:pt x="420" y="683"/>
                  </a:lnTo>
                  <a:lnTo>
                    <a:pt x="421" y="683"/>
                  </a:lnTo>
                  <a:lnTo>
                    <a:pt x="423" y="683"/>
                  </a:lnTo>
                  <a:lnTo>
                    <a:pt x="424" y="684"/>
                  </a:lnTo>
                  <a:lnTo>
                    <a:pt x="416" y="681"/>
                  </a:lnTo>
                  <a:lnTo>
                    <a:pt x="395" y="672"/>
                  </a:lnTo>
                  <a:lnTo>
                    <a:pt x="376" y="663"/>
                  </a:lnTo>
                  <a:lnTo>
                    <a:pt x="358" y="654"/>
                  </a:lnTo>
                  <a:lnTo>
                    <a:pt x="340" y="643"/>
                  </a:lnTo>
                  <a:lnTo>
                    <a:pt x="322" y="632"/>
                  </a:lnTo>
                  <a:lnTo>
                    <a:pt x="305" y="621"/>
                  </a:lnTo>
                  <a:lnTo>
                    <a:pt x="289" y="609"/>
                  </a:lnTo>
                  <a:lnTo>
                    <a:pt x="273" y="596"/>
                  </a:lnTo>
                  <a:lnTo>
                    <a:pt x="260" y="582"/>
                  </a:lnTo>
                  <a:lnTo>
                    <a:pt x="246" y="568"/>
                  </a:lnTo>
                  <a:lnTo>
                    <a:pt x="233" y="554"/>
                  </a:lnTo>
                  <a:lnTo>
                    <a:pt x="221" y="539"/>
                  </a:lnTo>
                  <a:lnTo>
                    <a:pt x="210" y="524"/>
                  </a:lnTo>
                  <a:lnTo>
                    <a:pt x="200" y="507"/>
                  </a:lnTo>
                  <a:lnTo>
                    <a:pt x="190" y="492"/>
                  </a:lnTo>
                  <a:lnTo>
                    <a:pt x="182" y="474"/>
                  </a:lnTo>
                  <a:lnTo>
                    <a:pt x="175" y="458"/>
                  </a:lnTo>
                  <a:lnTo>
                    <a:pt x="168" y="440"/>
                  </a:lnTo>
                  <a:lnTo>
                    <a:pt x="163" y="422"/>
                  </a:lnTo>
                  <a:lnTo>
                    <a:pt x="159" y="404"/>
                  </a:lnTo>
                  <a:lnTo>
                    <a:pt x="156" y="386"/>
                  </a:lnTo>
                  <a:lnTo>
                    <a:pt x="155" y="367"/>
                  </a:lnTo>
                  <a:lnTo>
                    <a:pt x="155" y="349"/>
                  </a:lnTo>
                  <a:lnTo>
                    <a:pt x="155" y="329"/>
                  </a:lnTo>
                  <a:lnTo>
                    <a:pt x="156" y="310"/>
                  </a:lnTo>
                  <a:lnTo>
                    <a:pt x="159" y="292"/>
                  </a:lnTo>
                  <a:lnTo>
                    <a:pt x="163" y="274"/>
                  </a:lnTo>
                  <a:lnTo>
                    <a:pt x="168" y="256"/>
                  </a:lnTo>
                  <a:lnTo>
                    <a:pt x="175" y="238"/>
                  </a:lnTo>
                  <a:lnTo>
                    <a:pt x="182" y="222"/>
                  </a:lnTo>
                  <a:lnTo>
                    <a:pt x="190" y="205"/>
                  </a:lnTo>
                  <a:lnTo>
                    <a:pt x="200" y="189"/>
                  </a:lnTo>
                  <a:lnTo>
                    <a:pt x="210" y="172"/>
                  </a:lnTo>
                  <a:lnTo>
                    <a:pt x="221" y="157"/>
                  </a:lnTo>
                  <a:lnTo>
                    <a:pt x="233" y="142"/>
                  </a:lnTo>
                  <a:lnTo>
                    <a:pt x="246" y="128"/>
                  </a:lnTo>
                  <a:lnTo>
                    <a:pt x="260" y="114"/>
                  </a:lnTo>
                  <a:lnTo>
                    <a:pt x="273" y="100"/>
                  </a:lnTo>
                  <a:lnTo>
                    <a:pt x="276" y="99"/>
                  </a:lnTo>
                  <a:lnTo>
                    <a:pt x="271" y="98"/>
                  </a:lnTo>
                  <a:lnTo>
                    <a:pt x="265" y="98"/>
                  </a:lnTo>
                  <a:lnTo>
                    <a:pt x="260" y="98"/>
                  </a:lnTo>
                  <a:lnTo>
                    <a:pt x="254" y="97"/>
                  </a:lnTo>
                  <a:lnTo>
                    <a:pt x="248" y="96"/>
                  </a:lnTo>
                  <a:lnTo>
                    <a:pt x="243" y="95"/>
                  </a:lnTo>
                  <a:lnTo>
                    <a:pt x="237" y="93"/>
                  </a:lnTo>
                  <a:lnTo>
                    <a:pt x="232" y="89"/>
                  </a:lnTo>
                  <a:lnTo>
                    <a:pt x="232" y="85"/>
                  </a:lnTo>
                  <a:lnTo>
                    <a:pt x="232" y="81"/>
                  </a:lnTo>
                  <a:lnTo>
                    <a:pt x="232" y="75"/>
                  </a:lnTo>
                  <a:lnTo>
                    <a:pt x="232" y="70"/>
                  </a:lnTo>
                  <a:lnTo>
                    <a:pt x="232" y="64"/>
                  </a:lnTo>
                  <a:lnTo>
                    <a:pt x="232" y="59"/>
                  </a:lnTo>
                  <a:lnTo>
                    <a:pt x="233" y="53"/>
                  </a:lnTo>
                  <a:lnTo>
                    <a:pt x="235" y="48"/>
                  </a:lnTo>
                  <a:lnTo>
                    <a:pt x="221" y="48"/>
                  </a:lnTo>
                  <a:lnTo>
                    <a:pt x="207" y="48"/>
                  </a:lnTo>
                  <a:lnTo>
                    <a:pt x="193" y="48"/>
                  </a:lnTo>
                  <a:lnTo>
                    <a:pt x="178" y="49"/>
                  </a:lnTo>
                  <a:lnTo>
                    <a:pt x="164" y="49"/>
                  </a:lnTo>
                  <a:lnTo>
                    <a:pt x="150" y="51"/>
                  </a:lnTo>
                  <a:lnTo>
                    <a:pt x="137" y="52"/>
                  </a:lnTo>
                  <a:lnTo>
                    <a:pt x="123" y="53"/>
                  </a:lnTo>
                  <a:close/>
                </a:path>
              </a:pathLst>
            </a:custGeom>
            <a:solidFill>
              <a:srgbClr val="FFEE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3" name="Freeform 182">
              <a:extLst>
                <a:ext uri="{FF2B5EF4-FFF2-40B4-BE49-F238E27FC236}">
                  <a16:creationId xmlns:a16="http://schemas.microsoft.com/office/drawing/2014/main" id="{8902B681-A07E-47A6-87B9-FF8FE58F48E4}"/>
                </a:ext>
              </a:extLst>
            </p:cNvPr>
            <p:cNvSpPr>
              <a:spLocks/>
            </p:cNvSpPr>
            <p:nvPr/>
          </p:nvSpPr>
          <p:spPr bwMode="auto">
            <a:xfrm>
              <a:off x="3897313" y="2755900"/>
              <a:ext cx="1465263" cy="1066800"/>
            </a:xfrm>
            <a:custGeom>
              <a:avLst/>
              <a:gdLst>
                <a:gd name="T0" fmla="*/ 907 w 923"/>
                <a:gd name="T1" fmla="*/ 244 h 672"/>
                <a:gd name="T2" fmla="*/ 855 w 923"/>
                <a:gd name="T3" fmla="*/ 145 h 672"/>
                <a:gd name="T4" fmla="*/ 771 w 923"/>
                <a:gd name="T5" fmla="*/ 63 h 672"/>
                <a:gd name="T6" fmla="*/ 660 w 923"/>
                <a:gd name="T7" fmla="*/ 4 h 672"/>
                <a:gd name="T8" fmla="*/ 643 w 923"/>
                <a:gd name="T9" fmla="*/ 4 h 672"/>
                <a:gd name="T10" fmla="*/ 690 w 923"/>
                <a:gd name="T11" fmla="*/ 21 h 672"/>
                <a:gd name="T12" fmla="*/ 755 w 923"/>
                <a:gd name="T13" fmla="*/ 61 h 672"/>
                <a:gd name="T14" fmla="*/ 778 w 923"/>
                <a:gd name="T15" fmla="*/ 122 h 672"/>
                <a:gd name="T16" fmla="*/ 809 w 923"/>
                <a:gd name="T17" fmla="*/ 167 h 672"/>
                <a:gd name="T18" fmla="*/ 805 w 923"/>
                <a:gd name="T19" fmla="*/ 198 h 672"/>
                <a:gd name="T20" fmla="*/ 802 w 923"/>
                <a:gd name="T21" fmla="*/ 214 h 672"/>
                <a:gd name="T22" fmla="*/ 808 w 923"/>
                <a:gd name="T23" fmla="*/ 232 h 672"/>
                <a:gd name="T24" fmla="*/ 765 w 923"/>
                <a:gd name="T25" fmla="*/ 232 h 672"/>
                <a:gd name="T26" fmla="*/ 750 w 923"/>
                <a:gd name="T27" fmla="*/ 238 h 672"/>
                <a:gd name="T28" fmla="*/ 744 w 923"/>
                <a:gd name="T29" fmla="*/ 241 h 672"/>
                <a:gd name="T30" fmla="*/ 766 w 923"/>
                <a:gd name="T31" fmla="*/ 311 h 672"/>
                <a:gd name="T32" fmla="*/ 917 w 923"/>
                <a:gd name="T33" fmla="*/ 392 h 672"/>
                <a:gd name="T34" fmla="*/ 877 w 923"/>
                <a:gd name="T35" fmla="*/ 495 h 672"/>
                <a:gd name="T36" fmla="*/ 802 w 923"/>
                <a:gd name="T37" fmla="*/ 584 h 672"/>
                <a:gd name="T38" fmla="*/ 710 w 923"/>
                <a:gd name="T39" fmla="*/ 645 h 672"/>
                <a:gd name="T40" fmla="*/ 643 w 923"/>
                <a:gd name="T41" fmla="*/ 626 h 672"/>
                <a:gd name="T42" fmla="*/ 567 w 923"/>
                <a:gd name="T43" fmla="*/ 597 h 672"/>
                <a:gd name="T44" fmla="*/ 482 w 923"/>
                <a:gd name="T45" fmla="*/ 600 h 672"/>
                <a:gd name="T46" fmla="*/ 404 w 923"/>
                <a:gd name="T47" fmla="*/ 631 h 672"/>
                <a:gd name="T48" fmla="*/ 305 w 923"/>
                <a:gd name="T49" fmla="*/ 670 h 672"/>
                <a:gd name="T50" fmla="*/ 240 w 923"/>
                <a:gd name="T51" fmla="*/ 660 h 672"/>
                <a:gd name="T52" fmla="*/ 134 w 923"/>
                <a:gd name="T53" fmla="*/ 597 h 672"/>
                <a:gd name="T54" fmla="*/ 55 w 923"/>
                <a:gd name="T55" fmla="*/ 512 h 672"/>
                <a:gd name="T56" fmla="*/ 8 w 923"/>
                <a:gd name="T57" fmla="*/ 410 h 672"/>
                <a:gd name="T58" fmla="*/ 1 w 923"/>
                <a:gd name="T59" fmla="*/ 298 h 672"/>
                <a:gd name="T60" fmla="*/ 35 w 923"/>
                <a:gd name="T61" fmla="*/ 193 h 672"/>
                <a:gd name="T62" fmla="*/ 105 w 923"/>
                <a:gd name="T63" fmla="*/ 102 h 672"/>
                <a:gd name="T64" fmla="*/ 149 w 923"/>
                <a:gd name="T65" fmla="*/ 86 h 672"/>
                <a:gd name="T66" fmla="*/ 187 w 923"/>
                <a:gd name="T67" fmla="*/ 92 h 672"/>
                <a:gd name="T68" fmla="*/ 234 w 923"/>
                <a:gd name="T69" fmla="*/ 79 h 672"/>
                <a:gd name="T70" fmla="*/ 287 w 923"/>
                <a:gd name="T71" fmla="*/ 80 h 672"/>
                <a:gd name="T72" fmla="*/ 292 w 923"/>
                <a:gd name="T73" fmla="*/ 85 h 672"/>
                <a:gd name="T74" fmla="*/ 317 w 923"/>
                <a:gd name="T75" fmla="*/ 81 h 672"/>
                <a:gd name="T76" fmla="*/ 319 w 923"/>
                <a:gd name="T77" fmla="*/ 51 h 672"/>
                <a:gd name="T78" fmla="*/ 326 w 923"/>
                <a:gd name="T79" fmla="*/ 19 h 672"/>
                <a:gd name="T80" fmla="*/ 439 w 923"/>
                <a:gd name="T81" fmla="*/ 6 h 672"/>
                <a:gd name="T82" fmla="*/ 432 w 923"/>
                <a:gd name="T83" fmla="*/ 22 h 672"/>
                <a:gd name="T84" fmla="*/ 373 w 923"/>
                <a:gd name="T85" fmla="*/ 53 h 672"/>
                <a:gd name="T86" fmla="*/ 323 w 923"/>
                <a:gd name="T87" fmla="*/ 97 h 672"/>
                <a:gd name="T88" fmla="*/ 306 w 923"/>
                <a:gd name="T89" fmla="*/ 117 h 672"/>
                <a:gd name="T90" fmla="*/ 265 w 923"/>
                <a:gd name="T91" fmla="*/ 147 h 672"/>
                <a:gd name="T92" fmla="*/ 205 w 923"/>
                <a:gd name="T93" fmla="*/ 199 h 672"/>
                <a:gd name="T94" fmla="*/ 167 w 923"/>
                <a:gd name="T95" fmla="*/ 263 h 672"/>
                <a:gd name="T96" fmla="*/ 153 w 923"/>
                <a:gd name="T97" fmla="*/ 337 h 672"/>
                <a:gd name="T98" fmla="*/ 167 w 923"/>
                <a:gd name="T99" fmla="*/ 409 h 672"/>
                <a:gd name="T100" fmla="*/ 205 w 923"/>
                <a:gd name="T101" fmla="*/ 473 h 672"/>
                <a:gd name="T102" fmla="*/ 265 w 923"/>
                <a:gd name="T103" fmla="*/ 525 h 672"/>
                <a:gd name="T104" fmla="*/ 341 w 923"/>
                <a:gd name="T105" fmla="*/ 563 h 672"/>
                <a:gd name="T106" fmla="*/ 429 w 923"/>
                <a:gd name="T107" fmla="*/ 580 h 672"/>
                <a:gd name="T108" fmla="*/ 522 w 923"/>
                <a:gd name="T109" fmla="*/ 577 h 672"/>
                <a:gd name="T110" fmla="*/ 608 w 923"/>
                <a:gd name="T111" fmla="*/ 552 h 672"/>
                <a:gd name="T112" fmla="*/ 678 w 923"/>
                <a:gd name="T113" fmla="*/ 510 h 672"/>
                <a:gd name="T114" fmla="*/ 731 w 923"/>
                <a:gd name="T115" fmla="*/ 454 h 672"/>
                <a:gd name="T116" fmla="*/ 762 w 923"/>
                <a:gd name="T117" fmla="*/ 385 h 67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23" h="672">
                  <a:moveTo>
                    <a:pt x="923" y="337"/>
                  </a:moveTo>
                  <a:lnTo>
                    <a:pt x="921" y="317"/>
                  </a:lnTo>
                  <a:lnTo>
                    <a:pt x="920" y="298"/>
                  </a:lnTo>
                  <a:lnTo>
                    <a:pt x="917" y="280"/>
                  </a:lnTo>
                  <a:lnTo>
                    <a:pt x="913" y="262"/>
                  </a:lnTo>
                  <a:lnTo>
                    <a:pt x="907" y="244"/>
                  </a:lnTo>
                  <a:lnTo>
                    <a:pt x="902" y="226"/>
                  </a:lnTo>
                  <a:lnTo>
                    <a:pt x="894" y="210"/>
                  </a:lnTo>
                  <a:lnTo>
                    <a:pt x="885" y="193"/>
                  </a:lnTo>
                  <a:lnTo>
                    <a:pt x="877" y="177"/>
                  </a:lnTo>
                  <a:lnTo>
                    <a:pt x="866" y="160"/>
                  </a:lnTo>
                  <a:lnTo>
                    <a:pt x="855" y="145"/>
                  </a:lnTo>
                  <a:lnTo>
                    <a:pt x="844" y="130"/>
                  </a:lnTo>
                  <a:lnTo>
                    <a:pt x="830" y="116"/>
                  </a:lnTo>
                  <a:lnTo>
                    <a:pt x="816" y="102"/>
                  </a:lnTo>
                  <a:lnTo>
                    <a:pt x="802" y="88"/>
                  </a:lnTo>
                  <a:lnTo>
                    <a:pt x="787" y="75"/>
                  </a:lnTo>
                  <a:lnTo>
                    <a:pt x="771" y="63"/>
                  </a:lnTo>
                  <a:lnTo>
                    <a:pt x="754" y="52"/>
                  </a:lnTo>
                  <a:lnTo>
                    <a:pt x="736" y="41"/>
                  </a:lnTo>
                  <a:lnTo>
                    <a:pt x="718" y="31"/>
                  </a:lnTo>
                  <a:lnTo>
                    <a:pt x="700" y="21"/>
                  </a:lnTo>
                  <a:lnTo>
                    <a:pt x="681" y="12"/>
                  </a:lnTo>
                  <a:lnTo>
                    <a:pt x="660" y="4"/>
                  </a:lnTo>
                  <a:lnTo>
                    <a:pt x="650" y="0"/>
                  </a:lnTo>
                  <a:lnTo>
                    <a:pt x="649" y="1"/>
                  </a:lnTo>
                  <a:lnTo>
                    <a:pt x="648" y="1"/>
                  </a:lnTo>
                  <a:lnTo>
                    <a:pt x="646" y="2"/>
                  </a:lnTo>
                  <a:lnTo>
                    <a:pt x="645" y="4"/>
                  </a:lnTo>
                  <a:lnTo>
                    <a:pt x="643" y="4"/>
                  </a:lnTo>
                  <a:lnTo>
                    <a:pt x="642" y="5"/>
                  </a:lnTo>
                  <a:lnTo>
                    <a:pt x="642" y="6"/>
                  </a:lnTo>
                  <a:lnTo>
                    <a:pt x="641" y="7"/>
                  </a:lnTo>
                  <a:lnTo>
                    <a:pt x="657" y="11"/>
                  </a:lnTo>
                  <a:lnTo>
                    <a:pt x="674" y="16"/>
                  </a:lnTo>
                  <a:lnTo>
                    <a:pt x="690" y="21"/>
                  </a:lnTo>
                  <a:lnTo>
                    <a:pt x="707" y="27"/>
                  </a:lnTo>
                  <a:lnTo>
                    <a:pt x="724" y="34"/>
                  </a:lnTo>
                  <a:lnTo>
                    <a:pt x="737" y="43"/>
                  </a:lnTo>
                  <a:lnTo>
                    <a:pt x="744" y="49"/>
                  </a:lnTo>
                  <a:lnTo>
                    <a:pt x="750" y="54"/>
                  </a:lnTo>
                  <a:lnTo>
                    <a:pt x="755" y="61"/>
                  </a:lnTo>
                  <a:lnTo>
                    <a:pt x="760" y="67"/>
                  </a:lnTo>
                  <a:lnTo>
                    <a:pt x="760" y="80"/>
                  </a:lnTo>
                  <a:lnTo>
                    <a:pt x="762" y="91"/>
                  </a:lnTo>
                  <a:lnTo>
                    <a:pt x="766" y="102"/>
                  </a:lnTo>
                  <a:lnTo>
                    <a:pt x="771" y="112"/>
                  </a:lnTo>
                  <a:lnTo>
                    <a:pt x="778" y="122"/>
                  </a:lnTo>
                  <a:lnTo>
                    <a:pt x="786" y="130"/>
                  </a:lnTo>
                  <a:lnTo>
                    <a:pt x="794" y="138"/>
                  </a:lnTo>
                  <a:lnTo>
                    <a:pt x="804" y="146"/>
                  </a:lnTo>
                  <a:lnTo>
                    <a:pt x="805" y="152"/>
                  </a:lnTo>
                  <a:lnTo>
                    <a:pt x="808" y="159"/>
                  </a:lnTo>
                  <a:lnTo>
                    <a:pt x="809" y="167"/>
                  </a:lnTo>
                  <a:lnTo>
                    <a:pt x="812" y="173"/>
                  </a:lnTo>
                  <a:lnTo>
                    <a:pt x="812" y="181"/>
                  </a:lnTo>
                  <a:lnTo>
                    <a:pt x="811" y="188"/>
                  </a:lnTo>
                  <a:lnTo>
                    <a:pt x="809" y="191"/>
                  </a:lnTo>
                  <a:lnTo>
                    <a:pt x="808" y="194"/>
                  </a:lnTo>
                  <a:lnTo>
                    <a:pt x="805" y="198"/>
                  </a:lnTo>
                  <a:lnTo>
                    <a:pt x="801" y="200"/>
                  </a:lnTo>
                  <a:lnTo>
                    <a:pt x="800" y="203"/>
                  </a:lnTo>
                  <a:lnTo>
                    <a:pt x="798" y="206"/>
                  </a:lnTo>
                  <a:lnTo>
                    <a:pt x="800" y="209"/>
                  </a:lnTo>
                  <a:lnTo>
                    <a:pt x="801" y="211"/>
                  </a:lnTo>
                  <a:lnTo>
                    <a:pt x="802" y="214"/>
                  </a:lnTo>
                  <a:lnTo>
                    <a:pt x="805" y="216"/>
                  </a:lnTo>
                  <a:lnTo>
                    <a:pt x="809" y="219"/>
                  </a:lnTo>
                  <a:lnTo>
                    <a:pt x="812" y="221"/>
                  </a:lnTo>
                  <a:lnTo>
                    <a:pt x="812" y="225"/>
                  </a:lnTo>
                  <a:lnTo>
                    <a:pt x="811" y="229"/>
                  </a:lnTo>
                  <a:lnTo>
                    <a:pt x="808" y="232"/>
                  </a:lnTo>
                  <a:lnTo>
                    <a:pt x="805" y="233"/>
                  </a:lnTo>
                  <a:lnTo>
                    <a:pt x="798" y="234"/>
                  </a:lnTo>
                  <a:lnTo>
                    <a:pt x="790" y="233"/>
                  </a:lnTo>
                  <a:lnTo>
                    <a:pt x="780" y="232"/>
                  </a:lnTo>
                  <a:lnTo>
                    <a:pt x="769" y="232"/>
                  </a:lnTo>
                  <a:lnTo>
                    <a:pt x="765" y="232"/>
                  </a:lnTo>
                  <a:lnTo>
                    <a:pt x="761" y="233"/>
                  </a:lnTo>
                  <a:lnTo>
                    <a:pt x="757" y="235"/>
                  </a:lnTo>
                  <a:lnTo>
                    <a:pt x="754" y="238"/>
                  </a:lnTo>
                  <a:lnTo>
                    <a:pt x="753" y="238"/>
                  </a:lnTo>
                  <a:lnTo>
                    <a:pt x="751" y="238"/>
                  </a:lnTo>
                  <a:lnTo>
                    <a:pt x="750" y="238"/>
                  </a:lnTo>
                  <a:lnTo>
                    <a:pt x="749" y="238"/>
                  </a:lnTo>
                  <a:lnTo>
                    <a:pt x="747" y="238"/>
                  </a:lnTo>
                  <a:lnTo>
                    <a:pt x="746" y="238"/>
                  </a:lnTo>
                  <a:lnTo>
                    <a:pt x="744" y="238"/>
                  </a:lnTo>
                  <a:lnTo>
                    <a:pt x="743" y="238"/>
                  </a:lnTo>
                  <a:lnTo>
                    <a:pt x="744" y="241"/>
                  </a:lnTo>
                  <a:lnTo>
                    <a:pt x="750" y="252"/>
                  </a:lnTo>
                  <a:lnTo>
                    <a:pt x="754" y="263"/>
                  </a:lnTo>
                  <a:lnTo>
                    <a:pt x="758" y="275"/>
                  </a:lnTo>
                  <a:lnTo>
                    <a:pt x="762" y="287"/>
                  </a:lnTo>
                  <a:lnTo>
                    <a:pt x="765" y="299"/>
                  </a:lnTo>
                  <a:lnTo>
                    <a:pt x="766" y="311"/>
                  </a:lnTo>
                  <a:lnTo>
                    <a:pt x="768" y="323"/>
                  </a:lnTo>
                  <a:lnTo>
                    <a:pt x="768" y="337"/>
                  </a:lnTo>
                  <a:lnTo>
                    <a:pt x="923" y="337"/>
                  </a:lnTo>
                  <a:lnTo>
                    <a:pt x="921" y="355"/>
                  </a:lnTo>
                  <a:lnTo>
                    <a:pt x="920" y="374"/>
                  </a:lnTo>
                  <a:lnTo>
                    <a:pt x="917" y="392"/>
                  </a:lnTo>
                  <a:lnTo>
                    <a:pt x="913" y="410"/>
                  </a:lnTo>
                  <a:lnTo>
                    <a:pt x="907" y="428"/>
                  </a:lnTo>
                  <a:lnTo>
                    <a:pt x="902" y="446"/>
                  </a:lnTo>
                  <a:lnTo>
                    <a:pt x="894" y="462"/>
                  </a:lnTo>
                  <a:lnTo>
                    <a:pt x="885" y="480"/>
                  </a:lnTo>
                  <a:lnTo>
                    <a:pt x="877" y="495"/>
                  </a:lnTo>
                  <a:lnTo>
                    <a:pt x="866" y="512"/>
                  </a:lnTo>
                  <a:lnTo>
                    <a:pt x="855" y="527"/>
                  </a:lnTo>
                  <a:lnTo>
                    <a:pt x="844" y="542"/>
                  </a:lnTo>
                  <a:lnTo>
                    <a:pt x="830" y="556"/>
                  </a:lnTo>
                  <a:lnTo>
                    <a:pt x="816" y="570"/>
                  </a:lnTo>
                  <a:lnTo>
                    <a:pt x="802" y="584"/>
                  </a:lnTo>
                  <a:lnTo>
                    <a:pt x="787" y="597"/>
                  </a:lnTo>
                  <a:lnTo>
                    <a:pt x="771" y="609"/>
                  </a:lnTo>
                  <a:lnTo>
                    <a:pt x="754" y="620"/>
                  </a:lnTo>
                  <a:lnTo>
                    <a:pt x="736" y="631"/>
                  </a:lnTo>
                  <a:lnTo>
                    <a:pt x="718" y="642"/>
                  </a:lnTo>
                  <a:lnTo>
                    <a:pt x="710" y="645"/>
                  </a:lnTo>
                  <a:lnTo>
                    <a:pt x="699" y="644"/>
                  </a:lnTo>
                  <a:lnTo>
                    <a:pt x="686" y="642"/>
                  </a:lnTo>
                  <a:lnTo>
                    <a:pt x="675" y="640"/>
                  </a:lnTo>
                  <a:lnTo>
                    <a:pt x="664" y="635"/>
                  </a:lnTo>
                  <a:lnTo>
                    <a:pt x="653" y="631"/>
                  </a:lnTo>
                  <a:lnTo>
                    <a:pt x="643" y="626"/>
                  </a:lnTo>
                  <a:lnTo>
                    <a:pt x="634" y="618"/>
                  </a:lnTo>
                  <a:lnTo>
                    <a:pt x="626" y="610"/>
                  </a:lnTo>
                  <a:lnTo>
                    <a:pt x="610" y="606"/>
                  </a:lnTo>
                  <a:lnTo>
                    <a:pt x="597" y="602"/>
                  </a:lnTo>
                  <a:lnTo>
                    <a:pt x="581" y="599"/>
                  </a:lnTo>
                  <a:lnTo>
                    <a:pt x="567" y="597"/>
                  </a:lnTo>
                  <a:lnTo>
                    <a:pt x="552" y="596"/>
                  </a:lnTo>
                  <a:lnTo>
                    <a:pt x="538" y="595"/>
                  </a:lnTo>
                  <a:lnTo>
                    <a:pt x="525" y="595"/>
                  </a:lnTo>
                  <a:lnTo>
                    <a:pt x="509" y="596"/>
                  </a:lnTo>
                  <a:lnTo>
                    <a:pt x="496" y="597"/>
                  </a:lnTo>
                  <a:lnTo>
                    <a:pt x="482" y="600"/>
                  </a:lnTo>
                  <a:lnTo>
                    <a:pt x="468" y="602"/>
                  </a:lnTo>
                  <a:lnTo>
                    <a:pt x="456" y="607"/>
                  </a:lnTo>
                  <a:lnTo>
                    <a:pt x="442" y="611"/>
                  </a:lnTo>
                  <a:lnTo>
                    <a:pt x="429" y="618"/>
                  </a:lnTo>
                  <a:lnTo>
                    <a:pt x="417" y="623"/>
                  </a:lnTo>
                  <a:lnTo>
                    <a:pt x="404" y="631"/>
                  </a:lnTo>
                  <a:lnTo>
                    <a:pt x="386" y="638"/>
                  </a:lnTo>
                  <a:lnTo>
                    <a:pt x="370" y="645"/>
                  </a:lnTo>
                  <a:lnTo>
                    <a:pt x="355" y="653"/>
                  </a:lnTo>
                  <a:lnTo>
                    <a:pt x="338" y="660"/>
                  </a:lnTo>
                  <a:lnTo>
                    <a:pt x="322" y="666"/>
                  </a:lnTo>
                  <a:lnTo>
                    <a:pt x="305" y="670"/>
                  </a:lnTo>
                  <a:lnTo>
                    <a:pt x="297" y="672"/>
                  </a:lnTo>
                  <a:lnTo>
                    <a:pt x="287" y="672"/>
                  </a:lnTo>
                  <a:lnTo>
                    <a:pt x="279" y="672"/>
                  </a:lnTo>
                  <a:lnTo>
                    <a:pt x="269" y="672"/>
                  </a:lnTo>
                  <a:lnTo>
                    <a:pt x="261" y="669"/>
                  </a:lnTo>
                  <a:lnTo>
                    <a:pt x="240" y="660"/>
                  </a:lnTo>
                  <a:lnTo>
                    <a:pt x="221" y="651"/>
                  </a:lnTo>
                  <a:lnTo>
                    <a:pt x="203" y="642"/>
                  </a:lnTo>
                  <a:lnTo>
                    <a:pt x="185" y="631"/>
                  </a:lnTo>
                  <a:lnTo>
                    <a:pt x="167" y="620"/>
                  </a:lnTo>
                  <a:lnTo>
                    <a:pt x="150" y="609"/>
                  </a:lnTo>
                  <a:lnTo>
                    <a:pt x="134" y="597"/>
                  </a:lnTo>
                  <a:lnTo>
                    <a:pt x="118" y="584"/>
                  </a:lnTo>
                  <a:lnTo>
                    <a:pt x="105" y="570"/>
                  </a:lnTo>
                  <a:lnTo>
                    <a:pt x="91" y="556"/>
                  </a:lnTo>
                  <a:lnTo>
                    <a:pt x="78" y="542"/>
                  </a:lnTo>
                  <a:lnTo>
                    <a:pt x="66" y="527"/>
                  </a:lnTo>
                  <a:lnTo>
                    <a:pt x="55" y="512"/>
                  </a:lnTo>
                  <a:lnTo>
                    <a:pt x="45" y="495"/>
                  </a:lnTo>
                  <a:lnTo>
                    <a:pt x="35" y="480"/>
                  </a:lnTo>
                  <a:lnTo>
                    <a:pt x="27" y="462"/>
                  </a:lnTo>
                  <a:lnTo>
                    <a:pt x="20" y="446"/>
                  </a:lnTo>
                  <a:lnTo>
                    <a:pt x="13" y="428"/>
                  </a:lnTo>
                  <a:lnTo>
                    <a:pt x="8" y="410"/>
                  </a:lnTo>
                  <a:lnTo>
                    <a:pt x="4" y="392"/>
                  </a:lnTo>
                  <a:lnTo>
                    <a:pt x="1" y="374"/>
                  </a:lnTo>
                  <a:lnTo>
                    <a:pt x="0" y="355"/>
                  </a:lnTo>
                  <a:lnTo>
                    <a:pt x="0" y="337"/>
                  </a:lnTo>
                  <a:lnTo>
                    <a:pt x="0" y="317"/>
                  </a:lnTo>
                  <a:lnTo>
                    <a:pt x="1" y="298"/>
                  </a:lnTo>
                  <a:lnTo>
                    <a:pt x="4" y="280"/>
                  </a:lnTo>
                  <a:lnTo>
                    <a:pt x="8" y="262"/>
                  </a:lnTo>
                  <a:lnTo>
                    <a:pt x="13" y="244"/>
                  </a:lnTo>
                  <a:lnTo>
                    <a:pt x="20" y="226"/>
                  </a:lnTo>
                  <a:lnTo>
                    <a:pt x="27" y="210"/>
                  </a:lnTo>
                  <a:lnTo>
                    <a:pt x="35" y="193"/>
                  </a:lnTo>
                  <a:lnTo>
                    <a:pt x="45" y="177"/>
                  </a:lnTo>
                  <a:lnTo>
                    <a:pt x="55" y="160"/>
                  </a:lnTo>
                  <a:lnTo>
                    <a:pt x="66" y="145"/>
                  </a:lnTo>
                  <a:lnTo>
                    <a:pt x="78" y="130"/>
                  </a:lnTo>
                  <a:lnTo>
                    <a:pt x="91" y="116"/>
                  </a:lnTo>
                  <a:lnTo>
                    <a:pt x="105" y="102"/>
                  </a:lnTo>
                  <a:lnTo>
                    <a:pt x="118" y="88"/>
                  </a:lnTo>
                  <a:lnTo>
                    <a:pt x="121" y="87"/>
                  </a:lnTo>
                  <a:lnTo>
                    <a:pt x="128" y="86"/>
                  </a:lnTo>
                  <a:lnTo>
                    <a:pt x="135" y="86"/>
                  </a:lnTo>
                  <a:lnTo>
                    <a:pt x="142" y="86"/>
                  </a:lnTo>
                  <a:lnTo>
                    <a:pt x="149" y="86"/>
                  </a:lnTo>
                  <a:lnTo>
                    <a:pt x="156" y="86"/>
                  </a:lnTo>
                  <a:lnTo>
                    <a:pt x="163" y="86"/>
                  </a:lnTo>
                  <a:lnTo>
                    <a:pt x="169" y="87"/>
                  </a:lnTo>
                  <a:lnTo>
                    <a:pt x="176" y="88"/>
                  </a:lnTo>
                  <a:lnTo>
                    <a:pt x="182" y="91"/>
                  </a:lnTo>
                  <a:lnTo>
                    <a:pt x="187" y="92"/>
                  </a:lnTo>
                  <a:lnTo>
                    <a:pt x="193" y="92"/>
                  </a:lnTo>
                  <a:lnTo>
                    <a:pt x="199" y="92"/>
                  </a:lnTo>
                  <a:lnTo>
                    <a:pt x="207" y="88"/>
                  </a:lnTo>
                  <a:lnTo>
                    <a:pt x="216" y="85"/>
                  </a:lnTo>
                  <a:lnTo>
                    <a:pt x="225" y="82"/>
                  </a:lnTo>
                  <a:lnTo>
                    <a:pt x="234" y="79"/>
                  </a:lnTo>
                  <a:lnTo>
                    <a:pt x="239" y="77"/>
                  </a:lnTo>
                  <a:lnTo>
                    <a:pt x="243" y="76"/>
                  </a:lnTo>
                  <a:lnTo>
                    <a:pt x="248" y="76"/>
                  </a:lnTo>
                  <a:lnTo>
                    <a:pt x="254" y="77"/>
                  </a:lnTo>
                  <a:lnTo>
                    <a:pt x="287" y="77"/>
                  </a:lnTo>
                  <a:lnTo>
                    <a:pt x="287" y="80"/>
                  </a:lnTo>
                  <a:lnTo>
                    <a:pt x="287" y="81"/>
                  </a:lnTo>
                  <a:lnTo>
                    <a:pt x="288" y="82"/>
                  </a:lnTo>
                  <a:lnTo>
                    <a:pt x="288" y="83"/>
                  </a:lnTo>
                  <a:lnTo>
                    <a:pt x="290" y="84"/>
                  </a:lnTo>
                  <a:lnTo>
                    <a:pt x="291" y="85"/>
                  </a:lnTo>
                  <a:lnTo>
                    <a:pt x="292" y="85"/>
                  </a:lnTo>
                  <a:lnTo>
                    <a:pt x="294" y="86"/>
                  </a:lnTo>
                  <a:lnTo>
                    <a:pt x="299" y="87"/>
                  </a:lnTo>
                  <a:lnTo>
                    <a:pt x="306" y="87"/>
                  </a:lnTo>
                  <a:lnTo>
                    <a:pt x="310" y="86"/>
                  </a:lnTo>
                  <a:lnTo>
                    <a:pt x="315" y="84"/>
                  </a:lnTo>
                  <a:lnTo>
                    <a:pt x="317" y="81"/>
                  </a:lnTo>
                  <a:lnTo>
                    <a:pt x="319" y="76"/>
                  </a:lnTo>
                  <a:lnTo>
                    <a:pt x="322" y="72"/>
                  </a:lnTo>
                  <a:lnTo>
                    <a:pt x="322" y="67"/>
                  </a:lnTo>
                  <a:lnTo>
                    <a:pt x="322" y="62"/>
                  </a:lnTo>
                  <a:lnTo>
                    <a:pt x="320" y="56"/>
                  </a:lnTo>
                  <a:lnTo>
                    <a:pt x="319" y="51"/>
                  </a:lnTo>
                  <a:lnTo>
                    <a:pt x="317" y="45"/>
                  </a:lnTo>
                  <a:lnTo>
                    <a:pt x="315" y="40"/>
                  </a:lnTo>
                  <a:lnTo>
                    <a:pt x="313" y="34"/>
                  </a:lnTo>
                  <a:lnTo>
                    <a:pt x="310" y="29"/>
                  </a:lnTo>
                  <a:lnTo>
                    <a:pt x="309" y="23"/>
                  </a:lnTo>
                  <a:lnTo>
                    <a:pt x="326" y="19"/>
                  </a:lnTo>
                  <a:lnTo>
                    <a:pt x="345" y="15"/>
                  </a:lnTo>
                  <a:lnTo>
                    <a:pt x="363" y="11"/>
                  </a:lnTo>
                  <a:lnTo>
                    <a:pt x="382" y="9"/>
                  </a:lnTo>
                  <a:lnTo>
                    <a:pt x="400" y="7"/>
                  </a:lnTo>
                  <a:lnTo>
                    <a:pt x="420" y="6"/>
                  </a:lnTo>
                  <a:lnTo>
                    <a:pt x="439" y="6"/>
                  </a:lnTo>
                  <a:lnTo>
                    <a:pt x="460" y="7"/>
                  </a:lnTo>
                  <a:lnTo>
                    <a:pt x="454" y="11"/>
                  </a:lnTo>
                  <a:lnTo>
                    <a:pt x="450" y="15"/>
                  </a:lnTo>
                  <a:lnTo>
                    <a:pt x="444" y="18"/>
                  </a:lnTo>
                  <a:lnTo>
                    <a:pt x="438" y="20"/>
                  </a:lnTo>
                  <a:lnTo>
                    <a:pt x="432" y="22"/>
                  </a:lnTo>
                  <a:lnTo>
                    <a:pt x="425" y="24"/>
                  </a:lnTo>
                  <a:lnTo>
                    <a:pt x="418" y="26"/>
                  </a:lnTo>
                  <a:lnTo>
                    <a:pt x="411" y="26"/>
                  </a:lnTo>
                  <a:lnTo>
                    <a:pt x="399" y="36"/>
                  </a:lnTo>
                  <a:lnTo>
                    <a:pt x="386" y="44"/>
                  </a:lnTo>
                  <a:lnTo>
                    <a:pt x="373" y="53"/>
                  </a:lnTo>
                  <a:lnTo>
                    <a:pt x="360" y="62"/>
                  </a:lnTo>
                  <a:lnTo>
                    <a:pt x="346" y="71"/>
                  </a:lnTo>
                  <a:lnTo>
                    <a:pt x="335" y="81"/>
                  </a:lnTo>
                  <a:lnTo>
                    <a:pt x="331" y="85"/>
                  </a:lnTo>
                  <a:lnTo>
                    <a:pt x="326" y="91"/>
                  </a:lnTo>
                  <a:lnTo>
                    <a:pt x="323" y="97"/>
                  </a:lnTo>
                  <a:lnTo>
                    <a:pt x="319" y="103"/>
                  </a:lnTo>
                  <a:lnTo>
                    <a:pt x="316" y="106"/>
                  </a:lnTo>
                  <a:lnTo>
                    <a:pt x="313" y="109"/>
                  </a:lnTo>
                  <a:lnTo>
                    <a:pt x="312" y="112"/>
                  </a:lnTo>
                  <a:lnTo>
                    <a:pt x="309" y="115"/>
                  </a:lnTo>
                  <a:lnTo>
                    <a:pt x="306" y="117"/>
                  </a:lnTo>
                  <a:lnTo>
                    <a:pt x="305" y="120"/>
                  </a:lnTo>
                  <a:lnTo>
                    <a:pt x="302" y="124"/>
                  </a:lnTo>
                  <a:lnTo>
                    <a:pt x="301" y="126"/>
                  </a:lnTo>
                  <a:lnTo>
                    <a:pt x="288" y="133"/>
                  </a:lnTo>
                  <a:lnTo>
                    <a:pt x="276" y="139"/>
                  </a:lnTo>
                  <a:lnTo>
                    <a:pt x="265" y="147"/>
                  </a:lnTo>
                  <a:lnTo>
                    <a:pt x="254" y="155"/>
                  </a:lnTo>
                  <a:lnTo>
                    <a:pt x="243" y="162"/>
                  </a:lnTo>
                  <a:lnTo>
                    <a:pt x="233" y="171"/>
                  </a:lnTo>
                  <a:lnTo>
                    <a:pt x="223" y="180"/>
                  </a:lnTo>
                  <a:lnTo>
                    <a:pt x="214" y="189"/>
                  </a:lnTo>
                  <a:lnTo>
                    <a:pt x="205" y="199"/>
                  </a:lnTo>
                  <a:lnTo>
                    <a:pt x="197" y="209"/>
                  </a:lnTo>
                  <a:lnTo>
                    <a:pt x="190" y="219"/>
                  </a:lnTo>
                  <a:lnTo>
                    <a:pt x="183" y="230"/>
                  </a:lnTo>
                  <a:lnTo>
                    <a:pt x="176" y="241"/>
                  </a:lnTo>
                  <a:lnTo>
                    <a:pt x="171" y="252"/>
                  </a:lnTo>
                  <a:lnTo>
                    <a:pt x="167" y="263"/>
                  </a:lnTo>
                  <a:lnTo>
                    <a:pt x="163" y="275"/>
                  </a:lnTo>
                  <a:lnTo>
                    <a:pt x="158" y="287"/>
                  </a:lnTo>
                  <a:lnTo>
                    <a:pt x="157" y="299"/>
                  </a:lnTo>
                  <a:lnTo>
                    <a:pt x="154" y="311"/>
                  </a:lnTo>
                  <a:lnTo>
                    <a:pt x="153" y="323"/>
                  </a:lnTo>
                  <a:lnTo>
                    <a:pt x="153" y="337"/>
                  </a:lnTo>
                  <a:lnTo>
                    <a:pt x="153" y="349"/>
                  </a:lnTo>
                  <a:lnTo>
                    <a:pt x="154" y="361"/>
                  </a:lnTo>
                  <a:lnTo>
                    <a:pt x="157" y="373"/>
                  </a:lnTo>
                  <a:lnTo>
                    <a:pt x="158" y="385"/>
                  </a:lnTo>
                  <a:lnTo>
                    <a:pt x="163" y="397"/>
                  </a:lnTo>
                  <a:lnTo>
                    <a:pt x="167" y="409"/>
                  </a:lnTo>
                  <a:lnTo>
                    <a:pt x="171" y="420"/>
                  </a:lnTo>
                  <a:lnTo>
                    <a:pt x="176" y="431"/>
                  </a:lnTo>
                  <a:lnTo>
                    <a:pt x="183" y="442"/>
                  </a:lnTo>
                  <a:lnTo>
                    <a:pt x="190" y="454"/>
                  </a:lnTo>
                  <a:lnTo>
                    <a:pt x="197" y="463"/>
                  </a:lnTo>
                  <a:lnTo>
                    <a:pt x="205" y="473"/>
                  </a:lnTo>
                  <a:lnTo>
                    <a:pt x="214" y="483"/>
                  </a:lnTo>
                  <a:lnTo>
                    <a:pt x="223" y="492"/>
                  </a:lnTo>
                  <a:lnTo>
                    <a:pt x="233" y="501"/>
                  </a:lnTo>
                  <a:lnTo>
                    <a:pt x="243" y="510"/>
                  </a:lnTo>
                  <a:lnTo>
                    <a:pt x="254" y="517"/>
                  </a:lnTo>
                  <a:lnTo>
                    <a:pt x="265" y="525"/>
                  </a:lnTo>
                  <a:lnTo>
                    <a:pt x="276" y="533"/>
                  </a:lnTo>
                  <a:lnTo>
                    <a:pt x="288" y="540"/>
                  </a:lnTo>
                  <a:lnTo>
                    <a:pt x="301" y="546"/>
                  </a:lnTo>
                  <a:lnTo>
                    <a:pt x="313" y="552"/>
                  </a:lnTo>
                  <a:lnTo>
                    <a:pt x="327" y="557"/>
                  </a:lnTo>
                  <a:lnTo>
                    <a:pt x="341" y="563"/>
                  </a:lnTo>
                  <a:lnTo>
                    <a:pt x="355" y="567"/>
                  </a:lnTo>
                  <a:lnTo>
                    <a:pt x="368" y="570"/>
                  </a:lnTo>
                  <a:lnTo>
                    <a:pt x="384" y="574"/>
                  </a:lnTo>
                  <a:lnTo>
                    <a:pt x="399" y="577"/>
                  </a:lnTo>
                  <a:lnTo>
                    <a:pt x="414" y="579"/>
                  </a:lnTo>
                  <a:lnTo>
                    <a:pt x="429" y="580"/>
                  </a:lnTo>
                  <a:lnTo>
                    <a:pt x="444" y="581"/>
                  </a:lnTo>
                  <a:lnTo>
                    <a:pt x="461" y="581"/>
                  </a:lnTo>
                  <a:lnTo>
                    <a:pt x="476" y="581"/>
                  </a:lnTo>
                  <a:lnTo>
                    <a:pt x="491" y="580"/>
                  </a:lnTo>
                  <a:lnTo>
                    <a:pt x="508" y="579"/>
                  </a:lnTo>
                  <a:lnTo>
                    <a:pt x="522" y="577"/>
                  </a:lnTo>
                  <a:lnTo>
                    <a:pt x="537" y="574"/>
                  </a:lnTo>
                  <a:lnTo>
                    <a:pt x="552" y="570"/>
                  </a:lnTo>
                  <a:lnTo>
                    <a:pt x="566" y="567"/>
                  </a:lnTo>
                  <a:lnTo>
                    <a:pt x="580" y="563"/>
                  </a:lnTo>
                  <a:lnTo>
                    <a:pt x="594" y="557"/>
                  </a:lnTo>
                  <a:lnTo>
                    <a:pt x="608" y="552"/>
                  </a:lnTo>
                  <a:lnTo>
                    <a:pt x="620" y="546"/>
                  </a:lnTo>
                  <a:lnTo>
                    <a:pt x="632" y="540"/>
                  </a:lnTo>
                  <a:lnTo>
                    <a:pt x="645" y="533"/>
                  </a:lnTo>
                  <a:lnTo>
                    <a:pt x="656" y="525"/>
                  </a:lnTo>
                  <a:lnTo>
                    <a:pt x="667" y="517"/>
                  </a:lnTo>
                  <a:lnTo>
                    <a:pt x="678" y="510"/>
                  </a:lnTo>
                  <a:lnTo>
                    <a:pt x="688" y="501"/>
                  </a:lnTo>
                  <a:lnTo>
                    <a:pt x="697" y="492"/>
                  </a:lnTo>
                  <a:lnTo>
                    <a:pt x="707" y="483"/>
                  </a:lnTo>
                  <a:lnTo>
                    <a:pt x="715" y="473"/>
                  </a:lnTo>
                  <a:lnTo>
                    <a:pt x="724" y="463"/>
                  </a:lnTo>
                  <a:lnTo>
                    <a:pt x="731" y="454"/>
                  </a:lnTo>
                  <a:lnTo>
                    <a:pt x="737" y="442"/>
                  </a:lnTo>
                  <a:lnTo>
                    <a:pt x="744" y="431"/>
                  </a:lnTo>
                  <a:lnTo>
                    <a:pt x="750" y="420"/>
                  </a:lnTo>
                  <a:lnTo>
                    <a:pt x="754" y="409"/>
                  </a:lnTo>
                  <a:lnTo>
                    <a:pt x="758" y="397"/>
                  </a:lnTo>
                  <a:lnTo>
                    <a:pt x="762" y="385"/>
                  </a:lnTo>
                  <a:lnTo>
                    <a:pt x="765" y="373"/>
                  </a:lnTo>
                  <a:lnTo>
                    <a:pt x="766" y="361"/>
                  </a:lnTo>
                  <a:lnTo>
                    <a:pt x="768" y="349"/>
                  </a:lnTo>
                  <a:lnTo>
                    <a:pt x="768" y="337"/>
                  </a:lnTo>
                  <a:lnTo>
                    <a:pt x="923" y="337"/>
                  </a:lnTo>
                  <a:close/>
                </a:path>
              </a:pathLst>
            </a:cu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4" name="Freeform 183">
              <a:extLst>
                <a:ext uri="{FF2B5EF4-FFF2-40B4-BE49-F238E27FC236}">
                  <a16:creationId xmlns:a16="http://schemas.microsoft.com/office/drawing/2014/main" id="{94EBBE17-9C63-481C-921D-75C53938A441}"/>
                </a:ext>
              </a:extLst>
            </p:cNvPr>
            <p:cNvSpPr>
              <a:spLocks/>
            </p:cNvSpPr>
            <p:nvPr/>
          </p:nvSpPr>
          <p:spPr bwMode="auto">
            <a:xfrm>
              <a:off x="4140200" y="2955925"/>
              <a:ext cx="976313" cy="722313"/>
            </a:xfrm>
            <a:custGeom>
              <a:avLst/>
              <a:gdLst>
                <a:gd name="T0" fmla="*/ 613 w 615"/>
                <a:gd name="T1" fmla="*/ 185 h 455"/>
                <a:gd name="T2" fmla="*/ 605 w 615"/>
                <a:gd name="T3" fmla="*/ 149 h 455"/>
                <a:gd name="T4" fmla="*/ 591 w 615"/>
                <a:gd name="T5" fmla="*/ 115 h 455"/>
                <a:gd name="T6" fmla="*/ 555 w 615"/>
                <a:gd name="T7" fmla="*/ 120 h 455"/>
                <a:gd name="T8" fmla="*/ 513 w 615"/>
                <a:gd name="T9" fmla="*/ 144 h 455"/>
                <a:gd name="T10" fmla="*/ 477 w 615"/>
                <a:gd name="T11" fmla="*/ 178 h 455"/>
                <a:gd name="T12" fmla="*/ 466 w 615"/>
                <a:gd name="T13" fmla="*/ 181 h 455"/>
                <a:gd name="T14" fmla="*/ 453 w 615"/>
                <a:gd name="T15" fmla="*/ 175 h 455"/>
                <a:gd name="T16" fmla="*/ 435 w 615"/>
                <a:gd name="T17" fmla="*/ 169 h 455"/>
                <a:gd name="T18" fmla="*/ 406 w 615"/>
                <a:gd name="T19" fmla="*/ 160 h 455"/>
                <a:gd name="T20" fmla="*/ 377 w 615"/>
                <a:gd name="T21" fmla="*/ 151 h 455"/>
                <a:gd name="T22" fmla="*/ 358 w 615"/>
                <a:gd name="T23" fmla="*/ 144 h 455"/>
                <a:gd name="T24" fmla="*/ 344 w 615"/>
                <a:gd name="T25" fmla="*/ 139 h 455"/>
                <a:gd name="T26" fmla="*/ 330 w 615"/>
                <a:gd name="T27" fmla="*/ 139 h 455"/>
                <a:gd name="T28" fmla="*/ 305 w 615"/>
                <a:gd name="T29" fmla="*/ 132 h 455"/>
                <a:gd name="T30" fmla="*/ 280 w 615"/>
                <a:gd name="T31" fmla="*/ 131 h 455"/>
                <a:gd name="T32" fmla="*/ 258 w 615"/>
                <a:gd name="T33" fmla="*/ 131 h 455"/>
                <a:gd name="T34" fmla="*/ 251 w 615"/>
                <a:gd name="T35" fmla="*/ 135 h 455"/>
                <a:gd name="T36" fmla="*/ 243 w 615"/>
                <a:gd name="T37" fmla="*/ 136 h 455"/>
                <a:gd name="T38" fmla="*/ 225 w 615"/>
                <a:gd name="T39" fmla="*/ 138 h 455"/>
                <a:gd name="T40" fmla="*/ 193 w 615"/>
                <a:gd name="T41" fmla="*/ 147 h 455"/>
                <a:gd name="T42" fmla="*/ 162 w 615"/>
                <a:gd name="T43" fmla="*/ 155 h 455"/>
                <a:gd name="T44" fmla="*/ 149 w 615"/>
                <a:gd name="T45" fmla="*/ 147 h 455"/>
                <a:gd name="T46" fmla="*/ 162 w 615"/>
                <a:gd name="T47" fmla="*/ 142 h 455"/>
                <a:gd name="T48" fmla="*/ 177 w 615"/>
                <a:gd name="T49" fmla="*/ 137 h 455"/>
                <a:gd name="T50" fmla="*/ 171 w 615"/>
                <a:gd name="T51" fmla="*/ 125 h 455"/>
                <a:gd name="T52" fmla="*/ 170 w 615"/>
                <a:gd name="T53" fmla="*/ 110 h 455"/>
                <a:gd name="T54" fmla="*/ 164 w 615"/>
                <a:gd name="T55" fmla="*/ 99 h 455"/>
                <a:gd name="T56" fmla="*/ 157 w 615"/>
                <a:gd name="T57" fmla="*/ 83 h 455"/>
                <a:gd name="T58" fmla="*/ 141 w 615"/>
                <a:gd name="T59" fmla="*/ 67 h 455"/>
                <a:gd name="T60" fmla="*/ 131 w 615"/>
                <a:gd name="T61" fmla="*/ 50 h 455"/>
                <a:gd name="T62" fmla="*/ 135 w 615"/>
                <a:gd name="T63" fmla="*/ 28 h 455"/>
                <a:gd name="T64" fmla="*/ 144 w 615"/>
                <a:gd name="T65" fmla="*/ 7 h 455"/>
                <a:gd name="T66" fmla="*/ 123 w 615"/>
                <a:gd name="T67" fmla="*/ 13 h 455"/>
                <a:gd name="T68" fmla="*/ 90 w 615"/>
                <a:gd name="T69" fmla="*/ 36 h 455"/>
                <a:gd name="T70" fmla="*/ 61 w 615"/>
                <a:gd name="T71" fmla="*/ 63 h 455"/>
                <a:gd name="T72" fmla="*/ 37 w 615"/>
                <a:gd name="T73" fmla="*/ 93 h 455"/>
                <a:gd name="T74" fmla="*/ 18 w 615"/>
                <a:gd name="T75" fmla="*/ 126 h 455"/>
                <a:gd name="T76" fmla="*/ 5 w 615"/>
                <a:gd name="T77" fmla="*/ 161 h 455"/>
                <a:gd name="T78" fmla="*/ 0 w 615"/>
                <a:gd name="T79" fmla="*/ 197 h 455"/>
                <a:gd name="T80" fmla="*/ 1 w 615"/>
                <a:gd name="T81" fmla="*/ 235 h 455"/>
                <a:gd name="T82" fmla="*/ 10 w 615"/>
                <a:gd name="T83" fmla="*/ 271 h 455"/>
                <a:gd name="T84" fmla="*/ 23 w 615"/>
                <a:gd name="T85" fmla="*/ 305 h 455"/>
                <a:gd name="T86" fmla="*/ 44 w 615"/>
                <a:gd name="T87" fmla="*/ 337 h 455"/>
                <a:gd name="T88" fmla="*/ 70 w 615"/>
                <a:gd name="T89" fmla="*/ 366 h 455"/>
                <a:gd name="T90" fmla="*/ 101 w 615"/>
                <a:gd name="T91" fmla="*/ 391 h 455"/>
                <a:gd name="T92" fmla="*/ 135 w 615"/>
                <a:gd name="T93" fmla="*/ 414 h 455"/>
                <a:gd name="T94" fmla="*/ 174 w 615"/>
                <a:gd name="T95" fmla="*/ 431 h 455"/>
                <a:gd name="T96" fmla="*/ 215 w 615"/>
                <a:gd name="T97" fmla="*/ 444 h 455"/>
                <a:gd name="T98" fmla="*/ 261 w 615"/>
                <a:gd name="T99" fmla="*/ 453 h 455"/>
                <a:gd name="T100" fmla="*/ 308 w 615"/>
                <a:gd name="T101" fmla="*/ 455 h 455"/>
                <a:gd name="T102" fmla="*/ 355 w 615"/>
                <a:gd name="T103" fmla="*/ 453 h 455"/>
                <a:gd name="T104" fmla="*/ 399 w 615"/>
                <a:gd name="T105" fmla="*/ 444 h 455"/>
                <a:gd name="T106" fmla="*/ 441 w 615"/>
                <a:gd name="T107" fmla="*/ 431 h 455"/>
                <a:gd name="T108" fmla="*/ 479 w 615"/>
                <a:gd name="T109" fmla="*/ 414 h 455"/>
                <a:gd name="T110" fmla="*/ 514 w 615"/>
                <a:gd name="T111" fmla="*/ 391 h 455"/>
                <a:gd name="T112" fmla="*/ 544 w 615"/>
                <a:gd name="T113" fmla="*/ 366 h 455"/>
                <a:gd name="T114" fmla="*/ 571 w 615"/>
                <a:gd name="T115" fmla="*/ 337 h 455"/>
                <a:gd name="T116" fmla="*/ 591 w 615"/>
                <a:gd name="T117" fmla="*/ 305 h 455"/>
                <a:gd name="T118" fmla="*/ 605 w 615"/>
                <a:gd name="T119" fmla="*/ 271 h 455"/>
                <a:gd name="T120" fmla="*/ 613 w 615"/>
                <a:gd name="T121" fmla="*/ 235 h 4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15" h="455">
                  <a:moveTo>
                    <a:pt x="615" y="211"/>
                  </a:moveTo>
                  <a:lnTo>
                    <a:pt x="615" y="197"/>
                  </a:lnTo>
                  <a:lnTo>
                    <a:pt x="613" y="185"/>
                  </a:lnTo>
                  <a:lnTo>
                    <a:pt x="612" y="173"/>
                  </a:lnTo>
                  <a:lnTo>
                    <a:pt x="609" y="161"/>
                  </a:lnTo>
                  <a:lnTo>
                    <a:pt x="605" y="149"/>
                  </a:lnTo>
                  <a:lnTo>
                    <a:pt x="601" y="137"/>
                  </a:lnTo>
                  <a:lnTo>
                    <a:pt x="597" y="126"/>
                  </a:lnTo>
                  <a:lnTo>
                    <a:pt x="591" y="115"/>
                  </a:lnTo>
                  <a:lnTo>
                    <a:pt x="590" y="112"/>
                  </a:lnTo>
                  <a:lnTo>
                    <a:pt x="572" y="116"/>
                  </a:lnTo>
                  <a:lnTo>
                    <a:pt x="555" y="120"/>
                  </a:lnTo>
                  <a:lnTo>
                    <a:pt x="540" y="127"/>
                  </a:lnTo>
                  <a:lnTo>
                    <a:pt x="526" y="135"/>
                  </a:lnTo>
                  <a:lnTo>
                    <a:pt x="513" y="144"/>
                  </a:lnTo>
                  <a:lnTo>
                    <a:pt x="500" y="154"/>
                  </a:lnTo>
                  <a:lnTo>
                    <a:pt x="488" y="165"/>
                  </a:lnTo>
                  <a:lnTo>
                    <a:pt x="477" y="178"/>
                  </a:lnTo>
                  <a:lnTo>
                    <a:pt x="474" y="180"/>
                  </a:lnTo>
                  <a:lnTo>
                    <a:pt x="470" y="181"/>
                  </a:lnTo>
                  <a:lnTo>
                    <a:pt x="466" y="181"/>
                  </a:lnTo>
                  <a:lnTo>
                    <a:pt x="461" y="180"/>
                  </a:lnTo>
                  <a:lnTo>
                    <a:pt x="457" y="178"/>
                  </a:lnTo>
                  <a:lnTo>
                    <a:pt x="453" y="175"/>
                  </a:lnTo>
                  <a:lnTo>
                    <a:pt x="449" y="173"/>
                  </a:lnTo>
                  <a:lnTo>
                    <a:pt x="445" y="171"/>
                  </a:lnTo>
                  <a:lnTo>
                    <a:pt x="435" y="169"/>
                  </a:lnTo>
                  <a:lnTo>
                    <a:pt x="426" y="166"/>
                  </a:lnTo>
                  <a:lnTo>
                    <a:pt x="416" y="163"/>
                  </a:lnTo>
                  <a:lnTo>
                    <a:pt x="406" y="160"/>
                  </a:lnTo>
                  <a:lnTo>
                    <a:pt x="397" y="157"/>
                  </a:lnTo>
                  <a:lnTo>
                    <a:pt x="387" y="154"/>
                  </a:lnTo>
                  <a:lnTo>
                    <a:pt x="377" y="151"/>
                  </a:lnTo>
                  <a:lnTo>
                    <a:pt x="366" y="150"/>
                  </a:lnTo>
                  <a:lnTo>
                    <a:pt x="362" y="147"/>
                  </a:lnTo>
                  <a:lnTo>
                    <a:pt x="358" y="144"/>
                  </a:lnTo>
                  <a:lnTo>
                    <a:pt x="354" y="142"/>
                  </a:lnTo>
                  <a:lnTo>
                    <a:pt x="348" y="140"/>
                  </a:lnTo>
                  <a:lnTo>
                    <a:pt x="344" y="139"/>
                  </a:lnTo>
                  <a:lnTo>
                    <a:pt x="338" y="138"/>
                  </a:lnTo>
                  <a:lnTo>
                    <a:pt x="334" y="138"/>
                  </a:lnTo>
                  <a:lnTo>
                    <a:pt x="330" y="139"/>
                  </a:lnTo>
                  <a:lnTo>
                    <a:pt x="322" y="137"/>
                  </a:lnTo>
                  <a:lnTo>
                    <a:pt x="314" y="135"/>
                  </a:lnTo>
                  <a:lnTo>
                    <a:pt x="305" y="132"/>
                  </a:lnTo>
                  <a:lnTo>
                    <a:pt x="297" y="131"/>
                  </a:lnTo>
                  <a:lnTo>
                    <a:pt x="289" y="131"/>
                  </a:lnTo>
                  <a:lnTo>
                    <a:pt x="280" y="131"/>
                  </a:lnTo>
                  <a:lnTo>
                    <a:pt x="272" y="132"/>
                  </a:lnTo>
                  <a:lnTo>
                    <a:pt x="264" y="135"/>
                  </a:lnTo>
                  <a:lnTo>
                    <a:pt x="258" y="131"/>
                  </a:lnTo>
                  <a:lnTo>
                    <a:pt x="256" y="132"/>
                  </a:lnTo>
                  <a:lnTo>
                    <a:pt x="254" y="133"/>
                  </a:lnTo>
                  <a:lnTo>
                    <a:pt x="251" y="135"/>
                  </a:lnTo>
                  <a:lnTo>
                    <a:pt x="249" y="135"/>
                  </a:lnTo>
                  <a:lnTo>
                    <a:pt x="246" y="135"/>
                  </a:lnTo>
                  <a:lnTo>
                    <a:pt x="243" y="136"/>
                  </a:lnTo>
                  <a:lnTo>
                    <a:pt x="240" y="136"/>
                  </a:lnTo>
                  <a:lnTo>
                    <a:pt x="238" y="137"/>
                  </a:lnTo>
                  <a:lnTo>
                    <a:pt x="225" y="138"/>
                  </a:lnTo>
                  <a:lnTo>
                    <a:pt x="214" y="140"/>
                  </a:lnTo>
                  <a:lnTo>
                    <a:pt x="203" y="143"/>
                  </a:lnTo>
                  <a:lnTo>
                    <a:pt x="193" y="147"/>
                  </a:lnTo>
                  <a:lnTo>
                    <a:pt x="182" y="151"/>
                  </a:lnTo>
                  <a:lnTo>
                    <a:pt x="173" y="153"/>
                  </a:lnTo>
                  <a:lnTo>
                    <a:pt x="162" y="155"/>
                  </a:lnTo>
                  <a:lnTo>
                    <a:pt x="151" y="157"/>
                  </a:lnTo>
                  <a:lnTo>
                    <a:pt x="149" y="151"/>
                  </a:lnTo>
                  <a:lnTo>
                    <a:pt x="149" y="147"/>
                  </a:lnTo>
                  <a:lnTo>
                    <a:pt x="152" y="144"/>
                  </a:lnTo>
                  <a:lnTo>
                    <a:pt x="156" y="143"/>
                  </a:lnTo>
                  <a:lnTo>
                    <a:pt x="162" y="142"/>
                  </a:lnTo>
                  <a:lnTo>
                    <a:pt x="167" y="141"/>
                  </a:lnTo>
                  <a:lnTo>
                    <a:pt x="173" y="139"/>
                  </a:lnTo>
                  <a:lnTo>
                    <a:pt x="177" y="137"/>
                  </a:lnTo>
                  <a:lnTo>
                    <a:pt x="171" y="133"/>
                  </a:lnTo>
                  <a:lnTo>
                    <a:pt x="171" y="129"/>
                  </a:lnTo>
                  <a:lnTo>
                    <a:pt x="171" y="125"/>
                  </a:lnTo>
                  <a:lnTo>
                    <a:pt x="171" y="120"/>
                  </a:lnTo>
                  <a:lnTo>
                    <a:pt x="171" y="116"/>
                  </a:lnTo>
                  <a:lnTo>
                    <a:pt x="170" y="110"/>
                  </a:lnTo>
                  <a:lnTo>
                    <a:pt x="169" y="107"/>
                  </a:lnTo>
                  <a:lnTo>
                    <a:pt x="167" y="103"/>
                  </a:lnTo>
                  <a:lnTo>
                    <a:pt x="164" y="99"/>
                  </a:lnTo>
                  <a:lnTo>
                    <a:pt x="163" y="94"/>
                  </a:lnTo>
                  <a:lnTo>
                    <a:pt x="162" y="88"/>
                  </a:lnTo>
                  <a:lnTo>
                    <a:pt x="157" y="83"/>
                  </a:lnTo>
                  <a:lnTo>
                    <a:pt x="152" y="78"/>
                  </a:lnTo>
                  <a:lnTo>
                    <a:pt x="146" y="73"/>
                  </a:lnTo>
                  <a:lnTo>
                    <a:pt x="141" y="67"/>
                  </a:lnTo>
                  <a:lnTo>
                    <a:pt x="135" y="63"/>
                  </a:lnTo>
                  <a:lnTo>
                    <a:pt x="133" y="57"/>
                  </a:lnTo>
                  <a:lnTo>
                    <a:pt x="131" y="50"/>
                  </a:lnTo>
                  <a:lnTo>
                    <a:pt x="133" y="42"/>
                  </a:lnTo>
                  <a:lnTo>
                    <a:pt x="133" y="34"/>
                  </a:lnTo>
                  <a:lnTo>
                    <a:pt x="135" y="28"/>
                  </a:lnTo>
                  <a:lnTo>
                    <a:pt x="137" y="20"/>
                  </a:lnTo>
                  <a:lnTo>
                    <a:pt x="139" y="13"/>
                  </a:lnTo>
                  <a:lnTo>
                    <a:pt x="144" y="7"/>
                  </a:lnTo>
                  <a:lnTo>
                    <a:pt x="148" y="0"/>
                  </a:lnTo>
                  <a:lnTo>
                    <a:pt x="135" y="7"/>
                  </a:lnTo>
                  <a:lnTo>
                    <a:pt x="123" y="13"/>
                  </a:lnTo>
                  <a:lnTo>
                    <a:pt x="112" y="21"/>
                  </a:lnTo>
                  <a:lnTo>
                    <a:pt x="101" y="29"/>
                  </a:lnTo>
                  <a:lnTo>
                    <a:pt x="90" y="36"/>
                  </a:lnTo>
                  <a:lnTo>
                    <a:pt x="80" y="45"/>
                  </a:lnTo>
                  <a:lnTo>
                    <a:pt x="70" y="54"/>
                  </a:lnTo>
                  <a:lnTo>
                    <a:pt x="61" y="63"/>
                  </a:lnTo>
                  <a:lnTo>
                    <a:pt x="52" y="73"/>
                  </a:lnTo>
                  <a:lnTo>
                    <a:pt x="44" y="83"/>
                  </a:lnTo>
                  <a:lnTo>
                    <a:pt x="37" y="93"/>
                  </a:lnTo>
                  <a:lnTo>
                    <a:pt x="30" y="104"/>
                  </a:lnTo>
                  <a:lnTo>
                    <a:pt x="23" y="115"/>
                  </a:lnTo>
                  <a:lnTo>
                    <a:pt x="18" y="126"/>
                  </a:lnTo>
                  <a:lnTo>
                    <a:pt x="14" y="137"/>
                  </a:lnTo>
                  <a:lnTo>
                    <a:pt x="10" y="149"/>
                  </a:lnTo>
                  <a:lnTo>
                    <a:pt x="5" y="161"/>
                  </a:lnTo>
                  <a:lnTo>
                    <a:pt x="4" y="173"/>
                  </a:lnTo>
                  <a:lnTo>
                    <a:pt x="1" y="185"/>
                  </a:lnTo>
                  <a:lnTo>
                    <a:pt x="0" y="197"/>
                  </a:lnTo>
                  <a:lnTo>
                    <a:pt x="0" y="211"/>
                  </a:lnTo>
                  <a:lnTo>
                    <a:pt x="0" y="223"/>
                  </a:lnTo>
                  <a:lnTo>
                    <a:pt x="1" y="235"/>
                  </a:lnTo>
                  <a:lnTo>
                    <a:pt x="4" y="247"/>
                  </a:lnTo>
                  <a:lnTo>
                    <a:pt x="5" y="259"/>
                  </a:lnTo>
                  <a:lnTo>
                    <a:pt x="10" y="271"/>
                  </a:lnTo>
                  <a:lnTo>
                    <a:pt x="14" y="283"/>
                  </a:lnTo>
                  <a:lnTo>
                    <a:pt x="18" y="294"/>
                  </a:lnTo>
                  <a:lnTo>
                    <a:pt x="23" y="305"/>
                  </a:lnTo>
                  <a:lnTo>
                    <a:pt x="30" y="316"/>
                  </a:lnTo>
                  <a:lnTo>
                    <a:pt x="37" y="328"/>
                  </a:lnTo>
                  <a:lnTo>
                    <a:pt x="44" y="337"/>
                  </a:lnTo>
                  <a:lnTo>
                    <a:pt x="52" y="347"/>
                  </a:lnTo>
                  <a:lnTo>
                    <a:pt x="61" y="357"/>
                  </a:lnTo>
                  <a:lnTo>
                    <a:pt x="70" y="366"/>
                  </a:lnTo>
                  <a:lnTo>
                    <a:pt x="80" y="375"/>
                  </a:lnTo>
                  <a:lnTo>
                    <a:pt x="90" y="384"/>
                  </a:lnTo>
                  <a:lnTo>
                    <a:pt x="101" y="391"/>
                  </a:lnTo>
                  <a:lnTo>
                    <a:pt x="112" y="399"/>
                  </a:lnTo>
                  <a:lnTo>
                    <a:pt x="123" y="407"/>
                  </a:lnTo>
                  <a:lnTo>
                    <a:pt x="135" y="414"/>
                  </a:lnTo>
                  <a:lnTo>
                    <a:pt x="148" y="420"/>
                  </a:lnTo>
                  <a:lnTo>
                    <a:pt x="160" y="426"/>
                  </a:lnTo>
                  <a:lnTo>
                    <a:pt x="174" y="431"/>
                  </a:lnTo>
                  <a:lnTo>
                    <a:pt x="188" y="437"/>
                  </a:lnTo>
                  <a:lnTo>
                    <a:pt x="202" y="441"/>
                  </a:lnTo>
                  <a:lnTo>
                    <a:pt x="215" y="444"/>
                  </a:lnTo>
                  <a:lnTo>
                    <a:pt x="231" y="448"/>
                  </a:lnTo>
                  <a:lnTo>
                    <a:pt x="246" y="451"/>
                  </a:lnTo>
                  <a:lnTo>
                    <a:pt x="261" y="453"/>
                  </a:lnTo>
                  <a:lnTo>
                    <a:pt x="276" y="454"/>
                  </a:lnTo>
                  <a:lnTo>
                    <a:pt x="291" y="455"/>
                  </a:lnTo>
                  <a:lnTo>
                    <a:pt x="308" y="455"/>
                  </a:lnTo>
                  <a:lnTo>
                    <a:pt x="323" y="455"/>
                  </a:lnTo>
                  <a:lnTo>
                    <a:pt x="338" y="454"/>
                  </a:lnTo>
                  <a:lnTo>
                    <a:pt x="355" y="453"/>
                  </a:lnTo>
                  <a:lnTo>
                    <a:pt x="369" y="451"/>
                  </a:lnTo>
                  <a:lnTo>
                    <a:pt x="384" y="448"/>
                  </a:lnTo>
                  <a:lnTo>
                    <a:pt x="399" y="444"/>
                  </a:lnTo>
                  <a:lnTo>
                    <a:pt x="413" y="441"/>
                  </a:lnTo>
                  <a:lnTo>
                    <a:pt x="427" y="437"/>
                  </a:lnTo>
                  <a:lnTo>
                    <a:pt x="441" y="431"/>
                  </a:lnTo>
                  <a:lnTo>
                    <a:pt x="455" y="426"/>
                  </a:lnTo>
                  <a:lnTo>
                    <a:pt x="467" y="420"/>
                  </a:lnTo>
                  <a:lnTo>
                    <a:pt x="479" y="414"/>
                  </a:lnTo>
                  <a:lnTo>
                    <a:pt x="492" y="407"/>
                  </a:lnTo>
                  <a:lnTo>
                    <a:pt x="503" y="399"/>
                  </a:lnTo>
                  <a:lnTo>
                    <a:pt x="514" y="391"/>
                  </a:lnTo>
                  <a:lnTo>
                    <a:pt x="525" y="384"/>
                  </a:lnTo>
                  <a:lnTo>
                    <a:pt x="535" y="375"/>
                  </a:lnTo>
                  <a:lnTo>
                    <a:pt x="544" y="366"/>
                  </a:lnTo>
                  <a:lnTo>
                    <a:pt x="554" y="357"/>
                  </a:lnTo>
                  <a:lnTo>
                    <a:pt x="562" y="347"/>
                  </a:lnTo>
                  <a:lnTo>
                    <a:pt x="571" y="337"/>
                  </a:lnTo>
                  <a:lnTo>
                    <a:pt x="578" y="328"/>
                  </a:lnTo>
                  <a:lnTo>
                    <a:pt x="584" y="316"/>
                  </a:lnTo>
                  <a:lnTo>
                    <a:pt x="591" y="305"/>
                  </a:lnTo>
                  <a:lnTo>
                    <a:pt x="597" y="294"/>
                  </a:lnTo>
                  <a:lnTo>
                    <a:pt x="601" y="283"/>
                  </a:lnTo>
                  <a:lnTo>
                    <a:pt x="605" y="271"/>
                  </a:lnTo>
                  <a:lnTo>
                    <a:pt x="609" y="259"/>
                  </a:lnTo>
                  <a:lnTo>
                    <a:pt x="612" y="247"/>
                  </a:lnTo>
                  <a:lnTo>
                    <a:pt x="613" y="235"/>
                  </a:lnTo>
                  <a:lnTo>
                    <a:pt x="615" y="223"/>
                  </a:lnTo>
                  <a:lnTo>
                    <a:pt x="615" y="211"/>
                  </a:lnTo>
                  <a:close/>
                </a:path>
              </a:pathLst>
            </a:cu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5" name="Freeform 184">
              <a:extLst>
                <a:ext uri="{FF2B5EF4-FFF2-40B4-BE49-F238E27FC236}">
                  <a16:creationId xmlns:a16="http://schemas.microsoft.com/office/drawing/2014/main" id="{2DDF7BE6-FCF0-474D-B4DC-2E3925530BA6}"/>
                </a:ext>
              </a:extLst>
            </p:cNvPr>
            <p:cNvSpPr>
              <a:spLocks/>
            </p:cNvSpPr>
            <p:nvPr/>
          </p:nvSpPr>
          <p:spPr bwMode="auto">
            <a:xfrm>
              <a:off x="4383088" y="3163888"/>
              <a:ext cx="488950" cy="320675"/>
            </a:xfrm>
            <a:custGeom>
              <a:avLst/>
              <a:gdLst>
                <a:gd name="T0" fmla="*/ 307 w 308"/>
                <a:gd name="T1" fmla="*/ 66 h 202"/>
                <a:gd name="T2" fmla="*/ 303 w 308"/>
                <a:gd name="T3" fmla="*/ 47 h 202"/>
                <a:gd name="T4" fmla="*/ 300 w 308"/>
                <a:gd name="T5" fmla="*/ 44 h 202"/>
                <a:gd name="T6" fmla="*/ 297 w 308"/>
                <a:gd name="T7" fmla="*/ 43 h 202"/>
                <a:gd name="T8" fmla="*/ 295 w 308"/>
                <a:gd name="T9" fmla="*/ 41 h 202"/>
                <a:gd name="T10" fmla="*/ 292 w 308"/>
                <a:gd name="T11" fmla="*/ 40 h 202"/>
                <a:gd name="T12" fmla="*/ 273 w 308"/>
                <a:gd name="T13" fmla="*/ 35 h 202"/>
                <a:gd name="T14" fmla="*/ 253 w 308"/>
                <a:gd name="T15" fmla="*/ 29 h 202"/>
                <a:gd name="T16" fmla="*/ 234 w 308"/>
                <a:gd name="T17" fmla="*/ 23 h 202"/>
                <a:gd name="T18" fmla="*/ 213 w 308"/>
                <a:gd name="T19" fmla="*/ 19 h 202"/>
                <a:gd name="T20" fmla="*/ 205 w 308"/>
                <a:gd name="T21" fmla="*/ 13 h 202"/>
                <a:gd name="T22" fmla="*/ 195 w 308"/>
                <a:gd name="T23" fmla="*/ 9 h 202"/>
                <a:gd name="T24" fmla="*/ 185 w 308"/>
                <a:gd name="T25" fmla="*/ 7 h 202"/>
                <a:gd name="T26" fmla="*/ 177 w 308"/>
                <a:gd name="T27" fmla="*/ 8 h 202"/>
                <a:gd name="T28" fmla="*/ 161 w 308"/>
                <a:gd name="T29" fmla="*/ 4 h 202"/>
                <a:gd name="T30" fmla="*/ 144 w 308"/>
                <a:gd name="T31" fmla="*/ 0 h 202"/>
                <a:gd name="T32" fmla="*/ 127 w 308"/>
                <a:gd name="T33" fmla="*/ 0 h 202"/>
                <a:gd name="T34" fmla="*/ 111 w 308"/>
                <a:gd name="T35" fmla="*/ 4 h 202"/>
                <a:gd name="T36" fmla="*/ 103 w 308"/>
                <a:gd name="T37" fmla="*/ 1 h 202"/>
                <a:gd name="T38" fmla="*/ 98 w 308"/>
                <a:gd name="T39" fmla="*/ 4 h 202"/>
                <a:gd name="T40" fmla="*/ 93 w 308"/>
                <a:gd name="T41" fmla="*/ 4 h 202"/>
                <a:gd name="T42" fmla="*/ 87 w 308"/>
                <a:gd name="T43" fmla="*/ 5 h 202"/>
                <a:gd name="T44" fmla="*/ 75 w 308"/>
                <a:gd name="T45" fmla="*/ 7 h 202"/>
                <a:gd name="T46" fmla="*/ 58 w 308"/>
                <a:gd name="T47" fmla="*/ 10 h 202"/>
                <a:gd name="T48" fmla="*/ 42 w 308"/>
                <a:gd name="T49" fmla="*/ 16 h 202"/>
                <a:gd name="T50" fmla="*/ 25 w 308"/>
                <a:gd name="T51" fmla="*/ 21 h 202"/>
                <a:gd name="T52" fmla="*/ 13 w 308"/>
                <a:gd name="T53" fmla="*/ 31 h 202"/>
                <a:gd name="T54" fmla="*/ 4 w 308"/>
                <a:gd name="T55" fmla="*/ 54 h 202"/>
                <a:gd name="T56" fmla="*/ 0 w 308"/>
                <a:gd name="T57" fmla="*/ 80 h 202"/>
                <a:gd name="T58" fmla="*/ 4 w 308"/>
                <a:gd name="T59" fmla="*/ 104 h 202"/>
                <a:gd name="T60" fmla="*/ 13 w 308"/>
                <a:gd name="T61" fmla="*/ 127 h 202"/>
                <a:gd name="T62" fmla="*/ 27 w 308"/>
                <a:gd name="T63" fmla="*/ 148 h 202"/>
                <a:gd name="T64" fmla="*/ 46 w 308"/>
                <a:gd name="T65" fmla="*/ 166 h 202"/>
                <a:gd name="T66" fmla="*/ 68 w 308"/>
                <a:gd name="T67" fmla="*/ 181 h 202"/>
                <a:gd name="T68" fmla="*/ 94 w 308"/>
                <a:gd name="T69" fmla="*/ 192 h 202"/>
                <a:gd name="T70" fmla="*/ 123 w 308"/>
                <a:gd name="T71" fmla="*/ 200 h 202"/>
                <a:gd name="T72" fmla="*/ 155 w 308"/>
                <a:gd name="T73" fmla="*/ 202 h 202"/>
                <a:gd name="T74" fmla="*/ 185 w 308"/>
                <a:gd name="T75" fmla="*/ 200 h 202"/>
                <a:gd name="T76" fmla="*/ 214 w 308"/>
                <a:gd name="T77" fmla="*/ 192 h 202"/>
                <a:gd name="T78" fmla="*/ 241 w 308"/>
                <a:gd name="T79" fmla="*/ 181 h 202"/>
                <a:gd name="T80" fmla="*/ 263 w 308"/>
                <a:gd name="T81" fmla="*/ 166 h 202"/>
                <a:gd name="T82" fmla="*/ 282 w 308"/>
                <a:gd name="T83" fmla="*/ 148 h 202"/>
                <a:gd name="T84" fmla="*/ 296 w 308"/>
                <a:gd name="T85" fmla="*/ 127 h 202"/>
                <a:gd name="T86" fmla="*/ 306 w 308"/>
                <a:gd name="T87" fmla="*/ 104 h 202"/>
                <a:gd name="T88" fmla="*/ 308 w 308"/>
                <a:gd name="T89" fmla="*/ 80 h 20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8" h="202">
                  <a:moveTo>
                    <a:pt x="308" y="80"/>
                  </a:moveTo>
                  <a:lnTo>
                    <a:pt x="307" y="66"/>
                  </a:lnTo>
                  <a:lnTo>
                    <a:pt x="306" y="54"/>
                  </a:lnTo>
                  <a:lnTo>
                    <a:pt x="303" y="47"/>
                  </a:lnTo>
                  <a:lnTo>
                    <a:pt x="302" y="45"/>
                  </a:lnTo>
                  <a:lnTo>
                    <a:pt x="300" y="44"/>
                  </a:lnTo>
                  <a:lnTo>
                    <a:pt x="299" y="43"/>
                  </a:lnTo>
                  <a:lnTo>
                    <a:pt x="297" y="43"/>
                  </a:lnTo>
                  <a:lnTo>
                    <a:pt x="296" y="42"/>
                  </a:lnTo>
                  <a:lnTo>
                    <a:pt x="295" y="41"/>
                  </a:lnTo>
                  <a:lnTo>
                    <a:pt x="293" y="41"/>
                  </a:lnTo>
                  <a:lnTo>
                    <a:pt x="292" y="40"/>
                  </a:lnTo>
                  <a:lnTo>
                    <a:pt x="282" y="38"/>
                  </a:lnTo>
                  <a:lnTo>
                    <a:pt x="273" y="35"/>
                  </a:lnTo>
                  <a:lnTo>
                    <a:pt x="263" y="32"/>
                  </a:lnTo>
                  <a:lnTo>
                    <a:pt x="253" y="29"/>
                  </a:lnTo>
                  <a:lnTo>
                    <a:pt x="244" y="26"/>
                  </a:lnTo>
                  <a:lnTo>
                    <a:pt x="234" y="23"/>
                  </a:lnTo>
                  <a:lnTo>
                    <a:pt x="224" y="20"/>
                  </a:lnTo>
                  <a:lnTo>
                    <a:pt x="213" y="19"/>
                  </a:lnTo>
                  <a:lnTo>
                    <a:pt x="209" y="16"/>
                  </a:lnTo>
                  <a:lnTo>
                    <a:pt x="205" y="13"/>
                  </a:lnTo>
                  <a:lnTo>
                    <a:pt x="201" y="11"/>
                  </a:lnTo>
                  <a:lnTo>
                    <a:pt x="195" y="9"/>
                  </a:lnTo>
                  <a:lnTo>
                    <a:pt x="191" y="8"/>
                  </a:lnTo>
                  <a:lnTo>
                    <a:pt x="185" y="7"/>
                  </a:lnTo>
                  <a:lnTo>
                    <a:pt x="181" y="7"/>
                  </a:lnTo>
                  <a:lnTo>
                    <a:pt x="177" y="8"/>
                  </a:lnTo>
                  <a:lnTo>
                    <a:pt x="169" y="6"/>
                  </a:lnTo>
                  <a:lnTo>
                    <a:pt x="161" y="4"/>
                  </a:lnTo>
                  <a:lnTo>
                    <a:pt x="152" y="1"/>
                  </a:lnTo>
                  <a:lnTo>
                    <a:pt x="144" y="0"/>
                  </a:lnTo>
                  <a:lnTo>
                    <a:pt x="136" y="0"/>
                  </a:lnTo>
                  <a:lnTo>
                    <a:pt x="127" y="0"/>
                  </a:lnTo>
                  <a:lnTo>
                    <a:pt x="119" y="1"/>
                  </a:lnTo>
                  <a:lnTo>
                    <a:pt x="111" y="4"/>
                  </a:lnTo>
                  <a:lnTo>
                    <a:pt x="105" y="0"/>
                  </a:lnTo>
                  <a:lnTo>
                    <a:pt x="103" y="1"/>
                  </a:lnTo>
                  <a:lnTo>
                    <a:pt x="101" y="2"/>
                  </a:lnTo>
                  <a:lnTo>
                    <a:pt x="98" y="4"/>
                  </a:lnTo>
                  <a:lnTo>
                    <a:pt x="96" y="4"/>
                  </a:lnTo>
                  <a:lnTo>
                    <a:pt x="93" y="4"/>
                  </a:lnTo>
                  <a:lnTo>
                    <a:pt x="90" y="5"/>
                  </a:lnTo>
                  <a:lnTo>
                    <a:pt x="87" y="5"/>
                  </a:lnTo>
                  <a:lnTo>
                    <a:pt x="85" y="6"/>
                  </a:lnTo>
                  <a:lnTo>
                    <a:pt x="75" y="7"/>
                  </a:lnTo>
                  <a:lnTo>
                    <a:pt x="67" y="8"/>
                  </a:lnTo>
                  <a:lnTo>
                    <a:pt x="58" y="10"/>
                  </a:lnTo>
                  <a:lnTo>
                    <a:pt x="50" y="12"/>
                  </a:lnTo>
                  <a:lnTo>
                    <a:pt x="42" y="16"/>
                  </a:lnTo>
                  <a:lnTo>
                    <a:pt x="33" y="18"/>
                  </a:lnTo>
                  <a:lnTo>
                    <a:pt x="25" y="21"/>
                  </a:lnTo>
                  <a:lnTo>
                    <a:pt x="18" y="23"/>
                  </a:lnTo>
                  <a:lnTo>
                    <a:pt x="13" y="31"/>
                  </a:lnTo>
                  <a:lnTo>
                    <a:pt x="7" y="42"/>
                  </a:lnTo>
                  <a:lnTo>
                    <a:pt x="4" y="54"/>
                  </a:lnTo>
                  <a:lnTo>
                    <a:pt x="2" y="66"/>
                  </a:lnTo>
                  <a:lnTo>
                    <a:pt x="0" y="80"/>
                  </a:lnTo>
                  <a:lnTo>
                    <a:pt x="2" y="92"/>
                  </a:lnTo>
                  <a:lnTo>
                    <a:pt x="4" y="104"/>
                  </a:lnTo>
                  <a:lnTo>
                    <a:pt x="7" y="116"/>
                  </a:lnTo>
                  <a:lnTo>
                    <a:pt x="13" y="127"/>
                  </a:lnTo>
                  <a:lnTo>
                    <a:pt x="20" y="138"/>
                  </a:lnTo>
                  <a:lnTo>
                    <a:pt x="27" y="148"/>
                  </a:lnTo>
                  <a:lnTo>
                    <a:pt x="36" y="157"/>
                  </a:lnTo>
                  <a:lnTo>
                    <a:pt x="46" y="166"/>
                  </a:lnTo>
                  <a:lnTo>
                    <a:pt x="57" y="173"/>
                  </a:lnTo>
                  <a:lnTo>
                    <a:pt x="68" y="181"/>
                  </a:lnTo>
                  <a:lnTo>
                    <a:pt x="82" y="187"/>
                  </a:lnTo>
                  <a:lnTo>
                    <a:pt x="94" y="192"/>
                  </a:lnTo>
                  <a:lnTo>
                    <a:pt x="109" y="197"/>
                  </a:lnTo>
                  <a:lnTo>
                    <a:pt x="123" y="200"/>
                  </a:lnTo>
                  <a:lnTo>
                    <a:pt x="138" y="201"/>
                  </a:lnTo>
                  <a:lnTo>
                    <a:pt x="155" y="202"/>
                  </a:lnTo>
                  <a:lnTo>
                    <a:pt x="170" y="201"/>
                  </a:lnTo>
                  <a:lnTo>
                    <a:pt x="185" y="200"/>
                  </a:lnTo>
                  <a:lnTo>
                    <a:pt x="201" y="197"/>
                  </a:lnTo>
                  <a:lnTo>
                    <a:pt x="214" y="192"/>
                  </a:lnTo>
                  <a:lnTo>
                    <a:pt x="228" y="187"/>
                  </a:lnTo>
                  <a:lnTo>
                    <a:pt x="241" y="181"/>
                  </a:lnTo>
                  <a:lnTo>
                    <a:pt x="252" y="173"/>
                  </a:lnTo>
                  <a:lnTo>
                    <a:pt x="263" y="166"/>
                  </a:lnTo>
                  <a:lnTo>
                    <a:pt x="274" y="157"/>
                  </a:lnTo>
                  <a:lnTo>
                    <a:pt x="282" y="148"/>
                  </a:lnTo>
                  <a:lnTo>
                    <a:pt x="291" y="138"/>
                  </a:lnTo>
                  <a:lnTo>
                    <a:pt x="296" y="127"/>
                  </a:lnTo>
                  <a:lnTo>
                    <a:pt x="302" y="116"/>
                  </a:lnTo>
                  <a:lnTo>
                    <a:pt x="306" y="104"/>
                  </a:lnTo>
                  <a:lnTo>
                    <a:pt x="307" y="92"/>
                  </a:lnTo>
                  <a:lnTo>
                    <a:pt x="308"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6" name="Freeform 185">
              <a:extLst>
                <a:ext uri="{FF2B5EF4-FFF2-40B4-BE49-F238E27FC236}">
                  <a16:creationId xmlns:a16="http://schemas.microsoft.com/office/drawing/2014/main" id="{3C1B4884-65F5-40D0-BB00-01E161C820AF}"/>
                </a:ext>
              </a:extLst>
            </p:cNvPr>
            <p:cNvSpPr>
              <a:spLocks/>
            </p:cNvSpPr>
            <p:nvPr/>
          </p:nvSpPr>
          <p:spPr bwMode="auto">
            <a:xfrm>
              <a:off x="4370388" y="2742583"/>
              <a:ext cx="760413" cy="469900"/>
            </a:xfrm>
            <a:custGeom>
              <a:avLst/>
              <a:gdLst>
                <a:gd name="T0" fmla="*/ 340 w 479"/>
                <a:gd name="T1" fmla="*/ 34 h 296"/>
                <a:gd name="T2" fmla="*/ 388 w 479"/>
                <a:gd name="T3" fmla="*/ 48 h 296"/>
                <a:gd name="T4" fmla="*/ 412 w 479"/>
                <a:gd name="T5" fmla="*/ 61 h 296"/>
                <a:gd name="T6" fmla="*/ 430 w 479"/>
                <a:gd name="T7" fmla="*/ 80 h 296"/>
                <a:gd name="T8" fmla="*/ 431 w 479"/>
                <a:gd name="T9" fmla="*/ 100 h 296"/>
                <a:gd name="T10" fmla="*/ 438 w 479"/>
                <a:gd name="T11" fmla="*/ 121 h 296"/>
                <a:gd name="T12" fmla="*/ 460 w 479"/>
                <a:gd name="T13" fmla="*/ 148 h 296"/>
                <a:gd name="T14" fmla="*/ 479 w 479"/>
                <a:gd name="T15" fmla="*/ 173 h 296"/>
                <a:gd name="T16" fmla="*/ 479 w 479"/>
                <a:gd name="T17" fmla="*/ 191 h 296"/>
                <a:gd name="T18" fmla="*/ 474 w 479"/>
                <a:gd name="T19" fmla="*/ 208 h 296"/>
                <a:gd name="T20" fmla="*/ 461 w 479"/>
                <a:gd name="T21" fmla="*/ 223 h 296"/>
                <a:gd name="T22" fmla="*/ 442 w 479"/>
                <a:gd name="T23" fmla="*/ 232 h 296"/>
                <a:gd name="T24" fmla="*/ 409 w 479"/>
                <a:gd name="T25" fmla="*/ 240 h 296"/>
                <a:gd name="T26" fmla="*/ 395 w 479"/>
                <a:gd name="T27" fmla="*/ 246 h 296"/>
                <a:gd name="T28" fmla="*/ 374 w 479"/>
                <a:gd name="T29" fmla="*/ 255 h 296"/>
                <a:gd name="T30" fmla="*/ 345 w 479"/>
                <a:gd name="T31" fmla="*/ 274 h 296"/>
                <a:gd name="T32" fmla="*/ 316 w 479"/>
                <a:gd name="T33" fmla="*/ 293 h 296"/>
                <a:gd name="T34" fmla="*/ 293 w 479"/>
                <a:gd name="T35" fmla="*/ 296 h 296"/>
                <a:gd name="T36" fmla="*/ 267 w 479"/>
                <a:gd name="T37" fmla="*/ 284 h 296"/>
                <a:gd name="T38" fmla="*/ 202 w 479"/>
                <a:gd name="T39" fmla="*/ 263 h 296"/>
                <a:gd name="T40" fmla="*/ 156 w 479"/>
                <a:gd name="T41" fmla="*/ 253 h 296"/>
                <a:gd name="T42" fmla="*/ 122 w 479"/>
                <a:gd name="T43" fmla="*/ 252 h 296"/>
                <a:gd name="T44" fmla="*/ 88 w 479"/>
                <a:gd name="T45" fmla="*/ 261 h 296"/>
                <a:gd name="T46" fmla="*/ 73 w 479"/>
                <a:gd name="T47" fmla="*/ 261 h 296"/>
                <a:gd name="T48" fmla="*/ 57 w 479"/>
                <a:gd name="T49" fmla="*/ 266 h 296"/>
                <a:gd name="T50" fmla="*/ 47 w 479"/>
                <a:gd name="T51" fmla="*/ 265 h 296"/>
                <a:gd name="T52" fmla="*/ 47 w 479"/>
                <a:gd name="T53" fmla="*/ 258 h 296"/>
                <a:gd name="T54" fmla="*/ 48 w 479"/>
                <a:gd name="T55" fmla="*/ 254 h 296"/>
                <a:gd name="T56" fmla="*/ 50 w 479"/>
                <a:gd name="T57" fmla="*/ 240 h 296"/>
                <a:gd name="T58" fmla="*/ 32 w 479"/>
                <a:gd name="T59" fmla="*/ 215 h 296"/>
                <a:gd name="T60" fmla="*/ 10 w 479"/>
                <a:gd name="T61" fmla="*/ 192 h 296"/>
                <a:gd name="T62" fmla="*/ 0 w 479"/>
                <a:gd name="T63" fmla="*/ 175 h 296"/>
                <a:gd name="T64" fmla="*/ 10 w 479"/>
                <a:gd name="T65" fmla="*/ 154 h 296"/>
                <a:gd name="T66" fmla="*/ 30 w 479"/>
                <a:gd name="T67" fmla="*/ 135 h 296"/>
                <a:gd name="T68" fmla="*/ 55 w 479"/>
                <a:gd name="T69" fmla="*/ 97 h 296"/>
                <a:gd name="T70" fmla="*/ 72 w 479"/>
                <a:gd name="T71" fmla="*/ 77 h 296"/>
                <a:gd name="T72" fmla="*/ 95 w 479"/>
                <a:gd name="T73" fmla="*/ 61 h 296"/>
                <a:gd name="T74" fmla="*/ 127 w 479"/>
                <a:gd name="T75" fmla="*/ 50 h 296"/>
                <a:gd name="T76" fmla="*/ 156 w 479"/>
                <a:gd name="T77" fmla="*/ 34 h 296"/>
                <a:gd name="T78" fmla="*/ 185 w 479"/>
                <a:gd name="T79" fmla="*/ 20 h 296"/>
                <a:gd name="T80" fmla="*/ 198 w 479"/>
                <a:gd name="T81" fmla="*/ 12 h 296"/>
                <a:gd name="T82" fmla="*/ 202 w 479"/>
                <a:gd name="T83" fmla="*/ 6 h 296"/>
                <a:gd name="T84" fmla="*/ 210 w 479"/>
                <a:gd name="T85" fmla="*/ 1 h 296"/>
                <a:gd name="T86" fmla="*/ 247 w 479"/>
                <a:gd name="T87" fmla="*/ 2 h 296"/>
                <a:gd name="T88" fmla="*/ 280 w 479"/>
                <a:gd name="T89" fmla="*/ 15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9" h="296">
                  <a:moveTo>
                    <a:pt x="301" y="27"/>
                  </a:moveTo>
                  <a:lnTo>
                    <a:pt x="321" y="31"/>
                  </a:lnTo>
                  <a:lnTo>
                    <a:pt x="340" y="34"/>
                  </a:lnTo>
                  <a:lnTo>
                    <a:pt x="361" y="39"/>
                  </a:lnTo>
                  <a:lnTo>
                    <a:pt x="379" y="44"/>
                  </a:lnTo>
                  <a:lnTo>
                    <a:pt x="388" y="48"/>
                  </a:lnTo>
                  <a:lnTo>
                    <a:pt x="397" y="52"/>
                  </a:lnTo>
                  <a:lnTo>
                    <a:pt x="405" y="57"/>
                  </a:lnTo>
                  <a:lnTo>
                    <a:pt x="412" y="61"/>
                  </a:lnTo>
                  <a:lnTo>
                    <a:pt x="419" y="66"/>
                  </a:lnTo>
                  <a:lnTo>
                    <a:pt x="424" y="73"/>
                  </a:lnTo>
                  <a:lnTo>
                    <a:pt x="430" y="80"/>
                  </a:lnTo>
                  <a:lnTo>
                    <a:pt x="432" y="87"/>
                  </a:lnTo>
                  <a:lnTo>
                    <a:pt x="432" y="94"/>
                  </a:lnTo>
                  <a:lnTo>
                    <a:pt x="431" y="100"/>
                  </a:lnTo>
                  <a:lnTo>
                    <a:pt x="432" y="105"/>
                  </a:lnTo>
                  <a:lnTo>
                    <a:pt x="432" y="109"/>
                  </a:lnTo>
                  <a:lnTo>
                    <a:pt x="438" y="121"/>
                  </a:lnTo>
                  <a:lnTo>
                    <a:pt x="444" y="129"/>
                  </a:lnTo>
                  <a:lnTo>
                    <a:pt x="452" y="139"/>
                  </a:lnTo>
                  <a:lnTo>
                    <a:pt x="460" y="148"/>
                  </a:lnTo>
                  <a:lnTo>
                    <a:pt x="468" y="157"/>
                  </a:lnTo>
                  <a:lnTo>
                    <a:pt x="478" y="166"/>
                  </a:lnTo>
                  <a:lnTo>
                    <a:pt x="479" y="173"/>
                  </a:lnTo>
                  <a:lnTo>
                    <a:pt x="479" y="180"/>
                  </a:lnTo>
                  <a:lnTo>
                    <a:pt x="479" y="186"/>
                  </a:lnTo>
                  <a:lnTo>
                    <a:pt x="479" y="191"/>
                  </a:lnTo>
                  <a:lnTo>
                    <a:pt x="478" y="197"/>
                  </a:lnTo>
                  <a:lnTo>
                    <a:pt x="477" y="202"/>
                  </a:lnTo>
                  <a:lnTo>
                    <a:pt x="474" y="208"/>
                  </a:lnTo>
                  <a:lnTo>
                    <a:pt x="470" y="214"/>
                  </a:lnTo>
                  <a:lnTo>
                    <a:pt x="466" y="219"/>
                  </a:lnTo>
                  <a:lnTo>
                    <a:pt x="461" y="223"/>
                  </a:lnTo>
                  <a:lnTo>
                    <a:pt x="457" y="226"/>
                  </a:lnTo>
                  <a:lnTo>
                    <a:pt x="452" y="229"/>
                  </a:lnTo>
                  <a:lnTo>
                    <a:pt x="442" y="232"/>
                  </a:lnTo>
                  <a:lnTo>
                    <a:pt x="431" y="234"/>
                  </a:lnTo>
                  <a:lnTo>
                    <a:pt x="420" y="236"/>
                  </a:lnTo>
                  <a:lnTo>
                    <a:pt x="409" y="240"/>
                  </a:lnTo>
                  <a:lnTo>
                    <a:pt x="403" y="241"/>
                  </a:lnTo>
                  <a:lnTo>
                    <a:pt x="399" y="243"/>
                  </a:lnTo>
                  <a:lnTo>
                    <a:pt x="395" y="246"/>
                  </a:lnTo>
                  <a:lnTo>
                    <a:pt x="391" y="250"/>
                  </a:lnTo>
                  <a:lnTo>
                    <a:pt x="383" y="252"/>
                  </a:lnTo>
                  <a:lnTo>
                    <a:pt x="374" y="255"/>
                  </a:lnTo>
                  <a:lnTo>
                    <a:pt x="366" y="258"/>
                  </a:lnTo>
                  <a:lnTo>
                    <a:pt x="359" y="264"/>
                  </a:lnTo>
                  <a:lnTo>
                    <a:pt x="345" y="274"/>
                  </a:lnTo>
                  <a:lnTo>
                    <a:pt x="330" y="284"/>
                  </a:lnTo>
                  <a:lnTo>
                    <a:pt x="323" y="288"/>
                  </a:lnTo>
                  <a:lnTo>
                    <a:pt x="316" y="293"/>
                  </a:lnTo>
                  <a:lnTo>
                    <a:pt x="309" y="295"/>
                  </a:lnTo>
                  <a:lnTo>
                    <a:pt x="301" y="296"/>
                  </a:lnTo>
                  <a:lnTo>
                    <a:pt x="293" y="296"/>
                  </a:lnTo>
                  <a:lnTo>
                    <a:pt x="285" y="294"/>
                  </a:lnTo>
                  <a:lnTo>
                    <a:pt x="276" y="290"/>
                  </a:lnTo>
                  <a:lnTo>
                    <a:pt x="267" y="284"/>
                  </a:lnTo>
                  <a:lnTo>
                    <a:pt x="246" y="277"/>
                  </a:lnTo>
                  <a:lnTo>
                    <a:pt x="224" y="269"/>
                  </a:lnTo>
                  <a:lnTo>
                    <a:pt x="202" y="263"/>
                  </a:lnTo>
                  <a:lnTo>
                    <a:pt x="180" y="257"/>
                  </a:lnTo>
                  <a:lnTo>
                    <a:pt x="169" y="254"/>
                  </a:lnTo>
                  <a:lnTo>
                    <a:pt x="156" y="253"/>
                  </a:lnTo>
                  <a:lnTo>
                    <a:pt x="145" y="252"/>
                  </a:lnTo>
                  <a:lnTo>
                    <a:pt x="134" y="252"/>
                  </a:lnTo>
                  <a:lnTo>
                    <a:pt x="122" y="252"/>
                  </a:lnTo>
                  <a:lnTo>
                    <a:pt x="110" y="254"/>
                  </a:lnTo>
                  <a:lnTo>
                    <a:pt x="99" y="256"/>
                  </a:lnTo>
                  <a:lnTo>
                    <a:pt x="88" y="261"/>
                  </a:lnTo>
                  <a:lnTo>
                    <a:pt x="83" y="259"/>
                  </a:lnTo>
                  <a:lnTo>
                    <a:pt x="77" y="259"/>
                  </a:lnTo>
                  <a:lnTo>
                    <a:pt x="73" y="261"/>
                  </a:lnTo>
                  <a:lnTo>
                    <a:pt x="68" y="263"/>
                  </a:lnTo>
                  <a:lnTo>
                    <a:pt x="62" y="264"/>
                  </a:lnTo>
                  <a:lnTo>
                    <a:pt x="57" y="266"/>
                  </a:lnTo>
                  <a:lnTo>
                    <a:pt x="51" y="266"/>
                  </a:lnTo>
                  <a:lnTo>
                    <a:pt x="46" y="267"/>
                  </a:lnTo>
                  <a:lnTo>
                    <a:pt x="47" y="265"/>
                  </a:lnTo>
                  <a:lnTo>
                    <a:pt x="48" y="263"/>
                  </a:lnTo>
                  <a:lnTo>
                    <a:pt x="47" y="261"/>
                  </a:lnTo>
                  <a:lnTo>
                    <a:pt x="47" y="258"/>
                  </a:lnTo>
                  <a:lnTo>
                    <a:pt x="46" y="257"/>
                  </a:lnTo>
                  <a:lnTo>
                    <a:pt x="47" y="255"/>
                  </a:lnTo>
                  <a:lnTo>
                    <a:pt x="48" y="254"/>
                  </a:lnTo>
                  <a:lnTo>
                    <a:pt x="51" y="254"/>
                  </a:lnTo>
                  <a:lnTo>
                    <a:pt x="51" y="247"/>
                  </a:lnTo>
                  <a:lnTo>
                    <a:pt x="50" y="240"/>
                  </a:lnTo>
                  <a:lnTo>
                    <a:pt x="47" y="233"/>
                  </a:lnTo>
                  <a:lnTo>
                    <a:pt x="43" y="227"/>
                  </a:lnTo>
                  <a:lnTo>
                    <a:pt x="32" y="215"/>
                  </a:lnTo>
                  <a:lnTo>
                    <a:pt x="21" y="204"/>
                  </a:lnTo>
                  <a:lnTo>
                    <a:pt x="14" y="199"/>
                  </a:lnTo>
                  <a:lnTo>
                    <a:pt x="10" y="192"/>
                  </a:lnTo>
                  <a:lnTo>
                    <a:pt x="4" y="187"/>
                  </a:lnTo>
                  <a:lnTo>
                    <a:pt x="1" y="181"/>
                  </a:lnTo>
                  <a:lnTo>
                    <a:pt x="0" y="175"/>
                  </a:lnTo>
                  <a:lnTo>
                    <a:pt x="1" y="168"/>
                  </a:lnTo>
                  <a:lnTo>
                    <a:pt x="4" y="160"/>
                  </a:lnTo>
                  <a:lnTo>
                    <a:pt x="10" y="154"/>
                  </a:lnTo>
                  <a:lnTo>
                    <a:pt x="17" y="147"/>
                  </a:lnTo>
                  <a:lnTo>
                    <a:pt x="25" y="141"/>
                  </a:lnTo>
                  <a:lnTo>
                    <a:pt x="30" y="135"/>
                  </a:lnTo>
                  <a:lnTo>
                    <a:pt x="36" y="127"/>
                  </a:lnTo>
                  <a:lnTo>
                    <a:pt x="46" y="113"/>
                  </a:lnTo>
                  <a:lnTo>
                    <a:pt x="55" y="97"/>
                  </a:lnTo>
                  <a:lnTo>
                    <a:pt x="61" y="91"/>
                  </a:lnTo>
                  <a:lnTo>
                    <a:pt x="66" y="84"/>
                  </a:lnTo>
                  <a:lnTo>
                    <a:pt x="72" y="77"/>
                  </a:lnTo>
                  <a:lnTo>
                    <a:pt x="79" y="71"/>
                  </a:lnTo>
                  <a:lnTo>
                    <a:pt x="86" y="65"/>
                  </a:lnTo>
                  <a:lnTo>
                    <a:pt x="95" y="61"/>
                  </a:lnTo>
                  <a:lnTo>
                    <a:pt x="105" y="58"/>
                  </a:lnTo>
                  <a:lnTo>
                    <a:pt x="117" y="54"/>
                  </a:lnTo>
                  <a:lnTo>
                    <a:pt x="127" y="50"/>
                  </a:lnTo>
                  <a:lnTo>
                    <a:pt x="137" y="46"/>
                  </a:lnTo>
                  <a:lnTo>
                    <a:pt x="146" y="40"/>
                  </a:lnTo>
                  <a:lnTo>
                    <a:pt x="156" y="34"/>
                  </a:lnTo>
                  <a:lnTo>
                    <a:pt x="166" y="29"/>
                  </a:lnTo>
                  <a:lnTo>
                    <a:pt x="175" y="25"/>
                  </a:lnTo>
                  <a:lnTo>
                    <a:pt x="185" y="20"/>
                  </a:lnTo>
                  <a:lnTo>
                    <a:pt x="196" y="17"/>
                  </a:lnTo>
                  <a:lnTo>
                    <a:pt x="198" y="15"/>
                  </a:lnTo>
                  <a:lnTo>
                    <a:pt x="198" y="12"/>
                  </a:lnTo>
                  <a:lnTo>
                    <a:pt x="199" y="10"/>
                  </a:lnTo>
                  <a:lnTo>
                    <a:pt x="200" y="8"/>
                  </a:lnTo>
                  <a:lnTo>
                    <a:pt x="202" y="6"/>
                  </a:lnTo>
                  <a:lnTo>
                    <a:pt x="204" y="4"/>
                  </a:lnTo>
                  <a:lnTo>
                    <a:pt x="206" y="2"/>
                  </a:lnTo>
                  <a:lnTo>
                    <a:pt x="210" y="1"/>
                  </a:lnTo>
                  <a:lnTo>
                    <a:pt x="222" y="0"/>
                  </a:lnTo>
                  <a:lnTo>
                    <a:pt x="235" y="0"/>
                  </a:lnTo>
                  <a:lnTo>
                    <a:pt x="247" y="2"/>
                  </a:lnTo>
                  <a:lnTo>
                    <a:pt x="258" y="6"/>
                  </a:lnTo>
                  <a:lnTo>
                    <a:pt x="271" y="10"/>
                  </a:lnTo>
                  <a:lnTo>
                    <a:pt x="280" y="15"/>
                  </a:lnTo>
                  <a:lnTo>
                    <a:pt x="292" y="20"/>
                  </a:lnTo>
                  <a:lnTo>
                    <a:pt x="301" y="27"/>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7" name="Freeform 186">
              <a:extLst>
                <a:ext uri="{FF2B5EF4-FFF2-40B4-BE49-F238E27FC236}">
                  <a16:creationId xmlns:a16="http://schemas.microsoft.com/office/drawing/2014/main" id="{F8232DC4-7F99-47F6-AEF6-D0A210BFD1F1}"/>
                </a:ext>
              </a:extLst>
            </p:cNvPr>
            <p:cNvSpPr>
              <a:spLocks/>
            </p:cNvSpPr>
            <p:nvPr/>
          </p:nvSpPr>
          <p:spPr bwMode="auto">
            <a:xfrm>
              <a:off x="5287963" y="2741613"/>
              <a:ext cx="157163" cy="65088"/>
            </a:xfrm>
            <a:custGeom>
              <a:avLst/>
              <a:gdLst>
                <a:gd name="T0" fmla="*/ 94 w 99"/>
                <a:gd name="T1" fmla="*/ 14 h 41"/>
                <a:gd name="T2" fmla="*/ 96 w 99"/>
                <a:gd name="T3" fmla="*/ 16 h 41"/>
                <a:gd name="T4" fmla="*/ 98 w 99"/>
                <a:gd name="T5" fmla="*/ 19 h 41"/>
                <a:gd name="T6" fmla="*/ 98 w 99"/>
                <a:gd name="T7" fmla="*/ 21 h 41"/>
                <a:gd name="T8" fmla="*/ 99 w 99"/>
                <a:gd name="T9" fmla="*/ 25 h 41"/>
                <a:gd name="T10" fmla="*/ 99 w 99"/>
                <a:gd name="T11" fmla="*/ 28 h 41"/>
                <a:gd name="T12" fmla="*/ 99 w 99"/>
                <a:gd name="T13" fmla="*/ 31 h 41"/>
                <a:gd name="T14" fmla="*/ 98 w 99"/>
                <a:gd name="T15" fmla="*/ 33 h 41"/>
                <a:gd name="T16" fmla="*/ 96 w 99"/>
                <a:gd name="T17" fmla="*/ 37 h 41"/>
                <a:gd name="T18" fmla="*/ 95 w 99"/>
                <a:gd name="T19" fmla="*/ 37 h 41"/>
                <a:gd name="T20" fmla="*/ 94 w 99"/>
                <a:gd name="T21" fmla="*/ 37 h 41"/>
                <a:gd name="T22" fmla="*/ 92 w 99"/>
                <a:gd name="T23" fmla="*/ 37 h 41"/>
                <a:gd name="T24" fmla="*/ 91 w 99"/>
                <a:gd name="T25" fmla="*/ 37 h 41"/>
                <a:gd name="T26" fmla="*/ 89 w 99"/>
                <a:gd name="T27" fmla="*/ 38 h 41"/>
                <a:gd name="T28" fmla="*/ 88 w 99"/>
                <a:gd name="T29" fmla="*/ 39 h 41"/>
                <a:gd name="T30" fmla="*/ 87 w 99"/>
                <a:gd name="T31" fmla="*/ 40 h 41"/>
                <a:gd name="T32" fmla="*/ 87 w 99"/>
                <a:gd name="T33" fmla="*/ 41 h 41"/>
                <a:gd name="T34" fmla="*/ 81 w 99"/>
                <a:gd name="T35" fmla="*/ 37 h 41"/>
                <a:gd name="T36" fmla="*/ 76 w 99"/>
                <a:gd name="T37" fmla="*/ 33 h 41"/>
                <a:gd name="T38" fmla="*/ 69 w 99"/>
                <a:gd name="T39" fmla="*/ 32 h 41"/>
                <a:gd name="T40" fmla="*/ 62 w 99"/>
                <a:gd name="T41" fmla="*/ 31 h 41"/>
                <a:gd name="T42" fmla="*/ 48 w 99"/>
                <a:gd name="T43" fmla="*/ 33 h 41"/>
                <a:gd name="T44" fmla="*/ 34 w 99"/>
                <a:gd name="T45" fmla="*/ 37 h 41"/>
                <a:gd name="T46" fmla="*/ 27 w 99"/>
                <a:gd name="T47" fmla="*/ 38 h 41"/>
                <a:gd name="T48" fmla="*/ 20 w 99"/>
                <a:gd name="T49" fmla="*/ 39 h 41"/>
                <a:gd name="T50" fmla="*/ 15 w 99"/>
                <a:gd name="T51" fmla="*/ 39 h 41"/>
                <a:gd name="T52" fmla="*/ 9 w 99"/>
                <a:gd name="T53" fmla="*/ 38 h 41"/>
                <a:gd name="T54" fmla="*/ 5 w 99"/>
                <a:gd name="T55" fmla="*/ 36 h 41"/>
                <a:gd name="T56" fmla="*/ 2 w 99"/>
                <a:gd name="T57" fmla="*/ 31 h 41"/>
                <a:gd name="T58" fmla="*/ 0 w 99"/>
                <a:gd name="T59" fmla="*/ 26 h 41"/>
                <a:gd name="T60" fmla="*/ 0 w 99"/>
                <a:gd name="T61" fmla="*/ 18 h 41"/>
                <a:gd name="T62" fmla="*/ 2 w 99"/>
                <a:gd name="T63" fmla="*/ 16 h 41"/>
                <a:gd name="T64" fmla="*/ 7 w 99"/>
                <a:gd name="T65" fmla="*/ 14 h 41"/>
                <a:gd name="T66" fmla="*/ 11 w 99"/>
                <a:gd name="T67" fmla="*/ 10 h 41"/>
                <a:gd name="T68" fmla="*/ 15 w 99"/>
                <a:gd name="T69" fmla="*/ 8 h 41"/>
                <a:gd name="T70" fmla="*/ 19 w 99"/>
                <a:gd name="T71" fmla="*/ 6 h 41"/>
                <a:gd name="T72" fmla="*/ 23 w 99"/>
                <a:gd name="T73" fmla="*/ 4 h 41"/>
                <a:gd name="T74" fmla="*/ 27 w 99"/>
                <a:gd name="T75" fmla="*/ 3 h 41"/>
                <a:gd name="T76" fmla="*/ 33 w 99"/>
                <a:gd name="T77" fmla="*/ 0 h 41"/>
                <a:gd name="T78" fmla="*/ 42 w 99"/>
                <a:gd name="T79" fmla="*/ 0 h 41"/>
                <a:gd name="T80" fmla="*/ 51 w 99"/>
                <a:gd name="T81" fmla="*/ 0 h 41"/>
                <a:gd name="T82" fmla="*/ 59 w 99"/>
                <a:gd name="T83" fmla="*/ 1 h 41"/>
                <a:gd name="T84" fmla="*/ 67 w 99"/>
                <a:gd name="T85" fmla="*/ 3 h 41"/>
                <a:gd name="T86" fmla="*/ 74 w 99"/>
                <a:gd name="T87" fmla="*/ 5 h 41"/>
                <a:gd name="T88" fmla="*/ 81 w 99"/>
                <a:gd name="T89" fmla="*/ 8 h 41"/>
                <a:gd name="T90" fmla="*/ 88 w 99"/>
                <a:gd name="T91" fmla="*/ 10 h 41"/>
                <a:gd name="T92" fmla="*/ 94 w 99"/>
                <a:gd name="T93" fmla="*/ 14 h 4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9" h="41">
                  <a:moveTo>
                    <a:pt x="94" y="14"/>
                  </a:moveTo>
                  <a:lnTo>
                    <a:pt x="96" y="16"/>
                  </a:lnTo>
                  <a:lnTo>
                    <a:pt x="98" y="19"/>
                  </a:lnTo>
                  <a:lnTo>
                    <a:pt x="98" y="21"/>
                  </a:lnTo>
                  <a:lnTo>
                    <a:pt x="99" y="25"/>
                  </a:lnTo>
                  <a:lnTo>
                    <a:pt x="99" y="28"/>
                  </a:lnTo>
                  <a:lnTo>
                    <a:pt x="99" y="31"/>
                  </a:lnTo>
                  <a:lnTo>
                    <a:pt x="98" y="33"/>
                  </a:lnTo>
                  <a:lnTo>
                    <a:pt x="96" y="37"/>
                  </a:lnTo>
                  <a:lnTo>
                    <a:pt x="95" y="37"/>
                  </a:lnTo>
                  <a:lnTo>
                    <a:pt x="94" y="37"/>
                  </a:lnTo>
                  <a:lnTo>
                    <a:pt x="92" y="37"/>
                  </a:lnTo>
                  <a:lnTo>
                    <a:pt x="91" y="37"/>
                  </a:lnTo>
                  <a:lnTo>
                    <a:pt x="89" y="38"/>
                  </a:lnTo>
                  <a:lnTo>
                    <a:pt x="88" y="39"/>
                  </a:lnTo>
                  <a:lnTo>
                    <a:pt x="87" y="40"/>
                  </a:lnTo>
                  <a:lnTo>
                    <a:pt x="87" y="41"/>
                  </a:lnTo>
                  <a:lnTo>
                    <a:pt x="81" y="37"/>
                  </a:lnTo>
                  <a:lnTo>
                    <a:pt x="76" y="33"/>
                  </a:lnTo>
                  <a:lnTo>
                    <a:pt x="69" y="32"/>
                  </a:lnTo>
                  <a:lnTo>
                    <a:pt x="62" y="31"/>
                  </a:lnTo>
                  <a:lnTo>
                    <a:pt x="48" y="33"/>
                  </a:lnTo>
                  <a:lnTo>
                    <a:pt x="34" y="37"/>
                  </a:lnTo>
                  <a:lnTo>
                    <a:pt x="27" y="38"/>
                  </a:lnTo>
                  <a:lnTo>
                    <a:pt x="20" y="39"/>
                  </a:lnTo>
                  <a:lnTo>
                    <a:pt x="15" y="39"/>
                  </a:lnTo>
                  <a:lnTo>
                    <a:pt x="9" y="38"/>
                  </a:lnTo>
                  <a:lnTo>
                    <a:pt x="5" y="36"/>
                  </a:lnTo>
                  <a:lnTo>
                    <a:pt x="2" y="31"/>
                  </a:lnTo>
                  <a:lnTo>
                    <a:pt x="0" y="26"/>
                  </a:lnTo>
                  <a:lnTo>
                    <a:pt x="0" y="18"/>
                  </a:lnTo>
                  <a:lnTo>
                    <a:pt x="2" y="16"/>
                  </a:lnTo>
                  <a:lnTo>
                    <a:pt x="7" y="14"/>
                  </a:lnTo>
                  <a:lnTo>
                    <a:pt x="11" y="10"/>
                  </a:lnTo>
                  <a:lnTo>
                    <a:pt x="15" y="8"/>
                  </a:lnTo>
                  <a:lnTo>
                    <a:pt x="19" y="6"/>
                  </a:lnTo>
                  <a:lnTo>
                    <a:pt x="23" y="4"/>
                  </a:lnTo>
                  <a:lnTo>
                    <a:pt x="27" y="3"/>
                  </a:lnTo>
                  <a:lnTo>
                    <a:pt x="33" y="0"/>
                  </a:lnTo>
                  <a:lnTo>
                    <a:pt x="42" y="0"/>
                  </a:lnTo>
                  <a:lnTo>
                    <a:pt x="51" y="0"/>
                  </a:lnTo>
                  <a:lnTo>
                    <a:pt x="59" y="1"/>
                  </a:lnTo>
                  <a:lnTo>
                    <a:pt x="67" y="3"/>
                  </a:lnTo>
                  <a:lnTo>
                    <a:pt x="74" y="5"/>
                  </a:lnTo>
                  <a:lnTo>
                    <a:pt x="81" y="8"/>
                  </a:lnTo>
                  <a:lnTo>
                    <a:pt x="88" y="10"/>
                  </a:lnTo>
                  <a:lnTo>
                    <a:pt x="94" y="14"/>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87">
              <a:extLst>
                <a:ext uri="{FF2B5EF4-FFF2-40B4-BE49-F238E27FC236}">
                  <a16:creationId xmlns:a16="http://schemas.microsoft.com/office/drawing/2014/main" id="{93C34194-1FFB-4120-999B-BE3041B4FBAB}"/>
                </a:ext>
              </a:extLst>
            </p:cNvPr>
            <p:cNvSpPr>
              <a:spLocks/>
            </p:cNvSpPr>
            <p:nvPr/>
          </p:nvSpPr>
          <p:spPr bwMode="auto">
            <a:xfrm>
              <a:off x="4102100" y="2747963"/>
              <a:ext cx="160338" cy="73025"/>
            </a:xfrm>
            <a:custGeom>
              <a:avLst/>
              <a:gdLst>
                <a:gd name="T0" fmla="*/ 101 w 101"/>
                <a:gd name="T1" fmla="*/ 24 h 46"/>
                <a:gd name="T2" fmla="*/ 101 w 101"/>
                <a:gd name="T3" fmla="*/ 29 h 46"/>
                <a:gd name="T4" fmla="*/ 100 w 101"/>
                <a:gd name="T5" fmla="*/ 34 h 46"/>
                <a:gd name="T6" fmla="*/ 97 w 101"/>
                <a:gd name="T7" fmla="*/ 37 h 46"/>
                <a:gd name="T8" fmla="*/ 93 w 101"/>
                <a:gd name="T9" fmla="*/ 41 h 46"/>
                <a:gd name="T10" fmla="*/ 89 w 101"/>
                <a:gd name="T11" fmla="*/ 43 h 46"/>
                <a:gd name="T12" fmla="*/ 83 w 101"/>
                <a:gd name="T13" fmla="*/ 44 h 46"/>
                <a:gd name="T14" fmla="*/ 78 w 101"/>
                <a:gd name="T15" fmla="*/ 43 h 46"/>
                <a:gd name="T16" fmla="*/ 72 w 101"/>
                <a:gd name="T17" fmla="*/ 41 h 46"/>
                <a:gd name="T18" fmla="*/ 68 w 101"/>
                <a:gd name="T19" fmla="*/ 37 h 46"/>
                <a:gd name="T20" fmla="*/ 65 w 101"/>
                <a:gd name="T21" fmla="*/ 35 h 46"/>
                <a:gd name="T22" fmla="*/ 61 w 101"/>
                <a:gd name="T23" fmla="*/ 34 h 46"/>
                <a:gd name="T24" fmla="*/ 57 w 101"/>
                <a:gd name="T25" fmla="*/ 34 h 46"/>
                <a:gd name="T26" fmla="*/ 53 w 101"/>
                <a:gd name="T27" fmla="*/ 35 h 46"/>
                <a:gd name="T28" fmla="*/ 49 w 101"/>
                <a:gd name="T29" fmla="*/ 35 h 46"/>
                <a:gd name="T30" fmla="*/ 45 w 101"/>
                <a:gd name="T31" fmla="*/ 36 h 46"/>
                <a:gd name="T32" fmla="*/ 40 w 101"/>
                <a:gd name="T33" fmla="*/ 37 h 46"/>
                <a:gd name="T34" fmla="*/ 36 w 101"/>
                <a:gd name="T35" fmla="*/ 38 h 46"/>
                <a:gd name="T36" fmla="*/ 32 w 101"/>
                <a:gd name="T37" fmla="*/ 39 h 46"/>
                <a:gd name="T38" fmla="*/ 29 w 101"/>
                <a:gd name="T39" fmla="*/ 42 h 46"/>
                <a:gd name="T40" fmla="*/ 24 w 101"/>
                <a:gd name="T41" fmla="*/ 44 h 46"/>
                <a:gd name="T42" fmla="*/ 20 w 101"/>
                <a:gd name="T43" fmla="*/ 45 h 46"/>
                <a:gd name="T44" fmla="*/ 16 w 101"/>
                <a:gd name="T45" fmla="*/ 46 h 46"/>
                <a:gd name="T46" fmla="*/ 10 w 101"/>
                <a:gd name="T47" fmla="*/ 45 h 46"/>
                <a:gd name="T48" fmla="*/ 6 w 101"/>
                <a:gd name="T49" fmla="*/ 44 h 46"/>
                <a:gd name="T50" fmla="*/ 5 w 101"/>
                <a:gd name="T51" fmla="*/ 41 h 46"/>
                <a:gd name="T52" fmla="*/ 5 w 101"/>
                <a:gd name="T53" fmla="*/ 37 h 46"/>
                <a:gd name="T54" fmla="*/ 3 w 101"/>
                <a:gd name="T55" fmla="*/ 34 h 46"/>
                <a:gd name="T56" fmla="*/ 2 w 101"/>
                <a:gd name="T57" fmla="*/ 32 h 46"/>
                <a:gd name="T58" fmla="*/ 0 w 101"/>
                <a:gd name="T59" fmla="*/ 28 h 46"/>
                <a:gd name="T60" fmla="*/ 0 w 101"/>
                <a:gd name="T61" fmla="*/ 26 h 46"/>
                <a:gd name="T62" fmla="*/ 2 w 101"/>
                <a:gd name="T63" fmla="*/ 23 h 46"/>
                <a:gd name="T64" fmla="*/ 3 w 101"/>
                <a:gd name="T65" fmla="*/ 20 h 46"/>
                <a:gd name="T66" fmla="*/ 7 w 101"/>
                <a:gd name="T67" fmla="*/ 16 h 46"/>
                <a:gd name="T68" fmla="*/ 13 w 101"/>
                <a:gd name="T69" fmla="*/ 13 h 46"/>
                <a:gd name="T70" fmla="*/ 18 w 101"/>
                <a:gd name="T71" fmla="*/ 11 h 46"/>
                <a:gd name="T72" fmla="*/ 24 w 101"/>
                <a:gd name="T73" fmla="*/ 9 h 46"/>
                <a:gd name="T74" fmla="*/ 29 w 101"/>
                <a:gd name="T75" fmla="*/ 6 h 46"/>
                <a:gd name="T76" fmla="*/ 35 w 101"/>
                <a:gd name="T77" fmla="*/ 5 h 46"/>
                <a:gd name="T78" fmla="*/ 40 w 101"/>
                <a:gd name="T79" fmla="*/ 2 h 46"/>
                <a:gd name="T80" fmla="*/ 46 w 101"/>
                <a:gd name="T81" fmla="*/ 0 h 46"/>
                <a:gd name="T82" fmla="*/ 53 w 101"/>
                <a:gd name="T83" fmla="*/ 1 h 46"/>
                <a:gd name="T84" fmla="*/ 61 w 101"/>
                <a:gd name="T85" fmla="*/ 3 h 46"/>
                <a:gd name="T86" fmla="*/ 70 w 101"/>
                <a:gd name="T87" fmla="*/ 4 h 46"/>
                <a:gd name="T88" fmla="*/ 78 w 101"/>
                <a:gd name="T89" fmla="*/ 6 h 46"/>
                <a:gd name="T90" fmla="*/ 85 w 101"/>
                <a:gd name="T91" fmla="*/ 9 h 46"/>
                <a:gd name="T92" fmla="*/ 92 w 101"/>
                <a:gd name="T93" fmla="*/ 12 h 46"/>
                <a:gd name="T94" fmla="*/ 97 w 101"/>
                <a:gd name="T95" fmla="*/ 17 h 46"/>
                <a:gd name="T96" fmla="*/ 101 w 101"/>
                <a:gd name="T97" fmla="*/ 24 h 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1" h="46">
                  <a:moveTo>
                    <a:pt x="101" y="24"/>
                  </a:moveTo>
                  <a:lnTo>
                    <a:pt x="101" y="29"/>
                  </a:lnTo>
                  <a:lnTo>
                    <a:pt x="100" y="34"/>
                  </a:lnTo>
                  <a:lnTo>
                    <a:pt x="97" y="37"/>
                  </a:lnTo>
                  <a:lnTo>
                    <a:pt x="93" y="41"/>
                  </a:lnTo>
                  <a:lnTo>
                    <a:pt x="89" y="43"/>
                  </a:lnTo>
                  <a:lnTo>
                    <a:pt x="83" y="44"/>
                  </a:lnTo>
                  <a:lnTo>
                    <a:pt x="78" y="43"/>
                  </a:lnTo>
                  <a:lnTo>
                    <a:pt x="72" y="41"/>
                  </a:lnTo>
                  <a:lnTo>
                    <a:pt x="68" y="37"/>
                  </a:lnTo>
                  <a:lnTo>
                    <a:pt x="65" y="35"/>
                  </a:lnTo>
                  <a:lnTo>
                    <a:pt x="61" y="34"/>
                  </a:lnTo>
                  <a:lnTo>
                    <a:pt x="57" y="34"/>
                  </a:lnTo>
                  <a:lnTo>
                    <a:pt x="53" y="35"/>
                  </a:lnTo>
                  <a:lnTo>
                    <a:pt x="49" y="35"/>
                  </a:lnTo>
                  <a:lnTo>
                    <a:pt x="45" y="36"/>
                  </a:lnTo>
                  <a:lnTo>
                    <a:pt x="40" y="37"/>
                  </a:lnTo>
                  <a:lnTo>
                    <a:pt x="36" y="38"/>
                  </a:lnTo>
                  <a:lnTo>
                    <a:pt x="32" y="39"/>
                  </a:lnTo>
                  <a:lnTo>
                    <a:pt x="29" y="42"/>
                  </a:lnTo>
                  <a:lnTo>
                    <a:pt x="24" y="44"/>
                  </a:lnTo>
                  <a:lnTo>
                    <a:pt x="20" y="45"/>
                  </a:lnTo>
                  <a:lnTo>
                    <a:pt x="16" y="46"/>
                  </a:lnTo>
                  <a:lnTo>
                    <a:pt x="10" y="45"/>
                  </a:lnTo>
                  <a:lnTo>
                    <a:pt x="6" y="44"/>
                  </a:lnTo>
                  <a:lnTo>
                    <a:pt x="5" y="41"/>
                  </a:lnTo>
                  <a:lnTo>
                    <a:pt x="5" y="37"/>
                  </a:lnTo>
                  <a:lnTo>
                    <a:pt x="3" y="34"/>
                  </a:lnTo>
                  <a:lnTo>
                    <a:pt x="2" y="32"/>
                  </a:lnTo>
                  <a:lnTo>
                    <a:pt x="0" y="28"/>
                  </a:lnTo>
                  <a:lnTo>
                    <a:pt x="0" y="26"/>
                  </a:lnTo>
                  <a:lnTo>
                    <a:pt x="2" y="23"/>
                  </a:lnTo>
                  <a:lnTo>
                    <a:pt x="3" y="20"/>
                  </a:lnTo>
                  <a:lnTo>
                    <a:pt x="7" y="16"/>
                  </a:lnTo>
                  <a:lnTo>
                    <a:pt x="13" y="13"/>
                  </a:lnTo>
                  <a:lnTo>
                    <a:pt x="18" y="11"/>
                  </a:lnTo>
                  <a:lnTo>
                    <a:pt x="24" y="9"/>
                  </a:lnTo>
                  <a:lnTo>
                    <a:pt x="29" y="6"/>
                  </a:lnTo>
                  <a:lnTo>
                    <a:pt x="35" y="5"/>
                  </a:lnTo>
                  <a:lnTo>
                    <a:pt x="40" y="2"/>
                  </a:lnTo>
                  <a:lnTo>
                    <a:pt x="46" y="0"/>
                  </a:lnTo>
                  <a:lnTo>
                    <a:pt x="53" y="1"/>
                  </a:lnTo>
                  <a:lnTo>
                    <a:pt x="61" y="3"/>
                  </a:lnTo>
                  <a:lnTo>
                    <a:pt x="70" y="4"/>
                  </a:lnTo>
                  <a:lnTo>
                    <a:pt x="78" y="6"/>
                  </a:lnTo>
                  <a:lnTo>
                    <a:pt x="85" y="9"/>
                  </a:lnTo>
                  <a:lnTo>
                    <a:pt x="92" y="12"/>
                  </a:lnTo>
                  <a:lnTo>
                    <a:pt x="97" y="17"/>
                  </a:lnTo>
                  <a:lnTo>
                    <a:pt x="101" y="24"/>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88">
              <a:extLst>
                <a:ext uri="{FF2B5EF4-FFF2-40B4-BE49-F238E27FC236}">
                  <a16:creationId xmlns:a16="http://schemas.microsoft.com/office/drawing/2014/main" id="{A355164E-360A-449C-AC18-AB1FFF7A9D43}"/>
                </a:ext>
              </a:extLst>
            </p:cNvPr>
            <p:cNvSpPr>
              <a:spLocks/>
            </p:cNvSpPr>
            <p:nvPr/>
          </p:nvSpPr>
          <p:spPr bwMode="auto">
            <a:xfrm>
              <a:off x="4659313" y="2776538"/>
              <a:ext cx="166688" cy="82550"/>
            </a:xfrm>
            <a:custGeom>
              <a:avLst/>
              <a:gdLst>
                <a:gd name="T0" fmla="*/ 105 w 105"/>
                <a:gd name="T1" fmla="*/ 20 h 52"/>
                <a:gd name="T2" fmla="*/ 105 w 105"/>
                <a:gd name="T3" fmla="*/ 24 h 52"/>
                <a:gd name="T4" fmla="*/ 104 w 105"/>
                <a:gd name="T5" fmla="*/ 27 h 52"/>
                <a:gd name="T6" fmla="*/ 101 w 105"/>
                <a:gd name="T7" fmla="*/ 30 h 52"/>
                <a:gd name="T8" fmla="*/ 99 w 105"/>
                <a:gd name="T9" fmla="*/ 32 h 52"/>
                <a:gd name="T10" fmla="*/ 96 w 105"/>
                <a:gd name="T11" fmla="*/ 36 h 52"/>
                <a:gd name="T12" fmla="*/ 92 w 105"/>
                <a:gd name="T13" fmla="*/ 37 h 52"/>
                <a:gd name="T14" fmla="*/ 87 w 105"/>
                <a:gd name="T15" fmla="*/ 39 h 52"/>
                <a:gd name="T16" fmla="*/ 85 w 105"/>
                <a:gd name="T17" fmla="*/ 40 h 52"/>
                <a:gd name="T18" fmla="*/ 79 w 105"/>
                <a:gd name="T19" fmla="*/ 37 h 52"/>
                <a:gd name="T20" fmla="*/ 72 w 105"/>
                <a:gd name="T21" fmla="*/ 35 h 52"/>
                <a:gd name="T22" fmla="*/ 67 w 105"/>
                <a:gd name="T23" fmla="*/ 35 h 52"/>
                <a:gd name="T24" fmla="*/ 60 w 105"/>
                <a:gd name="T25" fmla="*/ 37 h 52"/>
                <a:gd name="T26" fmla="*/ 46 w 105"/>
                <a:gd name="T27" fmla="*/ 41 h 52"/>
                <a:gd name="T28" fmla="*/ 32 w 105"/>
                <a:gd name="T29" fmla="*/ 48 h 52"/>
                <a:gd name="T30" fmla="*/ 27 w 105"/>
                <a:gd name="T31" fmla="*/ 50 h 52"/>
                <a:gd name="T32" fmla="*/ 21 w 105"/>
                <a:gd name="T33" fmla="*/ 52 h 52"/>
                <a:gd name="T34" fmla="*/ 16 w 105"/>
                <a:gd name="T35" fmla="*/ 52 h 52"/>
                <a:gd name="T36" fmla="*/ 10 w 105"/>
                <a:gd name="T37" fmla="*/ 52 h 52"/>
                <a:gd name="T38" fmla="*/ 7 w 105"/>
                <a:gd name="T39" fmla="*/ 50 h 52"/>
                <a:gd name="T40" fmla="*/ 3 w 105"/>
                <a:gd name="T41" fmla="*/ 46 h 52"/>
                <a:gd name="T42" fmla="*/ 2 w 105"/>
                <a:gd name="T43" fmla="*/ 39 h 52"/>
                <a:gd name="T44" fmla="*/ 0 w 105"/>
                <a:gd name="T45" fmla="*/ 29 h 52"/>
                <a:gd name="T46" fmla="*/ 5 w 105"/>
                <a:gd name="T47" fmla="*/ 24 h 52"/>
                <a:gd name="T48" fmla="*/ 10 w 105"/>
                <a:gd name="T49" fmla="*/ 19 h 52"/>
                <a:gd name="T50" fmla="*/ 16 w 105"/>
                <a:gd name="T51" fmla="*/ 16 h 52"/>
                <a:gd name="T52" fmla="*/ 23 w 105"/>
                <a:gd name="T53" fmla="*/ 13 h 52"/>
                <a:gd name="T54" fmla="*/ 28 w 105"/>
                <a:gd name="T55" fmla="*/ 10 h 52"/>
                <a:gd name="T56" fmla="*/ 35 w 105"/>
                <a:gd name="T57" fmla="*/ 7 h 52"/>
                <a:gd name="T58" fmla="*/ 42 w 105"/>
                <a:gd name="T59" fmla="*/ 4 h 52"/>
                <a:gd name="T60" fmla="*/ 47 w 105"/>
                <a:gd name="T61" fmla="*/ 0 h 52"/>
                <a:gd name="T62" fmla="*/ 56 w 105"/>
                <a:gd name="T63" fmla="*/ 3 h 52"/>
                <a:gd name="T64" fmla="*/ 64 w 105"/>
                <a:gd name="T65" fmla="*/ 4 h 52"/>
                <a:gd name="T66" fmla="*/ 72 w 105"/>
                <a:gd name="T67" fmla="*/ 5 h 52"/>
                <a:gd name="T68" fmla="*/ 81 w 105"/>
                <a:gd name="T69" fmla="*/ 6 h 52"/>
                <a:gd name="T70" fmla="*/ 89 w 105"/>
                <a:gd name="T71" fmla="*/ 7 h 52"/>
                <a:gd name="T72" fmla="*/ 96 w 105"/>
                <a:gd name="T73" fmla="*/ 10 h 52"/>
                <a:gd name="T74" fmla="*/ 99 w 105"/>
                <a:gd name="T75" fmla="*/ 13 h 52"/>
                <a:gd name="T76" fmla="*/ 101 w 105"/>
                <a:gd name="T77" fmla="*/ 15 h 52"/>
                <a:gd name="T78" fmla="*/ 104 w 105"/>
                <a:gd name="T79" fmla="*/ 17 h 52"/>
                <a:gd name="T80" fmla="*/ 105 w 105"/>
                <a:gd name="T81" fmla="*/ 20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5" h="52">
                  <a:moveTo>
                    <a:pt x="105" y="20"/>
                  </a:moveTo>
                  <a:lnTo>
                    <a:pt x="105" y="24"/>
                  </a:lnTo>
                  <a:lnTo>
                    <a:pt x="104" y="27"/>
                  </a:lnTo>
                  <a:lnTo>
                    <a:pt x="101" y="30"/>
                  </a:lnTo>
                  <a:lnTo>
                    <a:pt x="99" y="32"/>
                  </a:lnTo>
                  <a:lnTo>
                    <a:pt x="96" y="36"/>
                  </a:lnTo>
                  <a:lnTo>
                    <a:pt x="92" y="37"/>
                  </a:lnTo>
                  <a:lnTo>
                    <a:pt x="87" y="39"/>
                  </a:lnTo>
                  <a:lnTo>
                    <a:pt x="85" y="40"/>
                  </a:lnTo>
                  <a:lnTo>
                    <a:pt x="79" y="37"/>
                  </a:lnTo>
                  <a:lnTo>
                    <a:pt x="72" y="35"/>
                  </a:lnTo>
                  <a:lnTo>
                    <a:pt x="67" y="35"/>
                  </a:lnTo>
                  <a:lnTo>
                    <a:pt x="60" y="37"/>
                  </a:lnTo>
                  <a:lnTo>
                    <a:pt x="46" y="41"/>
                  </a:lnTo>
                  <a:lnTo>
                    <a:pt x="32" y="48"/>
                  </a:lnTo>
                  <a:lnTo>
                    <a:pt x="27" y="50"/>
                  </a:lnTo>
                  <a:lnTo>
                    <a:pt x="21" y="52"/>
                  </a:lnTo>
                  <a:lnTo>
                    <a:pt x="16" y="52"/>
                  </a:lnTo>
                  <a:lnTo>
                    <a:pt x="10" y="52"/>
                  </a:lnTo>
                  <a:lnTo>
                    <a:pt x="7" y="50"/>
                  </a:lnTo>
                  <a:lnTo>
                    <a:pt x="3" y="46"/>
                  </a:lnTo>
                  <a:lnTo>
                    <a:pt x="2" y="39"/>
                  </a:lnTo>
                  <a:lnTo>
                    <a:pt x="0" y="29"/>
                  </a:lnTo>
                  <a:lnTo>
                    <a:pt x="5" y="24"/>
                  </a:lnTo>
                  <a:lnTo>
                    <a:pt x="10" y="19"/>
                  </a:lnTo>
                  <a:lnTo>
                    <a:pt x="16" y="16"/>
                  </a:lnTo>
                  <a:lnTo>
                    <a:pt x="23" y="13"/>
                  </a:lnTo>
                  <a:lnTo>
                    <a:pt x="28" y="10"/>
                  </a:lnTo>
                  <a:lnTo>
                    <a:pt x="35" y="7"/>
                  </a:lnTo>
                  <a:lnTo>
                    <a:pt x="42" y="4"/>
                  </a:lnTo>
                  <a:lnTo>
                    <a:pt x="47" y="0"/>
                  </a:lnTo>
                  <a:lnTo>
                    <a:pt x="56" y="3"/>
                  </a:lnTo>
                  <a:lnTo>
                    <a:pt x="64" y="4"/>
                  </a:lnTo>
                  <a:lnTo>
                    <a:pt x="72" y="5"/>
                  </a:lnTo>
                  <a:lnTo>
                    <a:pt x="81" y="6"/>
                  </a:lnTo>
                  <a:lnTo>
                    <a:pt x="89" y="7"/>
                  </a:lnTo>
                  <a:lnTo>
                    <a:pt x="96" y="10"/>
                  </a:lnTo>
                  <a:lnTo>
                    <a:pt x="99" y="13"/>
                  </a:lnTo>
                  <a:lnTo>
                    <a:pt x="101" y="15"/>
                  </a:lnTo>
                  <a:lnTo>
                    <a:pt x="104" y="17"/>
                  </a:lnTo>
                  <a:lnTo>
                    <a:pt x="105" y="20"/>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89">
              <a:extLst>
                <a:ext uri="{FF2B5EF4-FFF2-40B4-BE49-F238E27FC236}">
                  <a16:creationId xmlns:a16="http://schemas.microsoft.com/office/drawing/2014/main" id="{8D66AFDE-A9E6-4209-AEA0-FE0442B18300}"/>
                </a:ext>
              </a:extLst>
            </p:cNvPr>
            <p:cNvSpPr>
              <a:spLocks/>
            </p:cNvSpPr>
            <p:nvPr/>
          </p:nvSpPr>
          <p:spPr bwMode="auto">
            <a:xfrm>
              <a:off x="3429000" y="2789238"/>
              <a:ext cx="331788" cy="180975"/>
            </a:xfrm>
            <a:custGeom>
              <a:avLst/>
              <a:gdLst>
                <a:gd name="T0" fmla="*/ 205 w 209"/>
                <a:gd name="T1" fmla="*/ 59 h 114"/>
                <a:gd name="T2" fmla="*/ 206 w 209"/>
                <a:gd name="T3" fmla="*/ 66 h 114"/>
                <a:gd name="T4" fmla="*/ 209 w 209"/>
                <a:gd name="T5" fmla="*/ 74 h 114"/>
                <a:gd name="T6" fmla="*/ 209 w 209"/>
                <a:gd name="T7" fmla="*/ 82 h 114"/>
                <a:gd name="T8" fmla="*/ 201 w 209"/>
                <a:gd name="T9" fmla="*/ 88 h 114"/>
                <a:gd name="T10" fmla="*/ 185 w 209"/>
                <a:gd name="T11" fmla="*/ 94 h 114"/>
                <a:gd name="T12" fmla="*/ 162 w 209"/>
                <a:gd name="T13" fmla="*/ 97 h 114"/>
                <a:gd name="T14" fmla="*/ 131 w 209"/>
                <a:gd name="T15" fmla="*/ 99 h 114"/>
                <a:gd name="T16" fmla="*/ 108 w 209"/>
                <a:gd name="T17" fmla="*/ 104 h 114"/>
                <a:gd name="T18" fmla="*/ 93 w 209"/>
                <a:gd name="T19" fmla="*/ 109 h 114"/>
                <a:gd name="T20" fmla="*/ 73 w 209"/>
                <a:gd name="T21" fmla="*/ 113 h 114"/>
                <a:gd name="T22" fmla="*/ 53 w 209"/>
                <a:gd name="T23" fmla="*/ 108 h 114"/>
                <a:gd name="T24" fmla="*/ 32 w 209"/>
                <a:gd name="T25" fmla="*/ 103 h 114"/>
                <a:gd name="T26" fmla="*/ 11 w 209"/>
                <a:gd name="T27" fmla="*/ 97 h 114"/>
                <a:gd name="T28" fmla="*/ 0 w 209"/>
                <a:gd name="T29" fmla="*/ 90 h 114"/>
                <a:gd name="T30" fmla="*/ 0 w 209"/>
                <a:gd name="T31" fmla="*/ 77 h 114"/>
                <a:gd name="T32" fmla="*/ 3 w 209"/>
                <a:gd name="T33" fmla="*/ 64 h 114"/>
                <a:gd name="T34" fmla="*/ 7 w 209"/>
                <a:gd name="T35" fmla="*/ 52 h 114"/>
                <a:gd name="T36" fmla="*/ 13 w 209"/>
                <a:gd name="T37" fmla="*/ 46 h 114"/>
                <a:gd name="T38" fmla="*/ 18 w 209"/>
                <a:gd name="T39" fmla="*/ 46 h 114"/>
                <a:gd name="T40" fmla="*/ 22 w 209"/>
                <a:gd name="T41" fmla="*/ 46 h 114"/>
                <a:gd name="T42" fmla="*/ 25 w 209"/>
                <a:gd name="T43" fmla="*/ 44 h 114"/>
                <a:gd name="T44" fmla="*/ 25 w 209"/>
                <a:gd name="T45" fmla="*/ 38 h 114"/>
                <a:gd name="T46" fmla="*/ 25 w 209"/>
                <a:gd name="T47" fmla="*/ 31 h 114"/>
                <a:gd name="T48" fmla="*/ 31 w 209"/>
                <a:gd name="T49" fmla="*/ 24 h 114"/>
                <a:gd name="T50" fmla="*/ 43 w 209"/>
                <a:gd name="T51" fmla="*/ 18 h 114"/>
                <a:gd name="T52" fmla="*/ 57 w 209"/>
                <a:gd name="T53" fmla="*/ 10 h 114"/>
                <a:gd name="T54" fmla="*/ 73 w 209"/>
                <a:gd name="T55" fmla="*/ 2 h 114"/>
                <a:gd name="T56" fmla="*/ 97 w 209"/>
                <a:gd name="T57" fmla="*/ 0 h 114"/>
                <a:gd name="T58" fmla="*/ 122 w 209"/>
                <a:gd name="T59" fmla="*/ 2 h 114"/>
                <a:gd name="T60" fmla="*/ 145 w 209"/>
                <a:gd name="T61" fmla="*/ 7 h 114"/>
                <a:gd name="T62" fmla="*/ 203 w 209"/>
                <a:gd name="T63" fmla="*/ 55 h 1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9" h="114">
                  <a:moveTo>
                    <a:pt x="203" y="55"/>
                  </a:moveTo>
                  <a:lnTo>
                    <a:pt x="205" y="59"/>
                  </a:lnTo>
                  <a:lnTo>
                    <a:pt x="206" y="63"/>
                  </a:lnTo>
                  <a:lnTo>
                    <a:pt x="206" y="66"/>
                  </a:lnTo>
                  <a:lnTo>
                    <a:pt x="207" y="71"/>
                  </a:lnTo>
                  <a:lnTo>
                    <a:pt x="209" y="74"/>
                  </a:lnTo>
                  <a:lnTo>
                    <a:pt x="209" y="77"/>
                  </a:lnTo>
                  <a:lnTo>
                    <a:pt x="209" y="82"/>
                  </a:lnTo>
                  <a:lnTo>
                    <a:pt x="209" y="84"/>
                  </a:lnTo>
                  <a:lnTo>
                    <a:pt x="201" y="88"/>
                  </a:lnTo>
                  <a:lnTo>
                    <a:pt x="194" y="92"/>
                  </a:lnTo>
                  <a:lnTo>
                    <a:pt x="185" y="94"/>
                  </a:lnTo>
                  <a:lnTo>
                    <a:pt x="178" y="95"/>
                  </a:lnTo>
                  <a:lnTo>
                    <a:pt x="162" y="97"/>
                  </a:lnTo>
                  <a:lnTo>
                    <a:pt x="147" y="98"/>
                  </a:lnTo>
                  <a:lnTo>
                    <a:pt x="131" y="99"/>
                  </a:lnTo>
                  <a:lnTo>
                    <a:pt x="115" y="102"/>
                  </a:lnTo>
                  <a:lnTo>
                    <a:pt x="108" y="104"/>
                  </a:lnTo>
                  <a:lnTo>
                    <a:pt x="100" y="106"/>
                  </a:lnTo>
                  <a:lnTo>
                    <a:pt x="93" y="109"/>
                  </a:lnTo>
                  <a:lnTo>
                    <a:pt x="84" y="114"/>
                  </a:lnTo>
                  <a:lnTo>
                    <a:pt x="73" y="113"/>
                  </a:lnTo>
                  <a:lnTo>
                    <a:pt x="62" y="112"/>
                  </a:lnTo>
                  <a:lnTo>
                    <a:pt x="53" y="108"/>
                  </a:lnTo>
                  <a:lnTo>
                    <a:pt x="42" y="106"/>
                  </a:lnTo>
                  <a:lnTo>
                    <a:pt x="32" y="103"/>
                  </a:lnTo>
                  <a:lnTo>
                    <a:pt x="21" y="101"/>
                  </a:lnTo>
                  <a:lnTo>
                    <a:pt x="11" y="97"/>
                  </a:lnTo>
                  <a:lnTo>
                    <a:pt x="0" y="95"/>
                  </a:lnTo>
                  <a:lnTo>
                    <a:pt x="0" y="90"/>
                  </a:lnTo>
                  <a:lnTo>
                    <a:pt x="0" y="83"/>
                  </a:lnTo>
                  <a:lnTo>
                    <a:pt x="0" y="77"/>
                  </a:lnTo>
                  <a:lnTo>
                    <a:pt x="2" y="71"/>
                  </a:lnTo>
                  <a:lnTo>
                    <a:pt x="3" y="64"/>
                  </a:lnTo>
                  <a:lnTo>
                    <a:pt x="4" y="58"/>
                  </a:lnTo>
                  <a:lnTo>
                    <a:pt x="7" y="52"/>
                  </a:lnTo>
                  <a:lnTo>
                    <a:pt x="11" y="46"/>
                  </a:lnTo>
                  <a:lnTo>
                    <a:pt x="13" y="46"/>
                  </a:lnTo>
                  <a:lnTo>
                    <a:pt x="15" y="46"/>
                  </a:lnTo>
                  <a:lnTo>
                    <a:pt x="18" y="46"/>
                  </a:lnTo>
                  <a:lnTo>
                    <a:pt x="20" y="46"/>
                  </a:lnTo>
                  <a:lnTo>
                    <a:pt x="22" y="46"/>
                  </a:lnTo>
                  <a:lnTo>
                    <a:pt x="24" y="45"/>
                  </a:lnTo>
                  <a:lnTo>
                    <a:pt x="25" y="44"/>
                  </a:lnTo>
                  <a:lnTo>
                    <a:pt x="26" y="42"/>
                  </a:lnTo>
                  <a:lnTo>
                    <a:pt x="25" y="38"/>
                  </a:lnTo>
                  <a:lnTo>
                    <a:pt x="25" y="34"/>
                  </a:lnTo>
                  <a:lnTo>
                    <a:pt x="25" y="31"/>
                  </a:lnTo>
                  <a:lnTo>
                    <a:pt x="26" y="29"/>
                  </a:lnTo>
                  <a:lnTo>
                    <a:pt x="31" y="24"/>
                  </a:lnTo>
                  <a:lnTo>
                    <a:pt x="36" y="21"/>
                  </a:lnTo>
                  <a:lnTo>
                    <a:pt x="43" y="18"/>
                  </a:lnTo>
                  <a:lnTo>
                    <a:pt x="50" y="15"/>
                  </a:lnTo>
                  <a:lnTo>
                    <a:pt x="57" y="10"/>
                  </a:lnTo>
                  <a:lnTo>
                    <a:pt x="61" y="5"/>
                  </a:lnTo>
                  <a:lnTo>
                    <a:pt x="73" y="2"/>
                  </a:lnTo>
                  <a:lnTo>
                    <a:pt x="84" y="1"/>
                  </a:lnTo>
                  <a:lnTo>
                    <a:pt x="97" y="0"/>
                  </a:lnTo>
                  <a:lnTo>
                    <a:pt x="109" y="0"/>
                  </a:lnTo>
                  <a:lnTo>
                    <a:pt x="122" y="2"/>
                  </a:lnTo>
                  <a:lnTo>
                    <a:pt x="134" y="3"/>
                  </a:lnTo>
                  <a:lnTo>
                    <a:pt x="145" y="7"/>
                  </a:lnTo>
                  <a:lnTo>
                    <a:pt x="156" y="11"/>
                  </a:lnTo>
                  <a:lnTo>
                    <a:pt x="203" y="55"/>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90">
              <a:extLst>
                <a:ext uri="{FF2B5EF4-FFF2-40B4-BE49-F238E27FC236}">
                  <a16:creationId xmlns:a16="http://schemas.microsoft.com/office/drawing/2014/main" id="{70727FB5-0FC4-44E9-B85D-1E5E1710BDA3}"/>
                </a:ext>
              </a:extLst>
            </p:cNvPr>
            <p:cNvSpPr>
              <a:spLocks/>
            </p:cNvSpPr>
            <p:nvPr/>
          </p:nvSpPr>
          <p:spPr bwMode="auto">
            <a:xfrm>
              <a:off x="5834063" y="2805113"/>
              <a:ext cx="344488" cy="179388"/>
            </a:xfrm>
            <a:custGeom>
              <a:avLst/>
              <a:gdLst>
                <a:gd name="T0" fmla="*/ 161 w 217"/>
                <a:gd name="T1" fmla="*/ 16 h 113"/>
                <a:gd name="T2" fmla="*/ 171 w 217"/>
                <a:gd name="T3" fmla="*/ 27 h 113"/>
                <a:gd name="T4" fmla="*/ 181 w 217"/>
                <a:gd name="T5" fmla="*/ 38 h 113"/>
                <a:gd name="T6" fmla="*/ 190 w 217"/>
                <a:gd name="T7" fmla="*/ 49 h 113"/>
                <a:gd name="T8" fmla="*/ 197 w 217"/>
                <a:gd name="T9" fmla="*/ 61 h 113"/>
                <a:gd name="T10" fmla="*/ 204 w 217"/>
                <a:gd name="T11" fmla="*/ 73 h 113"/>
                <a:gd name="T12" fmla="*/ 208 w 217"/>
                <a:gd name="T13" fmla="*/ 85 h 113"/>
                <a:gd name="T14" fmla="*/ 213 w 217"/>
                <a:gd name="T15" fmla="*/ 98 h 113"/>
                <a:gd name="T16" fmla="*/ 217 w 217"/>
                <a:gd name="T17" fmla="*/ 113 h 113"/>
                <a:gd name="T18" fmla="*/ 208 w 217"/>
                <a:gd name="T19" fmla="*/ 108 h 113"/>
                <a:gd name="T20" fmla="*/ 200 w 217"/>
                <a:gd name="T21" fmla="*/ 105 h 113"/>
                <a:gd name="T22" fmla="*/ 190 w 217"/>
                <a:gd name="T23" fmla="*/ 104 h 113"/>
                <a:gd name="T24" fmla="*/ 181 w 217"/>
                <a:gd name="T25" fmla="*/ 103 h 113"/>
                <a:gd name="T26" fmla="*/ 170 w 217"/>
                <a:gd name="T27" fmla="*/ 102 h 113"/>
                <a:gd name="T28" fmla="*/ 160 w 217"/>
                <a:gd name="T29" fmla="*/ 100 h 113"/>
                <a:gd name="T30" fmla="*/ 149 w 217"/>
                <a:gd name="T31" fmla="*/ 98 h 113"/>
                <a:gd name="T32" fmla="*/ 139 w 217"/>
                <a:gd name="T33" fmla="*/ 96 h 113"/>
                <a:gd name="T34" fmla="*/ 120 w 217"/>
                <a:gd name="T35" fmla="*/ 96 h 113"/>
                <a:gd name="T36" fmla="*/ 101 w 217"/>
                <a:gd name="T37" fmla="*/ 96 h 113"/>
                <a:gd name="T38" fmla="*/ 83 w 217"/>
                <a:gd name="T39" fmla="*/ 95 h 113"/>
                <a:gd name="T40" fmla="*/ 65 w 217"/>
                <a:gd name="T41" fmla="*/ 93 h 113"/>
                <a:gd name="T42" fmla="*/ 48 w 217"/>
                <a:gd name="T43" fmla="*/ 88 h 113"/>
                <a:gd name="T44" fmla="*/ 32 w 217"/>
                <a:gd name="T45" fmla="*/ 83 h 113"/>
                <a:gd name="T46" fmla="*/ 15 w 217"/>
                <a:gd name="T47" fmla="*/ 76 h 113"/>
                <a:gd name="T48" fmla="*/ 0 w 217"/>
                <a:gd name="T49" fmla="*/ 66 h 113"/>
                <a:gd name="T50" fmla="*/ 1 w 217"/>
                <a:gd name="T51" fmla="*/ 59 h 113"/>
                <a:gd name="T52" fmla="*/ 3 w 217"/>
                <a:gd name="T53" fmla="*/ 52 h 113"/>
                <a:gd name="T54" fmla="*/ 7 w 217"/>
                <a:gd name="T55" fmla="*/ 46 h 113"/>
                <a:gd name="T56" fmla="*/ 9 w 217"/>
                <a:gd name="T57" fmla="*/ 41 h 113"/>
                <a:gd name="T58" fmla="*/ 14 w 217"/>
                <a:gd name="T59" fmla="*/ 36 h 113"/>
                <a:gd name="T60" fmla="*/ 19 w 217"/>
                <a:gd name="T61" fmla="*/ 32 h 113"/>
                <a:gd name="T62" fmla="*/ 25 w 217"/>
                <a:gd name="T63" fmla="*/ 28 h 113"/>
                <a:gd name="T64" fmla="*/ 32 w 217"/>
                <a:gd name="T65" fmla="*/ 24 h 113"/>
                <a:gd name="T66" fmla="*/ 44 w 217"/>
                <a:gd name="T67" fmla="*/ 19 h 113"/>
                <a:gd name="T68" fmla="*/ 59 w 217"/>
                <a:gd name="T69" fmla="*/ 12 h 113"/>
                <a:gd name="T70" fmla="*/ 73 w 217"/>
                <a:gd name="T71" fmla="*/ 7 h 113"/>
                <a:gd name="T72" fmla="*/ 87 w 217"/>
                <a:gd name="T73" fmla="*/ 1 h 113"/>
                <a:gd name="T74" fmla="*/ 96 w 217"/>
                <a:gd name="T75" fmla="*/ 0 h 113"/>
                <a:gd name="T76" fmla="*/ 106 w 217"/>
                <a:gd name="T77" fmla="*/ 0 h 113"/>
                <a:gd name="T78" fmla="*/ 116 w 217"/>
                <a:gd name="T79" fmla="*/ 1 h 113"/>
                <a:gd name="T80" fmla="*/ 125 w 217"/>
                <a:gd name="T81" fmla="*/ 2 h 113"/>
                <a:gd name="T82" fmla="*/ 135 w 217"/>
                <a:gd name="T83" fmla="*/ 5 h 113"/>
                <a:gd name="T84" fmla="*/ 143 w 217"/>
                <a:gd name="T85" fmla="*/ 8 h 113"/>
                <a:gd name="T86" fmla="*/ 153 w 217"/>
                <a:gd name="T87" fmla="*/ 11 h 113"/>
                <a:gd name="T88" fmla="*/ 161 w 217"/>
                <a:gd name="T89" fmla="*/ 16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7" h="113">
                  <a:moveTo>
                    <a:pt x="161" y="16"/>
                  </a:moveTo>
                  <a:lnTo>
                    <a:pt x="171" y="27"/>
                  </a:lnTo>
                  <a:lnTo>
                    <a:pt x="181" y="38"/>
                  </a:lnTo>
                  <a:lnTo>
                    <a:pt x="190" y="49"/>
                  </a:lnTo>
                  <a:lnTo>
                    <a:pt x="197" y="61"/>
                  </a:lnTo>
                  <a:lnTo>
                    <a:pt x="204" y="73"/>
                  </a:lnTo>
                  <a:lnTo>
                    <a:pt x="208" y="85"/>
                  </a:lnTo>
                  <a:lnTo>
                    <a:pt x="213" y="98"/>
                  </a:lnTo>
                  <a:lnTo>
                    <a:pt x="217" y="113"/>
                  </a:lnTo>
                  <a:lnTo>
                    <a:pt x="208" y="108"/>
                  </a:lnTo>
                  <a:lnTo>
                    <a:pt x="200" y="105"/>
                  </a:lnTo>
                  <a:lnTo>
                    <a:pt x="190" y="104"/>
                  </a:lnTo>
                  <a:lnTo>
                    <a:pt x="181" y="103"/>
                  </a:lnTo>
                  <a:lnTo>
                    <a:pt x="170" y="102"/>
                  </a:lnTo>
                  <a:lnTo>
                    <a:pt x="160" y="100"/>
                  </a:lnTo>
                  <a:lnTo>
                    <a:pt x="149" y="98"/>
                  </a:lnTo>
                  <a:lnTo>
                    <a:pt x="139" y="96"/>
                  </a:lnTo>
                  <a:lnTo>
                    <a:pt x="120" y="96"/>
                  </a:lnTo>
                  <a:lnTo>
                    <a:pt x="101" y="96"/>
                  </a:lnTo>
                  <a:lnTo>
                    <a:pt x="83" y="95"/>
                  </a:lnTo>
                  <a:lnTo>
                    <a:pt x="65" y="93"/>
                  </a:lnTo>
                  <a:lnTo>
                    <a:pt x="48" y="88"/>
                  </a:lnTo>
                  <a:lnTo>
                    <a:pt x="32" y="83"/>
                  </a:lnTo>
                  <a:lnTo>
                    <a:pt x="15" y="76"/>
                  </a:lnTo>
                  <a:lnTo>
                    <a:pt x="0" y="66"/>
                  </a:lnTo>
                  <a:lnTo>
                    <a:pt x="1" y="59"/>
                  </a:lnTo>
                  <a:lnTo>
                    <a:pt x="3" y="52"/>
                  </a:lnTo>
                  <a:lnTo>
                    <a:pt x="7" y="46"/>
                  </a:lnTo>
                  <a:lnTo>
                    <a:pt x="9" y="41"/>
                  </a:lnTo>
                  <a:lnTo>
                    <a:pt x="14" y="36"/>
                  </a:lnTo>
                  <a:lnTo>
                    <a:pt x="19" y="32"/>
                  </a:lnTo>
                  <a:lnTo>
                    <a:pt x="25" y="28"/>
                  </a:lnTo>
                  <a:lnTo>
                    <a:pt x="32" y="24"/>
                  </a:lnTo>
                  <a:lnTo>
                    <a:pt x="44" y="19"/>
                  </a:lnTo>
                  <a:lnTo>
                    <a:pt x="59" y="12"/>
                  </a:lnTo>
                  <a:lnTo>
                    <a:pt x="73" y="7"/>
                  </a:lnTo>
                  <a:lnTo>
                    <a:pt x="87" y="1"/>
                  </a:lnTo>
                  <a:lnTo>
                    <a:pt x="96" y="0"/>
                  </a:lnTo>
                  <a:lnTo>
                    <a:pt x="106" y="0"/>
                  </a:lnTo>
                  <a:lnTo>
                    <a:pt x="116" y="1"/>
                  </a:lnTo>
                  <a:lnTo>
                    <a:pt x="125" y="2"/>
                  </a:lnTo>
                  <a:lnTo>
                    <a:pt x="135" y="5"/>
                  </a:lnTo>
                  <a:lnTo>
                    <a:pt x="143" y="8"/>
                  </a:lnTo>
                  <a:lnTo>
                    <a:pt x="153" y="11"/>
                  </a:lnTo>
                  <a:lnTo>
                    <a:pt x="161" y="16"/>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91">
              <a:extLst>
                <a:ext uri="{FF2B5EF4-FFF2-40B4-BE49-F238E27FC236}">
                  <a16:creationId xmlns:a16="http://schemas.microsoft.com/office/drawing/2014/main" id="{86EE8174-ED6D-42F7-9CA4-83D6F4DA1EA1}"/>
                </a:ext>
              </a:extLst>
            </p:cNvPr>
            <p:cNvSpPr>
              <a:spLocks/>
            </p:cNvSpPr>
            <p:nvPr/>
          </p:nvSpPr>
          <p:spPr bwMode="auto">
            <a:xfrm>
              <a:off x="3487738" y="2817813"/>
              <a:ext cx="147638" cy="80963"/>
            </a:xfrm>
            <a:custGeom>
              <a:avLst/>
              <a:gdLst>
                <a:gd name="T0" fmla="*/ 74 w 93"/>
                <a:gd name="T1" fmla="*/ 3 h 51"/>
                <a:gd name="T2" fmla="*/ 76 w 93"/>
                <a:gd name="T3" fmla="*/ 9 h 51"/>
                <a:gd name="T4" fmla="*/ 81 w 93"/>
                <a:gd name="T5" fmla="*/ 13 h 51"/>
                <a:gd name="T6" fmla="*/ 85 w 93"/>
                <a:gd name="T7" fmla="*/ 19 h 51"/>
                <a:gd name="T8" fmla="*/ 89 w 93"/>
                <a:gd name="T9" fmla="*/ 23 h 51"/>
                <a:gd name="T10" fmla="*/ 92 w 93"/>
                <a:gd name="T11" fmla="*/ 28 h 51"/>
                <a:gd name="T12" fmla="*/ 93 w 93"/>
                <a:gd name="T13" fmla="*/ 33 h 51"/>
                <a:gd name="T14" fmla="*/ 93 w 93"/>
                <a:gd name="T15" fmla="*/ 40 h 51"/>
                <a:gd name="T16" fmla="*/ 90 w 93"/>
                <a:gd name="T17" fmla="*/ 45 h 51"/>
                <a:gd name="T18" fmla="*/ 86 w 93"/>
                <a:gd name="T19" fmla="*/ 47 h 51"/>
                <a:gd name="T20" fmla="*/ 82 w 93"/>
                <a:gd name="T21" fmla="*/ 49 h 51"/>
                <a:gd name="T22" fmla="*/ 78 w 93"/>
                <a:gd name="T23" fmla="*/ 49 h 51"/>
                <a:gd name="T24" fmla="*/ 75 w 93"/>
                <a:gd name="T25" fmla="*/ 49 h 51"/>
                <a:gd name="T26" fmla="*/ 67 w 93"/>
                <a:gd name="T27" fmla="*/ 46 h 51"/>
                <a:gd name="T28" fmla="*/ 59 w 93"/>
                <a:gd name="T29" fmla="*/ 43 h 51"/>
                <a:gd name="T30" fmla="*/ 52 w 93"/>
                <a:gd name="T31" fmla="*/ 40 h 51"/>
                <a:gd name="T32" fmla="*/ 43 w 93"/>
                <a:gd name="T33" fmla="*/ 38 h 51"/>
                <a:gd name="T34" fmla="*/ 39 w 93"/>
                <a:gd name="T35" fmla="*/ 40 h 51"/>
                <a:gd name="T36" fmla="*/ 35 w 93"/>
                <a:gd name="T37" fmla="*/ 41 h 51"/>
                <a:gd name="T38" fmla="*/ 31 w 93"/>
                <a:gd name="T39" fmla="*/ 44 h 51"/>
                <a:gd name="T40" fmla="*/ 27 w 93"/>
                <a:gd name="T41" fmla="*/ 47 h 51"/>
                <a:gd name="T42" fmla="*/ 24 w 93"/>
                <a:gd name="T43" fmla="*/ 49 h 51"/>
                <a:gd name="T44" fmla="*/ 20 w 93"/>
                <a:gd name="T45" fmla="*/ 51 h 51"/>
                <a:gd name="T46" fmla="*/ 16 w 93"/>
                <a:gd name="T47" fmla="*/ 49 h 51"/>
                <a:gd name="T48" fmla="*/ 12 w 93"/>
                <a:gd name="T49" fmla="*/ 48 h 51"/>
                <a:gd name="T50" fmla="*/ 9 w 93"/>
                <a:gd name="T51" fmla="*/ 45 h 51"/>
                <a:gd name="T52" fmla="*/ 5 w 93"/>
                <a:gd name="T53" fmla="*/ 43 h 51"/>
                <a:gd name="T54" fmla="*/ 2 w 93"/>
                <a:gd name="T55" fmla="*/ 40 h 51"/>
                <a:gd name="T56" fmla="*/ 0 w 93"/>
                <a:gd name="T57" fmla="*/ 37 h 51"/>
                <a:gd name="T58" fmla="*/ 2 w 93"/>
                <a:gd name="T59" fmla="*/ 31 h 51"/>
                <a:gd name="T60" fmla="*/ 6 w 93"/>
                <a:gd name="T61" fmla="*/ 25 h 51"/>
                <a:gd name="T62" fmla="*/ 10 w 93"/>
                <a:gd name="T63" fmla="*/ 20 h 51"/>
                <a:gd name="T64" fmla="*/ 14 w 93"/>
                <a:gd name="T65" fmla="*/ 15 h 51"/>
                <a:gd name="T66" fmla="*/ 20 w 93"/>
                <a:gd name="T67" fmla="*/ 11 h 51"/>
                <a:gd name="T68" fmla="*/ 27 w 93"/>
                <a:gd name="T69" fmla="*/ 6 h 51"/>
                <a:gd name="T70" fmla="*/ 34 w 93"/>
                <a:gd name="T71" fmla="*/ 3 h 51"/>
                <a:gd name="T72" fmla="*/ 41 w 93"/>
                <a:gd name="T73" fmla="*/ 0 h 51"/>
                <a:gd name="T74" fmla="*/ 74 w 93"/>
                <a:gd name="T75" fmla="*/ 3 h 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93" h="51">
                  <a:moveTo>
                    <a:pt x="74" y="3"/>
                  </a:moveTo>
                  <a:lnTo>
                    <a:pt x="76" y="9"/>
                  </a:lnTo>
                  <a:lnTo>
                    <a:pt x="81" y="13"/>
                  </a:lnTo>
                  <a:lnTo>
                    <a:pt x="85" y="19"/>
                  </a:lnTo>
                  <a:lnTo>
                    <a:pt x="89" y="23"/>
                  </a:lnTo>
                  <a:lnTo>
                    <a:pt x="92" y="28"/>
                  </a:lnTo>
                  <a:lnTo>
                    <a:pt x="93" y="33"/>
                  </a:lnTo>
                  <a:lnTo>
                    <a:pt x="93" y="40"/>
                  </a:lnTo>
                  <a:lnTo>
                    <a:pt x="90" y="45"/>
                  </a:lnTo>
                  <a:lnTo>
                    <a:pt x="86" y="47"/>
                  </a:lnTo>
                  <a:lnTo>
                    <a:pt x="82" y="49"/>
                  </a:lnTo>
                  <a:lnTo>
                    <a:pt x="78" y="49"/>
                  </a:lnTo>
                  <a:lnTo>
                    <a:pt x="75" y="49"/>
                  </a:lnTo>
                  <a:lnTo>
                    <a:pt x="67" y="46"/>
                  </a:lnTo>
                  <a:lnTo>
                    <a:pt x="59" y="43"/>
                  </a:lnTo>
                  <a:lnTo>
                    <a:pt x="52" y="40"/>
                  </a:lnTo>
                  <a:lnTo>
                    <a:pt x="43" y="38"/>
                  </a:lnTo>
                  <a:lnTo>
                    <a:pt x="39" y="40"/>
                  </a:lnTo>
                  <a:lnTo>
                    <a:pt x="35" y="41"/>
                  </a:lnTo>
                  <a:lnTo>
                    <a:pt x="31" y="44"/>
                  </a:lnTo>
                  <a:lnTo>
                    <a:pt x="27" y="47"/>
                  </a:lnTo>
                  <a:lnTo>
                    <a:pt x="24" y="49"/>
                  </a:lnTo>
                  <a:lnTo>
                    <a:pt x="20" y="51"/>
                  </a:lnTo>
                  <a:lnTo>
                    <a:pt x="16" y="49"/>
                  </a:lnTo>
                  <a:lnTo>
                    <a:pt x="12" y="48"/>
                  </a:lnTo>
                  <a:lnTo>
                    <a:pt x="9" y="45"/>
                  </a:lnTo>
                  <a:lnTo>
                    <a:pt x="5" y="43"/>
                  </a:lnTo>
                  <a:lnTo>
                    <a:pt x="2" y="40"/>
                  </a:lnTo>
                  <a:lnTo>
                    <a:pt x="0" y="37"/>
                  </a:lnTo>
                  <a:lnTo>
                    <a:pt x="2" y="31"/>
                  </a:lnTo>
                  <a:lnTo>
                    <a:pt x="6" y="25"/>
                  </a:lnTo>
                  <a:lnTo>
                    <a:pt x="10" y="20"/>
                  </a:lnTo>
                  <a:lnTo>
                    <a:pt x="14" y="15"/>
                  </a:lnTo>
                  <a:lnTo>
                    <a:pt x="20" y="11"/>
                  </a:lnTo>
                  <a:lnTo>
                    <a:pt x="27" y="6"/>
                  </a:lnTo>
                  <a:lnTo>
                    <a:pt x="34" y="3"/>
                  </a:lnTo>
                  <a:lnTo>
                    <a:pt x="41" y="0"/>
                  </a:lnTo>
                  <a:lnTo>
                    <a:pt x="74" y="3"/>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92">
              <a:extLst>
                <a:ext uri="{FF2B5EF4-FFF2-40B4-BE49-F238E27FC236}">
                  <a16:creationId xmlns:a16="http://schemas.microsoft.com/office/drawing/2014/main" id="{54AEBA37-A496-42BB-A13E-690FC685AE96}"/>
                </a:ext>
              </a:extLst>
            </p:cNvPr>
            <p:cNvSpPr>
              <a:spLocks/>
            </p:cNvSpPr>
            <p:nvPr/>
          </p:nvSpPr>
          <p:spPr bwMode="auto">
            <a:xfrm>
              <a:off x="5915025" y="2843213"/>
              <a:ext cx="150813" cy="79375"/>
            </a:xfrm>
            <a:custGeom>
              <a:avLst/>
              <a:gdLst>
                <a:gd name="T0" fmla="*/ 94 w 95"/>
                <a:gd name="T1" fmla="*/ 26 h 50"/>
                <a:gd name="T2" fmla="*/ 95 w 95"/>
                <a:gd name="T3" fmla="*/ 29 h 50"/>
                <a:gd name="T4" fmla="*/ 94 w 95"/>
                <a:gd name="T5" fmla="*/ 33 h 50"/>
                <a:gd name="T6" fmla="*/ 94 w 95"/>
                <a:gd name="T7" fmla="*/ 38 h 50"/>
                <a:gd name="T8" fmla="*/ 92 w 95"/>
                <a:gd name="T9" fmla="*/ 42 h 50"/>
                <a:gd name="T10" fmla="*/ 90 w 95"/>
                <a:gd name="T11" fmla="*/ 46 h 50"/>
                <a:gd name="T12" fmla="*/ 86 w 95"/>
                <a:gd name="T13" fmla="*/ 48 h 50"/>
                <a:gd name="T14" fmla="*/ 81 w 95"/>
                <a:gd name="T15" fmla="*/ 50 h 50"/>
                <a:gd name="T16" fmla="*/ 76 w 95"/>
                <a:gd name="T17" fmla="*/ 50 h 50"/>
                <a:gd name="T18" fmla="*/ 72 w 95"/>
                <a:gd name="T19" fmla="*/ 47 h 50"/>
                <a:gd name="T20" fmla="*/ 68 w 95"/>
                <a:gd name="T21" fmla="*/ 44 h 50"/>
                <a:gd name="T22" fmla="*/ 62 w 95"/>
                <a:gd name="T23" fmla="*/ 42 h 50"/>
                <a:gd name="T24" fmla="*/ 58 w 95"/>
                <a:gd name="T25" fmla="*/ 41 h 50"/>
                <a:gd name="T26" fmla="*/ 48 w 95"/>
                <a:gd name="T27" fmla="*/ 39 h 50"/>
                <a:gd name="T28" fmla="*/ 39 w 95"/>
                <a:gd name="T29" fmla="*/ 38 h 50"/>
                <a:gd name="T30" fmla="*/ 28 w 95"/>
                <a:gd name="T31" fmla="*/ 38 h 50"/>
                <a:gd name="T32" fmla="*/ 18 w 95"/>
                <a:gd name="T33" fmla="*/ 38 h 50"/>
                <a:gd name="T34" fmla="*/ 8 w 95"/>
                <a:gd name="T35" fmla="*/ 36 h 50"/>
                <a:gd name="T36" fmla="*/ 0 w 95"/>
                <a:gd name="T37" fmla="*/ 33 h 50"/>
                <a:gd name="T38" fmla="*/ 0 w 95"/>
                <a:gd name="T39" fmla="*/ 27 h 50"/>
                <a:gd name="T40" fmla="*/ 1 w 95"/>
                <a:gd name="T41" fmla="*/ 21 h 50"/>
                <a:gd name="T42" fmla="*/ 3 w 95"/>
                <a:gd name="T43" fmla="*/ 17 h 50"/>
                <a:gd name="T44" fmla="*/ 4 w 95"/>
                <a:gd name="T45" fmla="*/ 12 h 50"/>
                <a:gd name="T46" fmla="*/ 7 w 95"/>
                <a:gd name="T47" fmla="*/ 9 h 50"/>
                <a:gd name="T48" fmla="*/ 11 w 95"/>
                <a:gd name="T49" fmla="*/ 6 h 50"/>
                <a:gd name="T50" fmla="*/ 15 w 95"/>
                <a:gd name="T51" fmla="*/ 3 h 50"/>
                <a:gd name="T52" fmla="*/ 23 w 95"/>
                <a:gd name="T53" fmla="*/ 0 h 50"/>
                <a:gd name="T54" fmla="*/ 33 w 95"/>
                <a:gd name="T55" fmla="*/ 1 h 50"/>
                <a:gd name="T56" fmla="*/ 43 w 95"/>
                <a:gd name="T57" fmla="*/ 3 h 50"/>
                <a:gd name="T58" fmla="*/ 52 w 95"/>
                <a:gd name="T59" fmla="*/ 5 h 50"/>
                <a:gd name="T60" fmla="*/ 61 w 95"/>
                <a:gd name="T61" fmla="*/ 8 h 50"/>
                <a:gd name="T62" fmla="*/ 70 w 95"/>
                <a:gd name="T63" fmla="*/ 11 h 50"/>
                <a:gd name="T64" fmla="*/ 79 w 95"/>
                <a:gd name="T65" fmla="*/ 16 h 50"/>
                <a:gd name="T66" fmla="*/ 86 w 95"/>
                <a:gd name="T67" fmla="*/ 20 h 50"/>
                <a:gd name="T68" fmla="*/ 94 w 95"/>
                <a:gd name="T69" fmla="*/ 26 h 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5" h="50">
                  <a:moveTo>
                    <a:pt x="94" y="26"/>
                  </a:moveTo>
                  <a:lnTo>
                    <a:pt x="95" y="29"/>
                  </a:lnTo>
                  <a:lnTo>
                    <a:pt x="94" y="33"/>
                  </a:lnTo>
                  <a:lnTo>
                    <a:pt x="94" y="38"/>
                  </a:lnTo>
                  <a:lnTo>
                    <a:pt x="92" y="42"/>
                  </a:lnTo>
                  <a:lnTo>
                    <a:pt x="90" y="46"/>
                  </a:lnTo>
                  <a:lnTo>
                    <a:pt x="86" y="48"/>
                  </a:lnTo>
                  <a:lnTo>
                    <a:pt x="81" y="50"/>
                  </a:lnTo>
                  <a:lnTo>
                    <a:pt x="76" y="50"/>
                  </a:lnTo>
                  <a:lnTo>
                    <a:pt x="72" y="47"/>
                  </a:lnTo>
                  <a:lnTo>
                    <a:pt x="68" y="44"/>
                  </a:lnTo>
                  <a:lnTo>
                    <a:pt x="62" y="42"/>
                  </a:lnTo>
                  <a:lnTo>
                    <a:pt x="58" y="41"/>
                  </a:lnTo>
                  <a:lnTo>
                    <a:pt x="48" y="39"/>
                  </a:lnTo>
                  <a:lnTo>
                    <a:pt x="39" y="38"/>
                  </a:lnTo>
                  <a:lnTo>
                    <a:pt x="28" y="38"/>
                  </a:lnTo>
                  <a:lnTo>
                    <a:pt x="18" y="38"/>
                  </a:lnTo>
                  <a:lnTo>
                    <a:pt x="8" y="36"/>
                  </a:lnTo>
                  <a:lnTo>
                    <a:pt x="0" y="33"/>
                  </a:lnTo>
                  <a:lnTo>
                    <a:pt x="0" y="27"/>
                  </a:lnTo>
                  <a:lnTo>
                    <a:pt x="1" y="21"/>
                  </a:lnTo>
                  <a:lnTo>
                    <a:pt x="3" y="17"/>
                  </a:lnTo>
                  <a:lnTo>
                    <a:pt x="4" y="12"/>
                  </a:lnTo>
                  <a:lnTo>
                    <a:pt x="7" y="9"/>
                  </a:lnTo>
                  <a:lnTo>
                    <a:pt x="11" y="6"/>
                  </a:lnTo>
                  <a:lnTo>
                    <a:pt x="15" y="3"/>
                  </a:lnTo>
                  <a:lnTo>
                    <a:pt x="23" y="0"/>
                  </a:lnTo>
                  <a:lnTo>
                    <a:pt x="33" y="1"/>
                  </a:lnTo>
                  <a:lnTo>
                    <a:pt x="43" y="3"/>
                  </a:lnTo>
                  <a:lnTo>
                    <a:pt x="52" y="5"/>
                  </a:lnTo>
                  <a:lnTo>
                    <a:pt x="61" y="8"/>
                  </a:lnTo>
                  <a:lnTo>
                    <a:pt x="70" y="11"/>
                  </a:lnTo>
                  <a:lnTo>
                    <a:pt x="79" y="16"/>
                  </a:lnTo>
                  <a:lnTo>
                    <a:pt x="86" y="20"/>
                  </a:lnTo>
                  <a:lnTo>
                    <a:pt x="94" y="26"/>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93">
              <a:extLst>
                <a:ext uri="{FF2B5EF4-FFF2-40B4-BE49-F238E27FC236}">
                  <a16:creationId xmlns:a16="http://schemas.microsoft.com/office/drawing/2014/main" id="{1EA1989B-6100-42FD-8AE0-A12E6BE76354}"/>
                </a:ext>
              </a:extLst>
            </p:cNvPr>
            <p:cNvSpPr>
              <a:spLocks/>
            </p:cNvSpPr>
            <p:nvPr/>
          </p:nvSpPr>
          <p:spPr bwMode="auto">
            <a:xfrm>
              <a:off x="4713288" y="2852738"/>
              <a:ext cx="328613" cy="198438"/>
            </a:xfrm>
            <a:custGeom>
              <a:avLst/>
              <a:gdLst>
                <a:gd name="T0" fmla="*/ 190 w 207"/>
                <a:gd name="T1" fmla="*/ 73 h 125"/>
                <a:gd name="T2" fmla="*/ 200 w 207"/>
                <a:gd name="T3" fmla="*/ 84 h 125"/>
                <a:gd name="T4" fmla="*/ 205 w 207"/>
                <a:gd name="T5" fmla="*/ 96 h 125"/>
                <a:gd name="T6" fmla="*/ 205 w 207"/>
                <a:gd name="T7" fmla="*/ 109 h 125"/>
                <a:gd name="T8" fmla="*/ 200 w 207"/>
                <a:gd name="T9" fmla="*/ 118 h 125"/>
                <a:gd name="T10" fmla="*/ 194 w 207"/>
                <a:gd name="T11" fmla="*/ 122 h 125"/>
                <a:gd name="T12" fmla="*/ 189 w 207"/>
                <a:gd name="T13" fmla="*/ 125 h 125"/>
                <a:gd name="T14" fmla="*/ 181 w 207"/>
                <a:gd name="T15" fmla="*/ 123 h 125"/>
                <a:gd name="T16" fmla="*/ 172 w 207"/>
                <a:gd name="T17" fmla="*/ 119 h 125"/>
                <a:gd name="T18" fmla="*/ 165 w 207"/>
                <a:gd name="T19" fmla="*/ 110 h 125"/>
                <a:gd name="T20" fmla="*/ 160 w 207"/>
                <a:gd name="T21" fmla="*/ 101 h 125"/>
                <a:gd name="T22" fmla="*/ 152 w 207"/>
                <a:gd name="T23" fmla="*/ 94 h 125"/>
                <a:gd name="T24" fmla="*/ 143 w 207"/>
                <a:gd name="T25" fmla="*/ 93 h 125"/>
                <a:gd name="T26" fmla="*/ 129 w 207"/>
                <a:gd name="T27" fmla="*/ 87 h 125"/>
                <a:gd name="T28" fmla="*/ 120 w 207"/>
                <a:gd name="T29" fmla="*/ 77 h 125"/>
                <a:gd name="T30" fmla="*/ 105 w 207"/>
                <a:gd name="T31" fmla="*/ 55 h 125"/>
                <a:gd name="T32" fmla="*/ 96 w 207"/>
                <a:gd name="T33" fmla="*/ 45 h 125"/>
                <a:gd name="T34" fmla="*/ 85 w 207"/>
                <a:gd name="T35" fmla="*/ 38 h 125"/>
                <a:gd name="T36" fmla="*/ 71 w 207"/>
                <a:gd name="T37" fmla="*/ 37 h 125"/>
                <a:gd name="T38" fmla="*/ 53 w 207"/>
                <a:gd name="T39" fmla="*/ 42 h 125"/>
                <a:gd name="T40" fmla="*/ 42 w 207"/>
                <a:gd name="T41" fmla="*/ 46 h 125"/>
                <a:gd name="T42" fmla="*/ 33 w 207"/>
                <a:gd name="T43" fmla="*/ 53 h 125"/>
                <a:gd name="T44" fmla="*/ 23 w 207"/>
                <a:gd name="T45" fmla="*/ 55 h 125"/>
                <a:gd name="T46" fmla="*/ 11 w 207"/>
                <a:gd name="T47" fmla="*/ 53 h 125"/>
                <a:gd name="T48" fmla="*/ 4 w 207"/>
                <a:gd name="T49" fmla="*/ 48 h 125"/>
                <a:gd name="T50" fmla="*/ 1 w 207"/>
                <a:gd name="T51" fmla="*/ 42 h 125"/>
                <a:gd name="T52" fmla="*/ 1 w 207"/>
                <a:gd name="T53" fmla="*/ 36 h 125"/>
                <a:gd name="T54" fmla="*/ 2 w 207"/>
                <a:gd name="T55" fmla="*/ 30 h 125"/>
                <a:gd name="T56" fmla="*/ 18 w 207"/>
                <a:gd name="T57" fmla="*/ 16 h 125"/>
                <a:gd name="T58" fmla="*/ 37 w 207"/>
                <a:gd name="T59" fmla="*/ 8 h 125"/>
                <a:gd name="T60" fmla="*/ 58 w 207"/>
                <a:gd name="T61" fmla="*/ 3 h 125"/>
                <a:gd name="T62" fmla="*/ 80 w 207"/>
                <a:gd name="T63" fmla="*/ 0 h 125"/>
                <a:gd name="T64" fmla="*/ 96 w 207"/>
                <a:gd name="T65" fmla="*/ 4 h 125"/>
                <a:gd name="T66" fmla="*/ 110 w 207"/>
                <a:gd name="T67" fmla="*/ 12 h 125"/>
                <a:gd name="T68" fmla="*/ 132 w 207"/>
                <a:gd name="T69" fmla="*/ 34 h 125"/>
                <a:gd name="T70" fmla="*/ 153 w 207"/>
                <a:gd name="T71" fmla="*/ 55 h 125"/>
                <a:gd name="T72" fmla="*/ 167 w 207"/>
                <a:gd name="T73" fmla="*/ 64 h 125"/>
                <a:gd name="T74" fmla="*/ 185 w 207"/>
                <a:gd name="T75" fmla="*/ 67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07" h="125">
                  <a:moveTo>
                    <a:pt x="185" y="67"/>
                  </a:moveTo>
                  <a:lnTo>
                    <a:pt x="190" y="73"/>
                  </a:lnTo>
                  <a:lnTo>
                    <a:pt x="194" y="78"/>
                  </a:lnTo>
                  <a:lnTo>
                    <a:pt x="200" y="84"/>
                  </a:lnTo>
                  <a:lnTo>
                    <a:pt x="203" y="89"/>
                  </a:lnTo>
                  <a:lnTo>
                    <a:pt x="205" y="96"/>
                  </a:lnTo>
                  <a:lnTo>
                    <a:pt x="207" y="102"/>
                  </a:lnTo>
                  <a:lnTo>
                    <a:pt x="205" y="109"/>
                  </a:lnTo>
                  <a:lnTo>
                    <a:pt x="203" y="116"/>
                  </a:lnTo>
                  <a:lnTo>
                    <a:pt x="200" y="118"/>
                  </a:lnTo>
                  <a:lnTo>
                    <a:pt x="197" y="120"/>
                  </a:lnTo>
                  <a:lnTo>
                    <a:pt x="194" y="122"/>
                  </a:lnTo>
                  <a:lnTo>
                    <a:pt x="192" y="123"/>
                  </a:lnTo>
                  <a:lnTo>
                    <a:pt x="189" y="125"/>
                  </a:lnTo>
                  <a:lnTo>
                    <a:pt x="185" y="125"/>
                  </a:lnTo>
                  <a:lnTo>
                    <a:pt x="181" y="123"/>
                  </a:lnTo>
                  <a:lnTo>
                    <a:pt x="176" y="122"/>
                  </a:lnTo>
                  <a:lnTo>
                    <a:pt x="172" y="119"/>
                  </a:lnTo>
                  <a:lnTo>
                    <a:pt x="168" y="115"/>
                  </a:lnTo>
                  <a:lnTo>
                    <a:pt x="165" y="110"/>
                  </a:lnTo>
                  <a:lnTo>
                    <a:pt x="163" y="106"/>
                  </a:lnTo>
                  <a:lnTo>
                    <a:pt x="160" y="101"/>
                  </a:lnTo>
                  <a:lnTo>
                    <a:pt x="156" y="97"/>
                  </a:lnTo>
                  <a:lnTo>
                    <a:pt x="152" y="94"/>
                  </a:lnTo>
                  <a:lnTo>
                    <a:pt x="145" y="90"/>
                  </a:lnTo>
                  <a:lnTo>
                    <a:pt x="143" y="93"/>
                  </a:lnTo>
                  <a:lnTo>
                    <a:pt x="135" y="90"/>
                  </a:lnTo>
                  <a:lnTo>
                    <a:pt x="129" y="87"/>
                  </a:lnTo>
                  <a:lnTo>
                    <a:pt x="124" y="83"/>
                  </a:lnTo>
                  <a:lnTo>
                    <a:pt x="120" y="77"/>
                  </a:lnTo>
                  <a:lnTo>
                    <a:pt x="112" y="66"/>
                  </a:lnTo>
                  <a:lnTo>
                    <a:pt x="105" y="55"/>
                  </a:lnTo>
                  <a:lnTo>
                    <a:pt x="100" y="51"/>
                  </a:lnTo>
                  <a:lnTo>
                    <a:pt x="96" y="45"/>
                  </a:lnTo>
                  <a:lnTo>
                    <a:pt x="92" y="42"/>
                  </a:lnTo>
                  <a:lnTo>
                    <a:pt x="85" y="38"/>
                  </a:lnTo>
                  <a:lnTo>
                    <a:pt x="80" y="37"/>
                  </a:lnTo>
                  <a:lnTo>
                    <a:pt x="71" y="37"/>
                  </a:lnTo>
                  <a:lnTo>
                    <a:pt x="63" y="38"/>
                  </a:lnTo>
                  <a:lnTo>
                    <a:pt x="53" y="42"/>
                  </a:lnTo>
                  <a:lnTo>
                    <a:pt x="48" y="44"/>
                  </a:lnTo>
                  <a:lnTo>
                    <a:pt x="42" y="46"/>
                  </a:lnTo>
                  <a:lnTo>
                    <a:pt x="38" y="50"/>
                  </a:lnTo>
                  <a:lnTo>
                    <a:pt x="33" y="53"/>
                  </a:lnTo>
                  <a:lnTo>
                    <a:pt x="29" y="54"/>
                  </a:lnTo>
                  <a:lnTo>
                    <a:pt x="23" y="55"/>
                  </a:lnTo>
                  <a:lnTo>
                    <a:pt x="18" y="55"/>
                  </a:lnTo>
                  <a:lnTo>
                    <a:pt x="11" y="53"/>
                  </a:lnTo>
                  <a:lnTo>
                    <a:pt x="8" y="51"/>
                  </a:lnTo>
                  <a:lnTo>
                    <a:pt x="4" y="48"/>
                  </a:lnTo>
                  <a:lnTo>
                    <a:pt x="2" y="45"/>
                  </a:lnTo>
                  <a:lnTo>
                    <a:pt x="1" y="42"/>
                  </a:lnTo>
                  <a:lnTo>
                    <a:pt x="0" y="40"/>
                  </a:lnTo>
                  <a:lnTo>
                    <a:pt x="1" y="36"/>
                  </a:lnTo>
                  <a:lnTo>
                    <a:pt x="1" y="33"/>
                  </a:lnTo>
                  <a:lnTo>
                    <a:pt x="2" y="30"/>
                  </a:lnTo>
                  <a:lnTo>
                    <a:pt x="9" y="22"/>
                  </a:lnTo>
                  <a:lnTo>
                    <a:pt x="18" y="16"/>
                  </a:lnTo>
                  <a:lnTo>
                    <a:pt x="27" y="12"/>
                  </a:lnTo>
                  <a:lnTo>
                    <a:pt x="37" y="8"/>
                  </a:lnTo>
                  <a:lnTo>
                    <a:pt x="47" y="5"/>
                  </a:lnTo>
                  <a:lnTo>
                    <a:pt x="58" y="3"/>
                  </a:lnTo>
                  <a:lnTo>
                    <a:pt x="69" y="2"/>
                  </a:lnTo>
                  <a:lnTo>
                    <a:pt x="80" y="0"/>
                  </a:lnTo>
                  <a:lnTo>
                    <a:pt x="88" y="2"/>
                  </a:lnTo>
                  <a:lnTo>
                    <a:pt x="96" y="4"/>
                  </a:lnTo>
                  <a:lnTo>
                    <a:pt x="105" y="8"/>
                  </a:lnTo>
                  <a:lnTo>
                    <a:pt x="110" y="12"/>
                  </a:lnTo>
                  <a:lnTo>
                    <a:pt x="121" y="22"/>
                  </a:lnTo>
                  <a:lnTo>
                    <a:pt x="132" y="34"/>
                  </a:lnTo>
                  <a:lnTo>
                    <a:pt x="142" y="45"/>
                  </a:lnTo>
                  <a:lnTo>
                    <a:pt x="153" y="55"/>
                  </a:lnTo>
                  <a:lnTo>
                    <a:pt x="160" y="59"/>
                  </a:lnTo>
                  <a:lnTo>
                    <a:pt x="167" y="64"/>
                  </a:lnTo>
                  <a:lnTo>
                    <a:pt x="175" y="66"/>
                  </a:lnTo>
                  <a:lnTo>
                    <a:pt x="185" y="67"/>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94">
              <a:extLst>
                <a:ext uri="{FF2B5EF4-FFF2-40B4-BE49-F238E27FC236}">
                  <a16:creationId xmlns:a16="http://schemas.microsoft.com/office/drawing/2014/main" id="{C733845F-D948-466E-AB9B-5EAFB1634653}"/>
                </a:ext>
              </a:extLst>
            </p:cNvPr>
            <p:cNvSpPr>
              <a:spLocks/>
            </p:cNvSpPr>
            <p:nvPr/>
          </p:nvSpPr>
          <p:spPr bwMode="auto">
            <a:xfrm>
              <a:off x="2727325" y="2870200"/>
              <a:ext cx="311150" cy="212725"/>
            </a:xfrm>
            <a:custGeom>
              <a:avLst/>
              <a:gdLst>
                <a:gd name="T0" fmla="*/ 151 w 196"/>
                <a:gd name="T1" fmla="*/ 21 h 134"/>
                <a:gd name="T2" fmla="*/ 156 w 196"/>
                <a:gd name="T3" fmla="*/ 21 h 134"/>
                <a:gd name="T4" fmla="*/ 163 w 196"/>
                <a:gd name="T5" fmla="*/ 29 h 134"/>
                <a:gd name="T6" fmla="*/ 173 w 196"/>
                <a:gd name="T7" fmla="*/ 37 h 134"/>
                <a:gd name="T8" fmla="*/ 181 w 196"/>
                <a:gd name="T9" fmla="*/ 46 h 134"/>
                <a:gd name="T10" fmla="*/ 188 w 196"/>
                <a:gd name="T11" fmla="*/ 56 h 134"/>
                <a:gd name="T12" fmla="*/ 191 w 196"/>
                <a:gd name="T13" fmla="*/ 62 h 134"/>
                <a:gd name="T14" fmla="*/ 193 w 196"/>
                <a:gd name="T15" fmla="*/ 66 h 134"/>
                <a:gd name="T16" fmla="*/ 195 w 196"/>
                <a:gd name="T17" fmla="*/ 72 h 134"/>
                <a:gd name="T18" fmla="*/ 196 w 196"/>
                <a:gd name="T19" fmla="*/ 77 h 134"/>
                <a:gd name="T20" fmla="*/ 196 w 196"/>
                <a:gd name="T21" fmla="*/ 83 h 134"/>
                <a:gd name="T22" fmla="*/ 195 w 196"/>
                <a:gd name="T23" fmla="*/ 88 h 134"/>
                <a:gd name="T24" fmla="*/ 193 w 196"/>
                <a:gd name="T25" fmla="*/ 94 h 134"/>
                <a:gd name="T26" fmla="*/ 189 w 196"/>
                <a:gd name="T27" fmla="*/ 99 h 134"/>
                <a:gd name="T28" fmla="*/ 187 w 196"/>
                <a:gd name="T29" fmla="*/ 101 h 134"/>
                <a:gd name="T30" fmla="*/ 182 w 196"/>
                <a:gd name="T31" fmla="*/ 104 h 134"/>
                <a:gd name="T32" fmla="*/ 178 w 196"/>
                <a:gd name="T33" fmla="*/ 108 h 134"/>
                <a:gd name="T34" fmla="*/ 174 w 196"/>
                <a:gd name="T35" fmla="*/ 111 h 134"/>
                <a:gd name="T36" fmla="*/ 170 w 196"/>
                <a:gd name="T37" fmla="*/ 115 h 134"/>
                <a:gd name="T38" fmla="*/ 164 w 196"/>
                <a:gd name="T39" fmla="*/ 118 h 134"/>
                <a:gd name="T40" fmla="*/ 159 w 196"/>
                <a:gd name="T41" fmla="*/ 121 h 134"/>
                <a:gd name="T42" fmla="*/ 153 w 196"/>
                <a:gd name="T43" fmla="*/ 123 h 134"/>
                <a:gd name="T44" fmla="*/ 141 w 196"/>
                <a:gd name="T45" fmla="*/ 127 h 134"/>
                <a:gd name="T46" fmla="*/ 128 w 196"/>
                <a:gd name="T47" fmla="*/ 129 h 134"/>
                <a:gd name="T48" fmla="*/ 115 w 196"/>
                <a:gd name="T49" fmla="*/ 132 h 134"/>
                <a:gd name="T50" fmla="*/ 101 w 196"/>
                <a:gd name="T51" fmla="*/ 134 h 134"/>
                <a:gd name="T52" fmla="*/ 87 w 196"/>
                <a:gd name="T53" fmla="*/ 134 h 134"/>
                <a:gd name="T54" fmla="*/ 73 w 196"/>
                <a:gd name="T55" fmla="*/ 133 h 134"/>
                <a:gd name="T56" fmla="*/ 68 w 196"/>
                <a:gd name="T57" fmla="*/ 132 h 134"/>
                <a:gd name="T58" fmla="*/ 61 w 196"/>
                <a:gd name="T59" fmla="*/ 130 h 134"/>
                <a:gd name="T60" fmla="*/ 55 w 196"/>
                <a:gd name="T61" fmla="*/ 127 h 134"/>
                <a:gd name="T62" fmla="*/ 50 w 196"/>
                <a:gd name="T63" fmla="*/ 123 h 134"/>
                <a:gd name="T64" fmla="*/ 44 w 196"/>
                <a:gd name="T65" fmla="*/ 121 h 134"/>
                <a:gd name="T66" fmla="*/ 36 w 196"/>
                <a:gd name="T67" fmla="*/ 119 h 134"/>
                <a:gd name="T68" fmla="*/ 29 w 196"/>
                <a:gd name="T69" fmla="*/ 117 h 134"/>
                <a:gd name="T70" fmla="*/ 22 w 196"/>
                <a:gd name="T71" fmla="*/ 115 h 134"/>
                <a:gd name="T72" fmla="*/ 15 w 196"/>
                <a:gd name="T73" fmla="*/ 112 h 134"/>
                <a:gd name="T74" fmla="*/ 10 w 196"/>
                <a:gd name="T75" fmla="*/ 109 h 134"/>
                <a:gd name="T76" fmla="*/ 4 w 196"/>
                <a:gd name="T77" fmla="*/ 106 h 134"/>
                <a:gd name="T78" fmla="*/ 0 w 196"/>
                <a:gd name="T79" fmla="*/ 100 h 134"/>
                <a:gd name="T80" fmla="*/ 0 w 196"/>
                <a:gd name="T81" fmla="*/ 88 h 134"/>
                <a:gd name="T82" fmla="*/ 1 w 196"/>
                <a:gd name="T83" fmla="*/ 75 h 134"/>
                <a:gd name="T84" fmla="*/ 4 w 196"/>
                <a:gd name="T85" fmla="*/ 63 h 134"/>
                <a:gd name="T86" fmla="*/ 8 w 196"/>
                <a:gd name="T87" fmla="*/ 51 h 134"/>
                <a:gd name="T88" fmla="*/ 15 w 196"/>
                <a:gd name="T89" fmla="*/ 40 h 134"/>
                <a:gd name="T90" fmla="*/ 23 w 196"/>
                <a:gd name="T91" fmla="*/ 30 h 134"/>
                <a:gd name="T92" fmla="*/ 29 w 196"/>
                <a:gd name="T93" fmla="*/ 24 h 134"/>
                <a:gd name="T94" fmla="*/ 35 w 196"/>
                <a:gd name="T95" fmla="*/ 20 h 134"/>
                <a:gd name="T96" fmla="*/ 40 w 196"/>
                <a:gd name="T97" fmla="*/ 16 h 134"/>
                <a:gd name="T98" fmla="*/ 47 w 196"/>
                <a:gd name="T99" fmla="*/ 12 h 134"/>
                <a:gd name="T100" fmla="*/ 61 w 196"/>
                <a:gd name="T101" fmla="*/ 8 h 134"/>
                <a:gd name="T102" fmla="*/ 75 w 196"/>
                <a:gd name="T103" fmla="*/ 3 h 134"/>
                <a:gd name="T104" fmla="*/ 88 w 196"/>
                <a:gd name="T105" fmla="*/ 1 h 134"/>
                <a:gd name="T106" fmla="*/ 102 w 196"/>
                <a:gd name="T107" fmla="*/ 0 h 134"/>
                <a:gd name="T108" fmla="*/ 109 w 196"/>
                <a:gd name="T109" fmla="*/ 1 h 134"/>
                <a:gd name="T110" fmla="*/ 115 w 196"/>
                <a:gd name="T111" fmla="*/ 1 h 134"/>
                <a:gd name="T112" fmla="*/ 122 w 196"/>
                <a:gd name="T113" fmla="*/ 3 h 134"/>
                <a:gd name="T114" fmla="*/ 127 w 196"/>
                <a:gd name="T115" fmla="*/ 5 h 134"/>
                <a:gd name="T116" fmla="*/ 134 w 196"/>
                <a:gd name="T117" fmla="*/ 8 h 134"/>
                <a:gd name="T118" fmla="*/ 140 w 196"/>
                <a:gd name="T119" fmla="*/ 11 h 134"/>
                <a:gd name="T120" fmla="*/ 145 w 196"/>
                <a:gd name="T121" fmla="*/ 15 h 134"/>
                <a:gd name="T122" fmla="*/ 151 w 196"/>
                <a:gd name="T123" fmla="*/ 21 h 1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96" h="134">
                  <a:moveTo>
                    <a:pt x="151" y="21"/>
                  </a:moveTo>
                  <a:lnTo>
                    <a:pt x="156" y="21"/>
                  </a:lnTo>
                  <a:lnTo>
                    <a:pt x="163" y="29"/>
                  </a:lnTo>
                  <a:lnTo>
                    <a:pt x="173" y="37"/>
                  </a:lnTo>
                  <a:lnTo>
                    <a:pt x="181" y="46"/>
                  </a:lnTo>
                  <a:lnTo>
                    <a:pt x="188" y="56"/>
                  </a:lnTo>
                  <a:lnTo>
                    <a:pt x="191" y="62"/>
                  </a:lnTo>
                  <a:lnTo>
                    <a:pt x="193" y="66"/>
                  </a:lnTo>
                  <a:lnTo>
                    <a:pt x="195" y="72"/>
                  </a:lnTo>
                  <a:lnTo>
                    <a:pt x="196" y="77"/>
                  </a:lnTo>
                  <a:lnTo>
                    <a:pt x="196" y="83"/>
                  </a:lnTo>
                  <a:lnTo>
                    <a:pt x="195" y="88"/>
                  </a:lnTo>
                  <a:lnTo>
                    <a:pt x="193" y="94"/>
                  </a:lnTo>
                  <a:lnTo>
                    <a:pt x="189" y="99"/>
                  </a:lnTo>
                  <a:lnTo>
                    <a:pt x="187" y="101"/>
                  </a:lnTo>
                  <a:lnTo>
                    <a:pt x="182" y="104"/>
                  </a:lnTo>
                  <a:lnTo>
                    <a:pt x="178" y="108"/>
                  </a:lnTo>
                  <a:lnTo>
                    <a:pt x="174" y="111"/>
                  </a:lnTo>
                  <a:lnTo>
                    <a:pt x="170" y="115"/>
                  </a:lnTo>
                  <a:lnTo>
                    <a:pt x="164" y="118"/>
                  </a:lnTo>
                  <a:lnTo>
                    <a:pt x="159" y="121"/>
                  </a:lnTo>
                  <a:lnTo>
                    <a:pt x="153" y="123"/>
                  </a:lnTo>
                  <a:lnTo>
                    <a:pt x="141" y="127"/>
                  </a:lnTo>
                  <a:lnTo>
                    <a:pt x="128" y="129"/>
                  </a:lnTo>
                  <a:lnTo>
                    <a:pt x="115" y="132"/>
                  </a:lnTo>
                  <a:lnTo>
                    <a:pt x="101" y="134"/>
                  </a:lnTo>
                  <a:lnTo>
                    <a:pt x="87" y="134"/>
                  </a:lnTo>
                  <a:lnTo>
                    <a:pt x="73" y="133"/>
                  </a:lnTo>
                  <a:lnTo>
                    <a:pt x="68" y="132"/>
                  </a:lnTo>
                  <a:lnTo>
                    <a:pt x="61" y="130"/>
                  </a:lnTo>
                  <a:lnTo>
                    <a:pt x="55" y="127"/>
                  </a:lnTo>
                  <a:lnTo>
                    <a:pt x="50" y="123"/>
                  </a:lnTo>
                  <a:lnTo>
                    <a:pt x="44" y="121"/>
                  </a:lnTo>
                  <a:lnTo>
                    <a:pt x="36" y="119"/>
                  </a:lnTo>
                  <a:lnTo>
                    <a:pt x="29" y="117"/>
                  </a:lnTo>
                  <a:lnTo>
                    <a:pt x="22" y="115"/>
                  </a:lnTo>
                  <a:lnTo>
                    <a:pt x="15" y="112"/>
                  </a:lnTo>
                  <a:lnTo>
                    <a:pt x="10" y="109"/>
                  </a:lnTo>
                  <a:lnTo>
                    <a:pt x="4" y="106"/>
                  </a:lnTo>
                  <a:lnTo>
                    <a:pt x="0" y="100"/>
                  </a:lnTo>
                  <a:lnTo>
                    <a:pt x="0" y="88"/>
                  </a:lnTo>
                  <a:lnTo>
                    <a:pt x="1" y="75"/>
                  </a:lnTo>
                  <a:lnTo>
                    <a:pt x="4" y="63"/>
                  </a:lnTo>
                  <a:lnTo>
                    <a:pt x="8" y="51"/>
                  </a:lnTo>
                  <a:lnTo>
                    <a:pt x="15" y="40"/>
                  </a:lnTo>
                  <a:lnTo>
                    <a:pt x="23" y="30"/>
                  </a:lnTo>
                  <a:lnTo>
                    <a:pt x="29" y="24"/>
                  </a:lnTo>
                  <a:lnTo>
                    <a:pt x="35" y="20"/>
                  </a:lnTo>
                  <a:lnTo>
                    <a:pt x="40" y="16"/>
                  </a:lnTo>
                  <a:lnTo>
                    <a:pt x="47" y="12"/>
                  </a:lnTo>
                  <a:lnTo>
                    <a:pt x="61" y="8"/>
                  </a:lnTo>
                  <a:lnTo>
                    <a:pt x="75" y="3"/>
                  </a:lnTo>
                  <a:lnTo>
                    <a:pt x="88" y="1"/>
                  </a:lnTo>
                  <a:lnTo>
                    <a:pt x="102" y="0"/>
                  </a:lnTo>
                  <a:lnTo>
                    <a:pt x="109" y="1"/>
                  </a:lnTo>
                  <a:lnTo>
                    <a:pt x="115" y="1"/>
                  </a:lnTo>
                  <a:lnTo>
                    <a:pt x="122" y="3"/>
                  </a:lnTo>
                  <a:lnTo>
                    <a:pt x="127" y="5"/>
                  </a:lnTo>
                  <a:lnTo>
                    <a:pt x="134" y="8"/>
                  </a:lnTo>
                  <a:lnTo>
                    <a:pt x="140" y="11"/>
                  </a:lnTo>
                  <a:lnTo>
                    <a:pt x="145" y="15"/>
                  </a:lnTo>
                  <a:lnTo>
                    <a:pt x="151" y="2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Freeform 195">
              <a:extLst>
                <a:ext uri="{FF2B5EF4-FFF2-40B4-BE49-F238E27FC236}">
                  <a16:creationId xmlns:a16="http://schemas.microsoft.com/office/drawing/2014/main" id="{60EB56B6-E502-4DBF-BF20-5B390FF5FFF5}"/>
                </a:ext>
              </a:extLst>
            </p:cNvPr>
            <p:cNvSpPr>
              <a:spLocks/>
            </p:cNvSpPr>
            <p:nvPr/>
          </p:nvSpPr>
          <p:spPr bwMode="auto">
            <a:xfrm>
              <a:off x="4554538" y="2901950"/>
              <a:ext cx="331788" cy="184150"/>
            </a:xfrm>
            <a:custGeom>
              <a:avLst/>
              <a:gdLst>
                <a:gd name="T0" fmla="*/ 39 w 209"/>
                <a:gd name="T1" fmla="*/ 24 h 116"/>
                <a:gd name="T2" fmla="*/ 35 w 209"/>
                <a:gd name="T3" fmla="*/ 38 h 116"/>
                <a:gd name="T4" fmla="*/ 33 w 209"/>
                <a:gd name="T5" fmla="*/ 52 h 116"/>
                <a:gd name="T6" fmla="*/ 37 w 209"/>
                <a:gd name="T7" fmla="*/ 60 h 116"/>
                <a:gd name="T8" fmla="*/ 43 w 209"/>
                <a:gd name="T9" fmla="*/ 66 h 116"/>
                <a:gd name="T10" fmla="*/ 62 w 209"/>
                <a:gd name="T11" fmla="*/ 64 h 116"/>
                <a:gd name="T12" fmla="*/ 93 w 209"/>
                <a:gd name="T13" fmla="*/ 58 h 116"/>
                <a:gd name="T14" fmla="*/ 116 w 209"/>
                <a:gd name="T15" fmla="*/ 58 h 116"/>
                <a:gd name="T16" fmla="*/ 131 w 209"/>
                <a:gd name="T17" fmla="*/ 60 h 116"/>
                <a:gd name="T18" fmla="*/ 145 w 209"/>
                <a:gd name="T19" fmla="*/ 65 h 116"/>
                <a:gd name="T20" fmla="*/ 158 w 209"/>
                <a:gd name="T21" fmla="*/ 71 h 116"/>
                <a:gd name="T22" fmla="*/ 170 w 209"/>
                <a:gd name="T23" fmla="*/ 78 h 116"/>
                <a:gd name="T24" fmla="*/ 185 w 209"/>
                <a:gd name="T25" fmla="*/ 78 h 116"/>
                <a:gd name="T26" fmla="*/ 199 w 209"/>
                <a:gd name="T27" fmla="*/ 78 h 116"/>
                <a:gd name="T28" fmla="*/ 206 w 209"/>
                <a:gd name="T29" fmla="*/ 81 h 116"/>
                <a:gd name="T30" fmla="*/ 207 w 209"/>
                <a:gd name="T31" fmla="*/ 87 h 116"/>
                <a:gd name="T32" fmla="*/ 209 w 209"/>
                <a:gd name="T33" fmla="*/ 95 h 116"/>
                <a:gd name="T34" fmla="*/ 207 w 209"/>
                <a:gd name="T35" fmla="*/ 101 h 116"/>
                <a:gd name="T36" fmla="*/ 202 w 209"/>
                <a:gd name="T37" fmla="*/ 106 h 116"/>
                <a:gd name="T38" fmla="*/ 195 w 209"/>
                <a:gd name="T39" fmla="*/ 110 h 116"/>
                <a:gd name="T40" fmla="*/ 185 w 209"/>
                <a:gd name="T41" fmla="*/ 114 h 116"/>
                <a:gd name="T42" fmla="*/ 170 w 209"/>
                <a:gd name="T43" fmla="*/ 116 h 116"/>
                <a:gd name="T44" fmla="*/ 149 w 209"/>
                <a:gd name="T45" fmla="*/ 108 h 116"/>
                <a:gd name="T46" fmla="*/ 129 w 209"/>
                <a:gd name="T47" fmla="*/ 98 h 116"/>
                <a:gd name="T48" fmla="*/ 113 w 209"/>
                <a:gd name="T49" fmla="*/ 92 h 116"/>
                <a:gd name="T50" fmla="*/ 98 w 209"/>
                <a:gd name="T51" fmla="*/ 91 h 116"/>
                <a:gd name="T52" fmla="*/ 83 w 209"/>
                <a:gd name="T53" fmla="*/ 97 h 116"/>
                <a:gd name="T54" fmla="*/ 69 w 209"/>
                <a:gd name="T55" fmla="*/ 106 h 116"/>
                <a:gd name="T56" fmla="*/ 58 w 209"/>
                <a:gd name="T57" fmla="*/ 108 h 116"/>
                <a:gd name="T58" fmla="*/ 46 w 209"/>
                <a:gd name="T59" fmla="*/ 105 h 116"/>
                <a:gd name="T60" fmla="*/ 35 w 209"/>
                <a:gd name="T61" fmla="*/ 100 h 116"/>
                <a:gd name="T62" fmla="*/ 25 w 209"/>
                <a:gd name="T63" fmla="*/ 96 h 116"/>
                <a:gd name="T64" fmla="*/ 17 w 209"/>
                <a:gd name="T65" fmla="*/ 88 h 116"/>
                <a:gd name="T66" fmla="*/ 10 w 209"/>
                <a:gd name="T67" fmla="*/ 80 h 116"/>
                <a:gd name="T68" fmla="*/ 3 w 209"/>
                <a:gd name="T69" fmla="*/ 71 h 116"/>
                <a:gd name="T70" fmla="*/ 0 w 209"/>
                <a:gd name="T71" fmla="*/ 57 h 116"/>
                <a:gd name="T72" fmla="*/ 0 w 209"/>
                <a:gd name="T73" fmla="*/ 39 h 116"/>
                <a:gd name="T74" fmla="*/ 4 w 209"/>
                <a:gd name="T75" fmla="*/ 23 h 116"/>
                <a:gd name="T76" fmla="*/ 11 w 209"/>
                <a:gd name="T77" fmla="*/ 7 h 116"/>
                <a:gd name="T78" fmla="*/ 22 w 209"/>
                <a:gd name="T79" fmla="*/ 0 h 116"/>
                <a:gd name="T80" fmla="*/ 29 w 209"/>
                <a:gd name="T81" fmla="*/ 2 h 116"/>
                <a:gd name="T82" fmla="*/ 35 w 209"/>
                <a:gd name="T83" fmla="*/ 7 h 116"/>
                <a:gd name="T84" fmla="*/ 37 w 209"/>
                <a:gd name="T85" fmla="*/ 15 h 1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9" h="116">
                  <a:moveTo>
                    <a:pt x="40" y="17"/>
                  </a:moveTo>
                  <a:lnTo>
                    <a:pt x="39" y="24"/>
                  </a:lnTo>
                  <a:lnTo>
                    <a:pt x="36" y="32"/>
                  </a:lnTo>
                  <a:lnTo>
                    <a:pt x="35" y="38"/>
                  </a:lnTo>
                  <a:lnTo>
                    <a:pt x="33" y="45"/>
                  </a:lnTo>
                  <a:lnTo>
                    <a:pt x="33" y="52"/>
                  </a:lnTo>
                  <a:lnTo>
                    <a:pt x="36" y="58"/>
                  </a:lnTo>
                  <a:lnTo>
                    <a:pt x="37" y="60"/>
                  </a:lnTo>
                  <a:lnTo>
                    <a:pt x="40" y="64"/>
                  </a:lnTo>
                  <a:lnTo>
                    <a:pt x="43" y="66"/>
                  </a:lnTo>
                  <a:lnTo>
                    <a:pt x="47" y="68"/>
                  </a:lnTo>
                  <a:lnTo>
                    <a:pt x="62" y="64"/>
                  </a:lnTo>
                  <a:lnTo>
                    <a:pt x="77" y="60"/>
                  </a:lnTo>
                  <a:lnTo>
                    <a:pt x="93" y="58"/>
                  </a:lnTo>
                  <a:lnTo>
                    <a:pt x="108" y="58"/>
                  </a:lnTo>
                  <a:lnTo>
                    <a:pt x="116" y="58"/>
                  </a:lnTo>
                  <a:lnTo>
                    <a:pt x="124" y="58"/>
                  </a:lnTo>
                  <a:lnTo>
                    <a:pt x="131" y="60"/>
                  </a:lnTo>
                  <a:lnTo>
                    <a:pt x="138" y="62"/>
                  </a:lnTo>
                  <a:lnTo>
                    <a:pt x="145" y="65"/>
                  </a:lnTo>
                  <a:lnTo>
                    <a:pt x="152" y="68"/>
                  </a:lnTo>
                  <a:lnTo>
                    <a:pt x="158" y="71"/>
                  </a:lnTo>
                  <a:lnTo>
                    <a:pt x="163" y="77"/>
                  </a:lnTo>
                  <a:lnTo>
                    <a:pt x="170" y="78"/>
                  </a:lnTo>
                  <a:lnTo>
                    <a:pt x="177" y="79"/>
                  </a:lnTo>
                  <a:lnTo>
                    <a:pt x="185" y="78"/>
                  </a:lnTo>
                  <a:lnTo>
                    <a:pt x="192" y="78"/>
                  </a:lnTo>
                  <a:lnTo>
                    <a:pt x="199" y="78"/>
                  </a:lnTo>
                  <a:lnTo>
                    <a:pt x="203" y="80"/>
                  </a:lnTo>
                  <a:lnTo>
                    <a:pt x="206" y="81"/>
                  </a:lnTo>
                  <a:lnTo>
                    <a:pt x="207" y="85"/>
                  </a:lnTo>
                  <a:lnTo>
                    <a:pt x="207" y="87"/>
                  </a:lnTo>
                  <a:lnTo>
                    <a:pt x="209" y="91"/>
                  </a:lnTo>
                  <a:lnTo>
                    <a:pt x="209" y="95"/>
                  </a:lnTo>
                  <a:lnTo>
                    <a:pt x="209" y="98"/>
                  </a:lnTo>
                  <a:lnTo>
                    <a:pt x="207" y="101"/>
                  </a:lnTo>
                  <a:lnTo>
                    <a:pt x="205" y="103"/>
                  </a:lnTo>
                  <a:lnTo>
                    <a:pt x="202" y="106"/>
                  </a:lnTo>
                  <a:lnTo>
                    <a:pt x="198" y="108"/>
                  </a:lnTo>
                  <a:lnTo>
                    <a:pt x="195" y="110"/>
                  </a:lnTo>
                  <a:lnTo>
                    <a:pt x="192" y="112"/>
                  </a:lnTo>
                  <a:lnTo>
                    <a:pt x="185" y="114"/>
                  </a:lnTo>
                  <a:lnTo>
                    <a:pt x="177" y="116"/>
                  </a:lnTo>
                  <a:lnTo>
                    <a:pt x="170" y="116"/>
                  </a:lnTo>
                  <a:lnTo>
                    <a:pt x="163" y="113"/>
                  </a:lnTo>
                  <a:lnTo>
                    <a:pt x="149" y="108"/>
                  </a:lnTo>
                  <a:lnTo>
                    <a:pt x="136" y="101"/>
                  </a:lnTo>
                  <a:lnTo>
                    <a:pt x="129" y="98"/>
                  </a:lnTo>
                  <a:lnTo>
                    <a:pt x="120" y="95"/>
                  </a:lnTo>
                  <a:lnTo>
                    <a:pt x="113" y="92"/>
                  </a:lnTo>
                  <a:lnTo>
                    <a:pt x="106" y="91"/>
                  </a:lnTo>
                  <a:lnTo>
                    <a:pt x="98" y="91"/>
                  </a:lnTo>
                  <a:lnTo>
                    <a:pt x="90" y="94"/>
                  </a:lnTo>
                  <a:lnTo>
                    <a:pt x="83" y="97"/>
                  </a:lnTo>
                  <a:lnTo>
                    <a:pt x="73" y="101"/>
                  </a:lnTo>
                  <a:lnTo>
                    <a:pt x="69" y="106"/>
                  </a:lnTo>
                  <a:lnTo>
                    <a:pt x="64" y="108"/>
                  </a:lnTo>
                  <a:lnTo>
                    <a:pt x="58" y="108"/>
                  </a:lnTo>
                  <a:lnTo>
                    <a:pt x="53" y="107"/>
                  </a:lnTo>
                  <a:lnTo>
                    <a:pt x="46" y="105"/>
                  </a:lnTo>
                  <a:lnTo>
                    <a:pt x="40" y="102"/>
                  </a:lnTo>
                  <a:lnTo>
                    <a:pt x="35" y="100"/>
                  </a:lnTo>
                  <a:lnTo>
                    <a:pt x="29" y="99"/>
                  </a:lnTo>
                  <a:lnTo>
                    <a:pt x="25" y="96"/>
                  </a:lnTo>
                  <a:lnTo>
                    <a:pt x="21" y="91"/>
                  </a:lnTo>
                  <a:lnTo>
                    <a:pt x="17" y="88"/>
                  </a:lnTo>
                  <a:lnTo>
                    <a:pt x="13" y="84"/>
                  </a:lnTo>
                  <a:lnTo>
                    <a:pt x="10" y="80"/>
                  </a:lnTo>
                  <a:lnTo>
                    <a:pt x="6" y="76"/>
                  </a:lnTo>
                  <a:lnTo>
                    <a:pt x="3" y="71"/>
                  </a:lnTo>
                  <a:lnTo>
                    <a:pt x="0" y="66"/>
                  </a:lnTo>
                  <a:lnTo>
                    <a:pt x="0" y="57"/>
                  </a:lnTo>
                  <a:lnTo>
                    <a:pt x="0" y="48"/>
                  </a:lnTo>
                  <a:lnTo>
                    <a:pt x="0" y="39"/>
                  </a:lnTo>
                  <a:lnTo>
                    <a:pt x="1" y="32"/>
                  </a:lnTo>
                  <a:lnTo>
                    <a:pt x="4" y="23"/>
                  </a:lnTo>
                  <a:lnTo>
                    <a:pt x="7" y="15"/>
                  </a:lnTo>
                  <a:lnTo>
                    <a:pt x="11" y="7"/>
                  </a:lnTo>
                  <a:lnTo>
                    <a:pt x="15" y="1"/>
                  </a:lnTo>
                  <a:lnTo>
                    <a:pt x="22" y="0"/>
                  </a:lnTo>
                  <a:lnTo>
                    <a:pt x="26" y="0"/>
                  </a:lnTo>
                  <a:lnTo>
                    <a:pt x="29" y="2"/>
                  </a:lnTo>
                  <a:lnTo>
                    <a:pt x="32" y="4"/>
                  </a:lnTo>
                  <a:lnTo>
                    <a:pt x="35" y="7"/>
                  </a:lnTo>
                  <a:lnTo>
                    <a:pt x="36" y="12"/>
                  </a:lnTo>
                  <a:lnTo>
                    <a:pt x="37" y="15"/>
                  </a:lnTo>
                  <a:lnTo>
                    <a:pt x="40" y="17"/>
                  </a:lnTo>
                  <a:close/>
                </a:path>
              </a:pathLst>
            </a:custGeom>
            <a:solidFill>
              <a:srgbClr val="590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7" name="Freeform 196">
              <a:extLst>
                <a:ext uri="{FF2B5EF4-FFF2-40B4-BE49-F238E27FC236}">
                  <a16:creationId xmlns:a16="http://schemas.microsoft.com/office/drawing/2014/main" id="{616FCE0D-D8F5-4610-97BE-DFC83BA20045}"/>
                </a:ext>
              </a:extLst>
            </p:cNvPr>
            <p:cNvSpPr>
              <a:spLocks/>
            </p:cNvSpPr>
            <p:nvPr/>
          </p:nvSpPr>
          <p:spPr bwMode="auto">
            <a:xfrm>
              <a:off x="2809875" y="2906713"/>
              <a:ext cx="96838" cy="104775"/>
            </a:xfrm>
            <a:custGeom>
              <a:avLst/>
              <a:gdLst>
                <a:gd name="T0" fmla="*/ 61 w 61"/>
                <a:gd name="T1" fmla="*/ 17 h 66"/>
                <a:gd name="T2" fmla="*/ 57 w 61"/>
                <a:gd name="T3" fmla="*/ 22 h 66"/>
                <a:gd name="T4" fmla="*/ 52 w 61"/>
                <a:gd name="T5" fmla="*/ 28 h 66"/>
                <a:gd name="T6" fmla="*/ 45 w 61"/>
                <a:gd name="T7" fmla="*/ 32 h 66"/>
                <a:gd name="T8" fmla="*/ 39 w 61"/>
                <a:gd name="T9" fmla="*/ 36 h 66"/>
                <a:gd name="T10" fmla="*/ 34 w 61"/>
                <a:gd name="T11" fmla="*/ 42 h 66"/>
                <a:gd name="T12" fmla="*/ 30 w 61"/>
                <a:gd name="T13" fmla="*/ 47 h 66"/>
                <a:gd name="T14" fmla="*/ 27 w 61"/>
                <a:gd name="T15" fmla="*/ 54 h 66"/>
                <a:gd name="T16" fmla="*/ 27 w 61"/>
                <a:gd name="T17" fmla="*/ 61 h 66"/>
                <a:gd name="T18" fmla="*/ 25 w 61"/>
                <a:gd name="T19" fmla="*/ 64 h 66"/>
                <a:gd name="T20" fmla="*/ 23 w 61"/>
                <a:gd name="T21" fmla="*/ 65 h 66"/>
                <a:gd name="T22" fmla="*/ 20 w 61"/>
                <a:gd name="T23" fmla="*/ 66 h 66"/>
                <a:gd name="T24" fmla="*/ 16 w 61"/>
                <a:gd name="T25" fmla="*/ 66 h 66"/>
                <a:gd name="T26" fmla="*/ 13 w 61"/>
                <a:gd name="T27" fmla="*/ 65 h 66"/>
                <a:gd name="T28" fmla="*/ 10 w 61"/>
                <a:gd name="T29" fmla="*/ 65 h 66"/>
                <a:gd name="T30" fmla="*/ 6 w 61"/>
                <a:gd name="T31" fmla="*/ 64 h 66"/>
                <a:gd name="T32" fmla="*/ 3 w 61"/>
                <a:gd name="T33" fmla="*/ 63 h 66"/>
                <a:gd name="T34" fmla="*/ 2 w 61"/>
                <a:gd name="T35" fmla="*/ 57 h 66"/>
                <a:gd name="T36" fmla="*/ 0 w 61"/>
                <a:gd name="T37" fmla="*/ 52 h 66"/>
                <a:gd name="T38" fmla="*/ 0 w 61"/>
                <a:gd name="T39" fmla="*/ 46 h 66"/>
                <a:gd name="T40" fmla="*/ 0 w 61"/>
                <a:gd name="T41" fmla="*/ 41 h 66"/>
                <a:gd name="T42" fmla="*/ 0 w 61"/>
                <a:gd name="T43" fmla="*/ 35 h 66"/>
                <a:gd name="T44" fmla="*/ 2 w 61"/>
                <a:gd name="T45" fmla="*/ 29 h 66"/>
                <a:gd name="T46" fmla="*/ 3 w 61"/>
                <a:gd name="T47" fmla="*/ 23 h 66"/>
                <a:gd name="T48" fmla="*/ 6 w 61"/>
                <a:gd name="T49" fmla="*/ 17 h 66"/>
                <a:gd name="T50" fmla="*/ 12 w 61"/>
                <a:gd name="T51" fmla="*/ 12 h 66"/>
                <a:gd name="T52" fmla="*/ 18 w 61"/>
                <a:gd name="T53" fmla="*/ 7 h 66"/>
                <a:gd name="T54" fmla="*/ 27 w 61"/>
                <a:gd name="T55" fmla="*/ 3 h 66"/>
                <a:gd name="T56" fmla="*/ 36 w 61"/>
                <a:gd name="T57" fmla="*/ 0 h 66"/>
                <a:gd name="T58" fmla="*/ 41 w 61"/>
                <a:gd name="T59" fmla="*/ 0 h 66"/>
                <a:gd name="T60" fmla="*/ 46 w 61"/>
                <a:gd name="T61" fmla="*/ 0 h 66"/>
                <a:gd name="T62" fmla="*/ 50 w 61"/>
                <a:gd name="T63" fmla="*/ 0 h 66"/>
                <a:gd name="T64" fmla="*/ 53 w 61"/>
                <a:gd name="T65" fmla="*/ 2 h 66"/>
                <a:gd name="T66" fmla="*/ 56 w 61"/>
                <a:gd name="T67" fmla="*/ 4 h 66"/>
                <a:gd name="T68" fmla="*/ 59 w 61"/>
                <a:gd name="T69" fmla="*/ 8 h 66"/>
                <a:gd name="T70" fmla="*/ 61 w 61"/>
                <a:gd name="T71" fmla="*/ 11 h 66"/>
                <a:gd name="T72" fmla="*/ 61 w 61"/>
                <a:gd name="T73" fmla="*/ 17 h 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1" h="66">
                  <a:moveTo>
                    <a:pt x="61" y="17"/>
                  </a:moveTo>
                  <a:lnTo>
                    <a:pt x="57" y="22"/>
                  </a:lnTo>
                  <a:lnTo>
                    <a:pt x="52" y="28"/>
                  </a:lnTo>
                  <a:lnTo>
                    <a:pt x="45" y="32"/>
                  </a:lnTo>
                  <a:lnTo>
                    <a:pt x="39" y="36"/>
                  </a:lnTo>
                  <a:lnTo>
                    <a:pt x="34" y="42"/>
                  </a:lnTo>
                  <a:lnTo>
                    <a:pt x="30" y="47"/>
                  </a:lnTo>
                  <a:lnTo>
                    <a:pt x="27" y="54"/>
                  </a:lnTo>
                  <a:lnTo>
                    <a:pt x="27" y="61"/>
                  </a:lnTo>
                  <a:lnTo>
                    <a:pt x="25" y="64"/>
                  </a:lnTo>
                  <a:lnTo>
                    <a:pt x="23" y="65"/>
                  </a:lnTo>
                  <a:lnTo>
                    <a:pt x="20" y="66"/>
                  </a:lnTo>
                  <a:lnTo>
                    <a:pt x="16" y="66"/>
                  </a:lnTo>
                  <a:lnTo>
                    <a:pt x="13" y="65"/>
                  </a:lnTo>
                  <a:lnTo>
                    <a:pt x="10" y="65"/>
                  </a:lnTo>
                  <a:lnTo>
                    <a:pt x="6" y="64"/>
                  </a:lnTo>
                  <a:lnTo>
                    <a:pt x="3" y="63"/>
                  </a:lnTo>
                  <a:lnTo>
                    <a:pt x="2" y="57"/>
                  </a:lnTo>
                  <a:lnTo>
                    <a:pt x="0" y="52"/>
                  </a:lnTo>
                  <a:lnTo>
                    <a:pt x="0" y="46"/>
                  </a:lnTo>
                  <a:lnTo>
                    <a:pt x="0" y="41"/>
                  </a:lnTo>
                  <a:lnTo>
                    <a:pt x="0" y="35"/>
                  </a:lnTo>
                  <a:lnTo>
                    <a:pt x="2" y="29"/>
                  </a:lnTo>
                  <a:lnTo>
                    <a:pt x="3" y="23"/>
                  </a:lnTo>
                  <a:lnTo>
                    <a:pt x="6" y="17"/>
                  </a:lnTo>
                  <a:lnTo>
                    <a:pt x="12" y="12"/>
                  </a:lnTo>
                  <a:lnTo>
                    <a:pt x="18" y="7"/>
                  </a:lnTo>
                  <a:lnTo>
                    <a:pt x="27" y="3"/>
                  </a:lnTo>
                  <a:lnTo>
                    <a:pt x="36" y="0"/>
                  </a:lnTo>
                  <a:lnTo>
                    <a:pt x="41" y="0"/>
                  </a:lnTo>
                  <a:lnTo>
                    <a:pt x="46" y="0"/>
                  </a:lnTo>
                  <a:lnTo>
                    <a:pt x="50" y="0"/>
                  </a:lnTo>
                  <a:lnTo>
                    <a:pt x="53" y="2"/>
                  </a:lnTo>
                  <a:lnTo>
                    <a:pt x="56" y="4"/>
                  </a:lnTo>
                  <a:lnTo>
                    <a:pt x="59" y="8"/>
                  </a:lnTo>
                  <a:lnTo>
                    <a:pt x="61" y="11"/>
                  </a:lnTo>
                  <a:lnTo>
                    <a:pt x="61" y="17"/>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8" name="Freeform 197">
              <a:extLst>
                <a:ext uri="{FF2B5EF4-FFF2-40B4-BE49-F238E27FC236}">
                  <a16:creationId xmlns:a16="http://schemas.microsoft.com/office/drawing/2014/main" id="{7294F6CC-8628-452C-9DCD-468C34799FF4}"/>
                </a:ext>
              </a:extLst>
            </p:cNvPr>
            <p:cNvSpPr>
              <a:spLocks/>
            </p:cNvSpPr>
            <p:nvPr/>
          </p:nvSpPr>
          <p:spPr bwMode="auto">
            <a:xfrm>
              <a:off x="3559175" y="2925763"/>
              <a:ext cx="22225" cy="23813"/>
            </a:xfrm>
            <a:custGeom>
              <a:avLst/>
              <a:gdLst>
                <a:gd name="T0" fmla="*/ 0 w 14"/>
                <a:gd name="T1" fmla="*/ 0 h 15"/>
                <a:gd name="T2" fmla="*/ 14 w 14"/>
                <a:gd name="T3" fmla="*/ 15 h 15"/>
                <a:gd name="T4" fmla="*/ 0 w 14"/>
                <a:gd name="T5" fmla="*/ 0 h 15"/>
                <a:gd name="T6" fmla="*/ 0 60000 65536"/>
                <a:gd name="T7" fmla="*/ 0 60000 65536"/>
                <a:gd name="T8" fmla="*/ 0 60000 65536"/>
              </a:gdLst>
              <a:ahLst/>
              <a:cxnLst>
                <a:cxn ang="T6">
                  <a:pos x="T0" y="T1"/>
                </a:cxn>
                <a:cxn ang="T7">
                  <a:pos x="T2" y="T3"/>
                </a:cxn>
                <a:cxn ang="T8">
                  <a:pos x="T4" y="T5"/>
                </a:cxn>
              </a:cxnLst>
              <a:rect l="0" t="0" r="r" b="b"/>
              <a:pathLst>
                <a:path w="14" h="15">
                  <a:moveTo>
                    <a:pt x="0" y="0"/>
                  </a:moveTo>
                  <a:lnTo>
                    <a:pt x="14" y="1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9" name="Freeform 198">
              <a:extLst>
                <a:ext uri="{FF2B5EF4-FFF2-40B4-BE49-F238E27FC236}">
                  <a16:creationId xmlns:a16="http://schemas.microsoft.com/office/drawing/2014/main" id="{A627154A-EE3B-42EE-87F8-2EDC5DE89701}"/>
                </a:ext>
              </a:extLst>
            </p:cNvPr>
            <p:cNvSpPr>
              <a:spLocks/>
            </p:cNvSpPr>
            <p:nvPr/>
          </p:nvSpPr>
          <p:spPr bwMode="auto">
            <a:xfrm>
              <a:off x="5316538" y="2955925"/>
              <a:ext cx="233363" cy="95250"/>
            </a:xfrm>
            <a:custGeom>
              <a:avLst/>
              <a:gdLst>
                <a:gd name="T0" fmla="*/ 142 w 147"/>
                <a:gd name="T1" fmla="*/ 21 h 60"/>
                <a:gd name="T2" fmla="*/ 145 w 147"/>
                <a:gd name="T3" fmla="*/ 25 h 60"/>
                <a:gd name="T4" fmla="*/ 146 w 147"/>
                <a:gd name="T5" fmla="*/ 30 h 60"/>
                <a:gd name="T6" fmla="*/ 147 w 147"/>
                <a:gd name="T7" fmla="*/ 34 h 60"/>
                <a:gd name="T8" fmla="*/ 147 w 147"/>
                <a:gd name="T9" fmla="*/ 39 h 60"/>
                <a:gd name="T10" fmla="*/ 147 w 147"/>
                <a:gd name="T11" fmla="*/ 43 h 60"/>
                <a:gd name="T12" fmla="*/ 147 w 147"/>
                <a:gd name="T13" fmla="*/ 47 h 60"/>
                <a:gd name="T14" fmla="*/ 145 w 147"/>
                <a:gd name="T15" fmla="*/ 51 h 60"/>
                <a:gd name="T16" fmla="*/ 142 w 147"/>
                <a:gd name="T17" fmla="*/ 55 h 60"/>
                <a:gd name="T18" fmla="*/ 131 w 147"/>
                <a:gd name="T19" fmla="*/ 53 h 60"/>
                <a:gd name="T20" fmla="*/ 121 w 147"/>
                <a:gd name="T21" fmla="*/ 51 h 60"/>
                <a:gd name="T22" fmla="*/ 112 w 147"/>
                <a:gd name="T23" fmla="*/ 47 h 60"/>
                <a:gd name="T24" fmla="*/ 102 w 147"/>
                <a:gd name="T25" fmla="*/ 44 h 60"/>
                <a:gd name="T26" fmla="*/ 91 w 147"/>
                <a:gd name="T27" fmla="*/ 41 h 60"/>
                <a:gd name="T28" fmla="*/ 81 w 147"/>
                <a:gd name="T29" fmla="*/ 40 h 60"/>
                <a:gd name="T30" fmla="*/ 76 w 147"/>
                <a:gd name="T31" fmla="*/ 40 h 60"/>
                <a:gd name="T32" fmla="*/ 70 w 147"/>
                <a:gd name="T33" fmla="*/ 40 h 60"/>
                <a:gd name="T34" fmla="*/ 63 w 147"/>
                <a:gd name="T35" fmla="*/ 41 h 60"/>
                <a:gd name="T36" fmla="*/ 58 w 147"/>
                <a:gd name="T37" fmla="*/ 43 h 60"/>
                <a:gd name="T38" fmla="*/ 54 w 147"/>
                <a:gd name="T39" fmla="*/ 46 h 60"/>
                <a:gd name="T40" fmla="*/ 49 w 147"/>
                <a:gd name="T41" fmla="*/ 48 h 60"/>
                <a:gd name="T42" fmla="*/ 45 w 147"/>
                <a:gd name="T43" fmla="*/ 50 h 60"/>
                <a:gd name="T44" fmla="*/ 40 w 147"/>
                <a:gd name="T45" fmla="*/ 50 h 60"/>
                <a:gd name="T46" fmla="*/ 36 w 147"/>
                <a:gd name="T47" fmla="*/ 51 h 60"/>
                <a:gd name="T48" fmla="*/ 30 w 147"/>
                <a:gd name="T49" fmla="*/ 53 h 60"/>
                <a:gd name="T50" fmla="*/ 26 w 147"/>
                <a:gd name="T51" fmla="*/ 55 h 60"/>
                <a:gd name="T52" fmla="*/ 23 w 147"/>
                <a:gd name="T53" fmla="*/ 60 h 60"/>
                <a:gd name="T54" fmla="*/ 18 w 147"/>
                <a:gd name="T55" fmla="*/ 60 h 60"/>
                <a:gd name="T56" fmla="*/ 13 w 147"/>
                <a:gd name="T57" fmla="*/ 58 h 60"/>
                <a:gd name="T58" fmla="*/ 11 w 147"/>
                <a:gd name="T59" fmla="*/ 56 h 60"/>
                <a:gd name="T60" fmla="*/ 8 w 147"/>
                <a:gd name="T61" fmla="*/ 53 h 60"/>
                <a:gd name="T62" fmla="*/ 5 w 147"/>
                <a:gd name="T63" fmla="*/ 50 h 60"/>
                <a:gd name="T64" fmla="*/ 4 w 147"/>
                <a:gd name="T65" fmla="*/ 46 h 60"/>
                <a:gd name="T66" fmla="*/ 1 w 147"/>
                <a:gd name="T67" fmla="*/ 43 h 60"/>
                <a:gd name="T68" fmla="*/ 0 w 147"/>
                <a:gd name="T69" fmla="*/ 40 h 60"/>
                <a:gd name="T70" fmla="*/ 1 w 147"/>
                <a:gd name="T71" fmla="*/ 35 h 60"/>
                <a:gd name="T72" fmla="*/ 2 w 147"/>
                <a:gd name="T73" fmla="*/ 31 h 60"/>
                <a:gd name="T74" fmla="*/ 5 w 147"/>
                <a:gd name="T75" fmla="*/ 26 h 60"/>
                <a:gd name="T76" fmla="*/ 8 w 147"/>
                <a:gd name="T77" fmla="*/ 23 h 60"/>
                <a:gd name="T78" fmla="*/ 16 w 147"/>
                <a:gd name="T79" fmla="*/ 18 h 60"/>
                <a:gd name="T80" fmla="*/ 26 w 147"/>
                <a:gd name="T81" fmla="*/ 13 h 60"/>
                <a:gd name="T82" fmla="*/ 37 w 147"/>
                <a:gd name="T83" fmla="*/ 9 h 60"/>
                <a:gd name="T84" fmla="*/ 48 w 147"/>
                <a:gd name="T85" fmla="*/ 7 h 60"/>
                <a:gd name="T86" fmla="*/ 59 w 147"/>
                <a:gd name="T87" fmla="*/ 3 h 60"/>
                <a:gd name="T88" fmla="*/ 70 w 147"/>
                <a:gd name="T89" fmla="*/ 1 h 60"/>
                <a:gd name="T90" fmla="*/ 80 w 147"/>
                <a:gd name="T91" fmla="*/ 0 h 60"/>
                <a:gd name="T92" fmla="*/ 89 w 147"/>
                <a:gd name="T93" fmla="*/ 1 h 60"/>
                <a:gd name="T94" fmla="*/ 98 w 147"/>
                <a:gd name="T95" fmla="*/ 3 h 60"/>
                <a:gd name="T96" fmla="*/ 107 w 147"/>
                <a:gd name="T97" fmla="*/ 7 h 60"/>
                <a:gd name="T98" fmla="*/ 116 w 147"/>
                <a:gd name="T99" fmla="*/ 10 h 60"/>
                <a:gd name="T100" fmla="*/ 124 w 147"/>
                <a:gd name="T101" fmla="*/ 14 h 60"/>
                <a:gd name="T102" fmla="*/ 134 w 147"/>
                <a:gd name="T103" fmla="*/ 18 h 60"/>
                <a:gd name="T104" fmla="*/ 142 w 147"/>
                <a:gd name="T105" fmla="*/ 21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60">
                  <a:moveTo>
                    <a:pt x="142" y="21"/>
                  </a:moveTo>
                  <a:lnTo>
                    <a:pt x="145" y="25"/>
                  </a:lnTo>
                  <a:lnTo>
                    <a:pt x="146" y="30"/>
                  </a:lnTo>
                  <a:lnTo>
                    <a:pt x="147" y="34"/>
                  </a:lnTo>
                  <a:lnTo>
                    <a:pt x="147" y="39"/>
                  </a:lnTo>
                  <a:lnTo>
                    <a:pt x="147" y="43"/>
                  </a:lnTo>
                  <a:lnTo>
                    <a:pt x="147" y="47"/>
                  </a:lnTo>
                  <a:lnTo>
                    <a:pt x="145" y="51"/>
                  </a:lnTo>
                  <a:lnTo>
                    <a:pt x="142" y="55"/>
                  </a:lnTo>
                  <a:lnTo>
                    <a:pt x="131" y="53"/>
                  </a:lnTo>
                  <a:lnTo>
                    <a:pt x="121" y="51"/>
                  </a:lnTo>
                  <a:lnTo>
                    <a:pt x="112" y="47"/>
                  </a:lnTo>
                  <a:lnTo>
                    <a:pt x="102" y="44"/>
                  </a:lnTo>
                  <a:lnTo>
                    <a:pt x="91" y="41"/>
                  </a:lnTo>
                  <a:lnTo>
                    <a:pt x="81" y="40"/>
                  </a:lnTo>
                  <a:lnTo>
                    <a:pt x="76" y="40"/>
                  </a:lnTo>
                  <a:lnTo>
                    <a:pt x="70" y="40"/>
                  </a:lnTo>
                  <a:lnTo>
                    <a:pt x="63" y="41"/>
                  </a:lnTo>
                  <a:lnTo>
                    <a:pt x="58" y="43"/>
                  </a:lnTo>
                  <a:lnTo>
                    <a:pt x="54" y="46"/>
                  </a:lnTo>
                  <a:lnTo>
                    <a:pt x="49" y="48"/>
                  </a:lnTo>
                  <a:lnTo>
                    <a:pt x="45" y="50"/>
                  </a:lnTo>
                  <a:lnTo>
                    <a:pt x="40" y="50"/>
                  </a:lnTo>
                  <a:lnTo>
                    <a:pt x="36" y="51"/>
                  </a:lnTo>
                  <a:lnTo>
                    <a:pt x="30" y="53"/>
                  </a:lnTo>
                  <a:lnTo>
                    <a:pt x="26" y="55"/>
                  </a:lnTo>
                  <a:lnTo>
                    <a:pt x="23" y="60"/>
                  </a:lnTo>
                  <a:lnTo>
                    <a:pt x="18" y="60"/>
                  </a:lnTo>
                  <a:lnTo>
                    <a:pt x="13" y="58"/>
                  </a:lnTo>
                  <a:lnTo>
                    <a:pt x="11" y="56"/>
                  </a:lnTo>
                  <a:lnTo>
                    <a:pt x="8" y="53"/>
                  </a:lnTo>
                  <a:lnTo>
                    <a:pt x="5" y="50"/>
                  </a:lnTo>
                  <a:lnTo>
                    <a:pt x="4" y="46"/>
                  </a:lnTo>
                  <a:lnTo>
                    <a:pt x="1" y="43"/>
                  </a:lnTo>
                  <a:lnTo>
                    <a:pt x="0" y="40"/>
                  </a:lnTo>
                  <a:lnTo>
                    <a:pt x="1" y="35"/>
                  </a:lnTo>
                  <a:lnTo>
                    <a:pt x="2" y="31"/>
                  </a:lnTo>
                  <a:lnTo>
                    <a:pt x="5" y="26"/>
                  </a:lnTo>
                  <a:lnTo>
                    <a:pt x="8" y="23"/>
                  </a:lnTo>
                  <a:lnTo>
                    <a:pt x="16" y="18"/>
                  </a:lnTo>
                  <a:lnTo>
                    <a:pt x="26" y="13"/>
                  </a:lnTo>
                  <a:lnTo>
                    <a:pt x="37" y="9"/>
                  </a:lnTo>
                  <a:lnTo>
                    <a:pt x="48" y="7"/>
                  </a:lnTo>
                  <a:lnTo>
                    <a:pt x="59" y="3"/>
                  </a:lnTo>
                  <a:lnTo>
                    <a:pt x="70" y="1"/>
                  </a:lnTo>
                  <a:lnTo>
                    <a:pt x="80" y="0"/>
                  </a:lnTo>
                  <a:lnTo>
                    <a:pt x="89" y="1"/>
                  </a:lnTo>
                  <a:lnTo>
                    <a:pt x="98" y="3"/>
                  </a:lnTo>
                  <a:lnTo>
                    <a:pt x="107" y="7"/>
                  </a:lnTo>
                  <a:lnTo>
                    <a:pt x="116" y="10"/>
                  </a:lnTo>
                  <a:lnTo>
                    <a:pt x="124" y="14"/>
                  </a:lnTo>
                  <a:lnTo>
                    <a:pt x="134" y="18"/>
                  </a:lnTo>
                  <a:lnTo>
                    <a:pt x="142" y="21"/>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0" name="Freeform 199">
              <a:extLst>
                <a:ext uri="{FF2B5EF4-FFF2-40B4-BE49-F238E27FC236}">
                  <a16:creationId xmlns:a16="http://schemas.microsoft.com/office/drawing/2014/main" id="{C59E5007-9EDD-45B3-9F08-B66C7B0EDED7}"/>
                </a:ext>
              </a:extLst>
            </p:cNvPr>
            <p:cNvSpPr>
              <a:spLocks/>
            </p:cNvSpPr>
            <p:nvPr/>
          </p:nvSpPr>
          <p:spPr bwMode="auto">
            <a:xfrm>
              <a:off x="6388100" y="2955925"/>
              <a:ext cx="279400" cy="180975"/>
            </a:xfrm>
            <a:custGeom>
              <a:avLst/>
              <a:gdLst>
                <a:gd name="T0" fmla="*/ 159 w 176"/>
                <a:gd name="T1" fmla="*/ 32 h 114"/>
                <a:gd name="T2" fmla="*/ 163 w 176"/>
                <a:gd name="T3" fmla="*/ 37 h 114"/>
                <a:gd name="T4" fmla="*/ 165 w 176"/>
                <a:gd name="T5" fmla="*/ 42 h 114"/>
                <a:gd name="T6" fmla="*/ 168 w 176"/>
                <a:gd name="T7" fmla="*/ 47 h 114"/>
                <a:gd name="T8" fmla="*/ 169 w 176"/>
                <a:gd name="T9" fmla="*/ 54 h 114"/>
                <a:gd name="T10" fmla="*/ 170 w 176"/>
                <a:gd name="T11" fmla="*/ 60 h 114"/>
                <a:gd name="T12" fmla="*/ 172 w 176"/>
                <a:gd name="T13" fmla="*/ 65 h 114"/>
                <a:gd name="T14" fmla="*/ 173 w 176"/>
                <a:gd name="T15" fmla="*/ 71 h 114"/>
                <a:gd name="T16" fmla="*/ 176 w 176"/>
                <a:gd name="T17" fmla="*/ 76 h 114"/>
                <a:gd name="T18" fmla="*/ 168 w 176"/>
                <a:gd name="T19" fmla="*/ 76 h 114"/>
                <a:gd name="T20" fmla="*/ 159 w 176"/>
                <a:gd name="T21" fmla="*/ 77 h 114"/>
                <a:gd name="T22" fmla="*/ 151 w 176"/>
                <a:gd name="T23" fmla="*/ 78 h 114"/>
                <a:gd name="T24" fmla="*/ 144 w 176"/>
                <a:gd name="T25" fmla="*/ 80 h 114"/>
                <a:gd name="T26" fmla="*/ 136 w 176"/>
                <a:gd name="T27" fmla="*/ 82 h 114"/>
                <a:gd name="T28" fmla="*/ 129 w 176"/>
                <a:gd name="T29" fmla="*/ 84 h 114"/>
                <a:gd name="T30" fmla="*/ 121 w 176"/>
                <a:gd name="T31" fmla="*/ 84 h 114"/>
                <a:gd name="T32" fmla="*/ 112 w 176"/>
                <a:gd name="T33" fmla="*/ 85 h 114"/>
                <a:gd name="T34" fmla="*/ 105 w 176"/>
                <a:gd name="T35" fmla="*/ 88 h 114"/>
                <a:gd name="T36" fmla="*/ 97 w 176"/>
                <a:gd name="T37" fmla="*/ 91 h 114"/>
                <a:gd name="T38" fmla="*/ 90 w 176"/>
                <a:gd name="T39" fmla="*/ 95 h 114"/>
                <a:gd name="T40" fmla="*/ 83 w 176"/>
                <a:gd name="T41" fmla="*/ 98 h 114"/>
                <a:gd name="T42" fmla="*/ 75 w 176"/>
                <a:gd name="T43" fmla="*/ 101 h 114"/>
                <a:gd name="T44" fmla="*/ 68 w 176"/>
                <a:gd name="T45" fmla="*/ 106 h 114"/>
                <a:gd name="T46" fmla="*/ 61 w 176"/>
                <a:gd name="T47" fmla="*/ 109 h 114"/>
                <a:gd name="T48" fmla="*/ 54 w 176"/>
                <a:gd name="T49" fmla="*/ 114 h 114"/>
                <a:gd name="T50" fmla="*/ 47 w 176"/>
                <a:gd name="T51" fmla="*/ 111 h 114"/>
                <a:gd name="T52" fmla="*/ 40 w 176"/>
                <a:gd name="T53" fmla="*/ 109 h 114"/>
                <a:gd name="T54" fmla="*/ 35 w 176"/>
                <a:gd name="T55" fmla="*/ 106 h 114"/>
                <a:gd name="T56" fmla="*/ 29 w 176"/>
                <a:gd name="T57" fmla="*/ 101 h 114"/>
                <a:gd name="T58" fmla="*/ 24 w 176"/>
                <a:gd name="T59" fmla="*/ 98 h 114"/>
                <a:gd name="T60" fmla="*/ 18 w 176"/>
                <a:gd name="T61" fmla="*/ 95 h 114"/>
                <a:gd name="T62" fmla="*/ 11 w 176"/>
                <a:gd name="T63" fmla="*/ 93 h 114"/>
                <a:gd name="T64" fmla="*/ 5 w 176"/>
                <a:gd name="T65" fmla="*/ 90 h 114"/>
                <a:gd name="T66" fmla="*/ 2 w 176"/>
                <a:gd name="T67" fmla="*/ 82 h 114"/>
                <a:gd name="T68" fmla="*/ 0 w 176"/>
                <a:gd name="T69" fmla="*/ 73 h 114"/>
                <a:gd name="T70" fmla="*/ 2 w 176"/>
                <a:gd name="T71" fmla="*/ 64 h 114"/>
                <a:gd name="T72" fmla="*/ 6 w 176"/>
                <a:gd name="T73" fmla="*/ 54 h 114"/>
                <a:gd name="T74" fmla="*/ 11 w 176"/>
                <a:gd name="T75" fmla="*/ 45 h 114"/>
                <a:gd name="T76" fmla="*/ 17 w 176"/>
                <a:gd name="T77" fmla="*/ 36 h 114"/>
                <a:gd name="T78" fmla="*/ 24 w 176"/>
                <a:gd name="T79" fmla="*/ 28 h 114"/>
                <a:gd name="T80" fmla="*/ 31 w 176"/>
                <a:gd name="T81" fmla="*/ 20 h 114"/>
                <a:gd name="T82" fmla="*/ 39 w 176"/>
                <a:gd name="T83" fmla="*/ 16 h 114"/>
                <a:gd name="T84" fmla="*/ 47 w 176"/>
                <a:gd name="T85" fmla="*/ 12 h 114"/>
                <a:gd name="T86" fmla="*/ 57 w 176"/>
                <a:gd name="T87" fmla="*/ 8 h 114"/>
                <a:gd name="T88" fmla="*/ 65 w 176"/>
                <a:gd name="T89" fmla="*/ 4 h 114"/>
                <a:gd name="T90" fmla="*/ 75 w 176"/>
                <a:gd name="T91" fmla="*/ 1 h 114"/>
                <a:gd name="T92" fmla="*/ 85 w 176"/>
                <a:gd name="T93" fmla="*/ 0 h 114"/>
                <a:gd name="T94" fmla="*/ 90 w 176"/>
                <a:gd name="T95" fmla="*/ 0 h 114"/>
                <a:gd name="T96" fmla="*/ 96 w 176"/>
                <a:gd name="T97" fmla="*/ 1 h 114"/>
                <a:gd name="T98" fmla="*/ 101 w 176"/>
                <a:gd name="T99" fmla="*/ 2 h 114"/>
                <a:gd name="T100" fmla="*/ 107 w 176"/>
                <a:gd name="T101" fmla="*/ 4 h 114"/>
                <a:gd name="T102" fmla="*/ 115 w 176"/>
                <a:gd name="T103" fmla="*/ 7 h 114"/>
                <a:gd name="T104" fmla="*/ 122 w 176"/>
                <a:gd name="T105" fmla="*/ 9 h 114"/>
                <a:gd name="T106" fmla="*/ 129 w 176"/>
                <a:gd name="T107" fmla="*/ 11 h 114"/>
                <a:gd name="T108" fmla="*/ 136 w 176"/>
                <a:gd name="T109" fmla="*/ 14 h 114"/>
                <a:gd name="T110" fmla="*/ 143 w 176"/>
                <a:gd name="T111" fmla="*/ 19 h 114"/>
                <a:gd name="T112" fmla="*/ 148 w 176"/>
                <a:gd name="T113" fmla="*/ 23 h 114"/>
                <a:gd name="T114" fmla="*/ 154 w 176"/>
                <a:gd name="T115" fmla="*/ 28 h 114"/>
                <a:gd name="T116" fmla="*/ 159 w 176"/>
                <a:gd name="T117" fmla="*/ 32 h 11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6" h="114">
                  <a:moveTo>
                    <a:pt x="159" y="32"/>
                  </a:moveTo>
                  <a:lnTo>
                    <a:pt x="163" y="37"/>
                  </a:lnTo>
                  <a:lnTo>
                    <a:pt x="165" y="42"/>
                  </a:lnTo>
                  <a:lnTo>
                    <a:pt x="168" y="47"/>
                  </a:lnTo>
                  <a:lnTo>
                    <a:pt x="169" y="54"/>
                  </a:lnTo>
                  <a:lnTo>
                    <a:pt x="170" y="60"/>
                  </a:lnTo>
                  <a:lnTo>
                    <a:pt x="172" y="65"/>
                  </a:lnTo>
                  <a:lnTo>
                    <a:pt x="173" y="71"/>
                  </a:lnTo>
                  <a:lnTo>
                    <a:pt x="176" y="76"/>
                  </a:lnTo>
                  <a:lnTo>
                    <a:pt x="168" y="76"/>
                  </a:lnTo>
                  <a:lnTo>
                    <a:pt x="159" y="77"/>
                  </a:lnTo>
                  <a:lnTo>
                    <a:pt x="151" y="78"/>
                  </a:lnTo>
                  <a:lnTo>
                    <a:pt x="144" y="80"/>
                  </a:lnTo>
                  <a:lnTo>
                    <a:pt x="136" y="82"/>
                  </a:lnTo>
                  <a:lnTo>
                    <a:pt x="129" y="84"/>
                  </a:lnTo>
                  <a:lnTo>
                    <a:pt x="121" y="84"/>
                  </a:lnTo>
                  <a:lnTo>
                    <a:pt x="112" y="85"/>
                  </a:lnTo>
                  <a:lnTo>
                    <a:pt x="105" y="88"/>
                  </a:lnTo>
                  <a:lnTo>
                    <a:pt x="97" y="91"/>
                  </a:lnTo>
                  <a:lnTo>
                    <a:pt x="90" y="95"/>
                  </a:lnTo>
                  <a:lnTo>
                    <a:pt x="83" y="98"/>
                  </a:lnTo>
                  <a:lnTo>
                    <a:pt x="75" y="101"/>
                  </a:lnTo>
                  <a:lnTo>
                    <a:pt x="68" y="106"/>
                  </a:lnTo>
                  <a:lnTo>
                    <a:pt x="61" y="109"/>
                  </a:lnTo>
                  <a:lnTo>
                    <a:pt x="54" y="114"/>
                  </a:lnTo>
                  <a:lnTo>
                    <a:pt x="47" y="111"/>
                  </a:lnTo>
                  <a:lnTo>
                    <a:pt x="40" y="109"/>
                  </a:lnTo>
                  <a:lnTo>
                    <a:pt x="35" y="106"/>
                  </a:lnTo>
                  <a:lnTo>
                    <a:pt x="29" y="101"/>
                  </a:lnTo>
                  <a:lnTo>
                    <a:pt x="24" y="98"/>
                  </a:lnTo>
                  <a:lnTo>
                    <a:pt x="18" y="95"/>
                  </a:lnTo>
                  <a:lnTo>
                    <a:pt x="11" y="93"/>
                  </a:lnTo>
                  <a:lnTo>
                    <a:pt x="5" y="90"/>
                  </a:lnTo>
                  <a:lnTo>
                    <a:pt x="2" y="82"/>
                  </a:lnTo>
                  <a:lnTo>
                    <a:pt x="0" y="73"/>
                  </a:lnTo>
                  <a:lnTo>
                    <a:pt x="2" y="64"/>
                  </a:lnTo>
                  <a:lnTo>
                    <a:pt x="6" y="54"/>
                  </a:lnTo>
                  <a:lnTo>
                    <a:pt x="11" y="45"/>
                  </a:lnTo>
                  <a:lnTo>
                    <a:pt x="17" y="36"/>
                  </a:lnTo>
                  <a:lnTo>
                    <a:pt x="24" y="28"/>
                  </a:lnTo>
                  <a:lnTo>
                    <a:pt x="31" y="20"/>
                  </a:lnTo>
                  <a:lnTo>
                    <a:pt x="39" y="16"/>
                  </a:lnTo>
                  <a:lnTo>
                    <a:pt x="47" y="12"/>
                  </a:lnTo>
                  <a:lnTo>
                    <a:pt x="57" y="8"/>
                  </a:lnTo>
                  <a:lnTo>
                    <a:pt x="65" y="4"/>
                  </a:lnTo>
                  <a:lnTo>
                    <a:pt x="75" y="1"/>
                  </a:lnTo>
                  <a:lnTo>
                    <a:pt x="85" y="0"/>
                  </a:lnTo>
                  <a:lnTo>
                    <a:pt x="90" y="0"/>
                  </a:lnTo>
                  <a:lnTo>
                    <a:pt x="96" y="1"/>
                  </a:lnTo>
                  <a:lnTo>
                    <a:pt x="101" y="2"/>
                  </a:lnTo>
                  <a:lnTo>
                    <a:pt x="107" y="4"/>
                  </a:lnTo>
                  <a:lnTo>
                    <a:pt x="115" y="7"/>
                  </a:lnTo>
                  <a:lnTo>
                    <a:pt x="122" y="9"/>
                  </a:lnTo>
                  <a:lnTo>
                    <a:pt x="129" y="11"/>
                  </a:lnTo>
                  <a:lnTo>
                    <a:pt x="136" y="14"/>
                  </a:lnTo>
                  <a:lnTo>
                    <a:pt x="143" y="19"/>
                  </a:lnTo>
                  <a:lnTo>
                    <a:pt x="148" y="23"/>
                  </a:lnTo>
                  <a:lnTo>
                    <a:pt x="154" y="28"/>
                  </a:lnTo>
                  <a:lnTo>
                    <a:pt x="159" y="32"/>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1" name="Freeform 200">
              <a:extLst>
                <a:ext uri="{FF2B5EF4-FFF2-40B4-BE49-F238E27FC236}">
                  <a16:creationId xmlns:a16="http://schemas.microsoft.com/office/drawing/2014/main" id="{3C4B1EDB-43E7-4060-8A63-DB5091AC5483}"/>
                </a:ext>
              </a:extLst>
            </p:cNvPr>
            <p:cNvSpPr>
              <a:spLocks/>
            </p:cNvSpPr>
            <p:nvPr/>
          </p:nvSpPr>
          <p:spPr bwMode="auto">
            <a:xfrm>
              <a:off x="4449763" y="2979738"/>
              <a:ext cx="106363" cy="117475"/>
            </a:xfrm>
            <a:custGeom>
              <a:avLst/>
              <a:gdLst>
                <a:gd name="T0" fmla="*/ 37 w 67"/>
                <a:gd name="T1" fmla="*/ 21 h 74"/>
                <a:gd name="T2" fmla="*/ 37 w 67"/>
                <a:gd name="T3" fmla="*/ 26 h 74"/>
                <a:gd name="T4" fmla="*/ 37 w 67"/>
                <a:gd name="T5" fmla="*/ 29 h 74"/>
                <a:gd name="T6" fmla="*/ 40 w 67"/>
                <a:gd name="T7" fmla="*/ 32 h 74"/>
                <a:gd name="T8" fmla="*/ 43 w 67"/>
                <a:gd name="T9" fmla="*/ 36 h 74"/>
                <a:gd name="T10" fmla="*/ 50 w 67"/>
                <a:gd name="T11" fmla="*/ 42 h 74"/>
                <a:gd name="T12" fmla="*/ 58 w 67"/>
                <a:gd name="T13" fmla="*/ 48 h 74"/>
                <a:gd name="T14" fmla="*/ 62 w 67"/>
                <a:gd name="T15" fmla="*/ 50 h 74"/>
                <a:gd name="T16" fmla="*/ 65 w 67"/>
                <a:gd name="T17" fmla="*/ 53 h 74"/>
                <a:gd name="T18" fmla="*/ 66 w 67"/>
                <a:gd name="T19" fmla="*/ 56 h 74"/>
                <a:gd name="T20" fmla="*/ 67 w 67"/>
                <a:gd name="T21" fmla="*/ 59 h 74"/>
                <a:gd name="T22" fmla="*/ 66 w 67"/>
                <a:gd name="T23" fmla="*/ 62 h 74"/>
                <a:gd name="T24" fmla="*/ 63 w 67"/>
                <a:gd name="T25" fmla="*/ 65 h 74"/>
                <a:gd name="T26" fmla="*/ 59 w 67"/>
                <a:gd name="T27" fmla="*/ 70 h 74"/>
                <a:gd name="T28" fmla="*/ 52 w 67"/>
                <a:gd name="T29" fmla="*/ 74 h 74"/>
                <a:gd name="T30" fmla="*/ 48 w 67"/>
                <a:gd name="T31" fmla="*/ 74 h 74"/>
                <a:gd name="T32" fmla="*/ 45 w 67"/>
                <a:gd name="T33" fmla="*/ 73 h 74"/>
                <a:gd name="T34" fmla="*/ 41 w 67"/>
                <a:gd name="T35" fmla="*/ 71 h 74"/>
                <a:gd name="T36" fmla="*/ 37 w 67"/>
                <a:gd name="T37" fmla="*/ 70 h 74"/>
                <a:gd name="T38" fmla="*/ 34 w 67"/>
                <a:gd name="T39" fmla="*/ 68 h 74"/>
                <a:gd name="T40" fmla="*/ 30 w 67"/>
                <a:gd name="T41" fmla="*/ 67 h 74"/>
                <a:gd name="T42" fmla="*/ 26 w 67"/>
                <a:gd name="T43" fmla="*/ 67 h 74"/>
                <a:gd name="T44" fmla="*/ 22 w 67"/>
                <a:gd name="T45" fmla="*/ 68 h 74"/>
                <a:gd name="T46" fmla="*/ 16 w 67"/>
                <a:gd name="T47" fmla="*/ 64 h 74"/>
                <a:gd name="T48" fmla="*/ 12 w 67"/>
                <a:gd name="T49" fmla="*/ 61 h 74"/>
                <a:gd name="T50" fmla="*/ 8 w 67"/>
                <a:gd name="T51" fmla="*/ 58 h 74"/>
                <a:gd name="T52" fmla="*/ 5 w 67"/>
                <a:gd name="T53" fmla="*/ 53 h 74"/>
                <a:gd name="T54" fmla="*/ 1 w 67"/>
                <a:gd name="T55" fmla="*/ 46 h 74"/>
                <a:gd name="T56" fmla="*/ 0 w 67"/>
                <a:gd name="T57" fmla="*/ 37 h 74"/>
                <a:gd name="T58" fmla="*/ 0 w 67"/>
                <a:gd name="T59" fmla="*/ 29 h 74"/>
                <a:gd name="T60" fmla="*/ 1 w 67"/>
                <a:gd name="T61" fmla="*/ 20 h 74"/>
                <a:gd name="T62" fmla="*/ 3 w 67"/>
                <a:gd name="T63" fmla="*/ 11 h 74"/>
                <a:gd name="T64" fmla="*/ 5 w 67"/>
                <a:gd name="T65" fmla="*/ 3 h 74"/>
                <a:gd name="T66" fmla="*/ 12 w 67"/>
                <a:gd name="T67" fmla="*/ 0 h 74"/>
                <a:gd name="T68" fmla="*/ 18 w 67"/>
                <a:gd name="T69" fmla="*/ 1 h 74"/>
                <a:gd name="T70" fmla="*/ 22 w 67"/>
                <a:gd name="T71" fmla="*/ 3 h 74"/>
                <a:gd name="T72" fmla="*/ 26 w 67"/>
                <a:gd name="T73" fmla="*/ 6 h 74"/>
                <a:gd name="T74" fmla="*/ 29 w 67"/>
                <a:gd name="T75" fmla="*/ 10 h 74"/>
                <a:gd name="T76" fmla="*/ 32 w 67"/>
                <a:gd name="T77" fmla="*/ 14 h 74"/>
                <a:gd name="T78" fmla="*/ 34 w 67"/>
                <a:gd name="T79" fmla="*/ 18 h 74"/>
                <a:gd name="T80" fmla="*/ 37 w 67"/>
                <a:gd name="T81" fmla="*/ 21 h 7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 h="74">
                  <a:moveTo>
                    <a:pt x="37" y="21"/>
                  </a:moveTo>
                  <a:lnTo>
                    <a:pt x="37" y="26"/>
                  </a:lnTo>
                  <a:lnTo>
                    <a:pt x="37" y="29"/>
                  </a:lnTo>
                  <a:lnTo>
                    <a:pt x="40" y="32"/>
                  </a:lnTo>
                  <a:lnTo>
                    <a:pt x="43" y="36"/>
                  </a:lnTo>
                  <a:lnTo>
                    <a:pt x="50" y="42"/>
                  </a:lnTo>
                  <a:lnTo>
                    <a:pt x="58" y="48"/>
                  </a:lnTo>
                  <a:lnTo>
                    <a:pt x="62" y="50"/>
                  </a:lnTo>
                  <a:lnTo>
                    <a:pt x="65" y="53"/>
                  </a:lnTo>
                  <a:lnTo>
                    <a:pt x="66" y="56"/>
                  </a:lnTo>
                  <a:lnTo>
                    <a:pt x="67" y="59"/>
                  </a:lnTo>
                  <a:lnTo>
                    <a:pt x="66" y="62"/>
                  </a:lnTo>
                  <a:lnTo>
                    <a:pt x="63" y="65"/>
                  </a:lnTo>
                  <a:lnTo>
                    <a:pt x="59" y="70"/>
                  </a:lnTo>
                  <a:lnTo>
                    <a:pt x="52" y="74"/>
                  </a:lnTo>
                  <a:lnTo>
                    <a:pt x="48" y="74"/>
                  </a:lnTo>
                  <a:lnTo>
                    <a:pt x="45" y="73"/>
                  </a:lnTo>
                  <a:lnTo>
                    <a:pt x="41" y="71"/>
                  </a:lnTo>
                  <a:lnTo>
                    <a:pt x="37" y="70"/>
                  </a:lnTo>
                  <a:lnTo>
                    <a:pt x="34" y="68"/>
                  </a:lnTo>
                  <a:lnTo>
                    <a:pt x="30" y="67"/>
                  </a:lnTo>
                  <a:lnTo>
                    <a:pt x="26" y="67"/>
                  </a:lnTo>
                  <a:lnTo>
                    <a:pt x="22" y="68"/>
                  </a:lnTo>
                  <a:lnTo>
                    <a:pt x="16" y="64"/>
                  </a:lnTo>
                  <a:lnTo>
                    <a:pt x="12" y="61"/>
                  </a:lnTo>
                  <a:lnTo>
                    <a:pt x="8" y="58"/>
                  </a:lnTo>
                  <a:lnTo>
                    <a:pt x="5" y="53"/>
                  </a:lnTo>
                  <a:lnTo>
                    <a:pt x="1" y="46"/>
                  </a:lnTo>
                  <a:lnTo>
                    <a:pt x="0" y="37"/>
                  </a:lnTo>
                  <a:lnTo>
                    <a:pt x="0" y="29"/>
                  </a:lnTo>
                  <a:lnTo>
                    <a:pt x="1" y="20"/>
                  </a:lnTo>
                  <a:lnTo>
                    <a:pt x="3" y="11"/>
                  </a:lnTo>
                  <a:lnTo>
                    <a:pt x="5" y="3"/>
                  </a:lnTo>
                  <a:lnTo>
                    <a:pt x="12" y="0"/>
                  </a:lnTo>
                  <a:lnTo>
                    <a:pt x="18" y="1"/>
                  </a:lnTo>
                  <a:lnTo>
                    <a:pt x="22" y="3"/>
                  </a:lnTo>
                  <a:lnTo>
                    <a:pt x="26" y="6"/>
                  </a:lnTo>
                  <a:lnTo>
                    <a:pt x="29" y="10"/>
                  </a:lnTo>
                  <a:lnTo>
                    <a:pt x="32" y="14"/>
                  </a:lnTo>
                  <a:lnTo>
                    <a:pt x="34" y="18"/>
                  </a:lnTo>
                  <a:lnTo>
                    <a:pt x="37" y="21"/>
                  </a:lnTo>
                  <a:close/>
                </a:path>
              </a:pathLst>
            </a:custGeom>
            <a:solidFill>
              <a:srgbClr val="590F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2" name="Freeform 201">
              <a:extLst>
                <a:ext uri="{FF2B5EF4-FFF2-40B4-BE49-F238E27FC236}">
                  <a16:creationId xmlns:a16="http://schemas.microsoft.com/office/drawing/2014/main" id="{0B9020BF-A58D-484C-A2F4-9800A05A858E}"/>
                </a:ext>
              </a:extLst>
            </p:cNvPr>
            <p:cNvSpPr>
              <a:spLocks/>
            </p:cNvSpPr>
            <p:nvPr/>
          </p:nvSpPr>
          <p:spPr bwMode="auto">
            <a:xfrm>
              <a:off x="6456363" y="2986088"/>
              <a:ext cx="114300" cy="82550"/>
            </a:xfrm>
            <a:custGeom>
              <a:avLst/>
              <a:gdLst>
                <a:gd name="T0" fmla="*/ 72 w 72"/>
                <a:gd name="T1" fmla="*/ 29 h 52"/>
                <a:gd name="T2" fmla="*/ 67 w 72"/>
                <a:gd name="T3" fmla="*/ 34 h 52"/>
                <a:gd name="T4" fmla="*/ 61 w 72"/>
                <a:gd name="T5" fmla="*/ 36 h 52"/>
                <a:gd name="T6" fmla="*/ 55 w 72"/>
                <a:gd name="T7" fmla="*/ 37 h 52"/>
                <a:gd name="T8" fmla="*/ 49 w 72"/>
                <a:gd name="T9" fmla="*/ 38 h 52"/>
                <a:gd name="T10" fmla="*/ 42 w 72"/>
                <a:gd name="T11" fmla="*/ 39 h 52"/>
                <a:gd name="T12" fmla="*/ 36 w 72"/>
                <a:gd name="T13" fmla="*/ 42 h 52"/>
                <a:gd name="T14" fmla="*/ 31 w 72"/>
                <a:gd name="T15" fmla="*/ 45 h 52"/>
                <a:gd name="T16" fmla="*/ 26 w 72"/>
                <a:gd name="T17" fmla="*/ 50 h 52"/>
                <a:gd name="T18" fmla="*/ 21 w 72"/>
                <a:gd name="T19" fmla="*/ 52 h 52"/>
                <a:gd name="T20" fmla="*/ 17 w 72"/>
                <a:gd name="T21" fmla="*/ 52 h 52"/>
                <a:gd name="T22" fmla="*/ 13 w 72"/>
                <a:gd name="T23" fmla="*/ 50 h 52"/>
                <a:gd name="T24" fmla="*/ 8 w 72"/>
                <a:gd name="T25" fmla="*/ 47 h 52"/>
                <a:gd name="T26" fmla="*/ 7 w 72"/>
                <a:gd name="T27" fmla="*/ 44 h 52"/>
                <a:gd name="T28" fmla="*/ 4 w 72"/>
                <a:gd name="T29" fmla="*/ 41 h 52"/>
                <a:gd name="T30" fmla="*/ 3 w 72"/>
                <a:gd name="T31" fmla="*/ 37 h 52"/>
                <a:gd name="T32" fmla="*/ 0 w 72"/>
                <a:gd name="T33" fmla="*/ 34 h 52"/>
                <a:gd name="T34" fmla="*/ 0 w 72"/>
                <a:gd name="T35" fmla="*/ 29 h 52"/>
                <a:gd name="T36" fmla="*/ 2 w 72"/>
                <a:gd name="T37" fmla="*/ 25 h 52"/>
                <a:gd name="T38" fmla="*/ 3 w 72"/>
                <a:gd name="T39" fmla="*/ 21 h 52"/>
                <a:gd name="T40" fmla="*/ 7 w 72"/>
                <a:gd name="T41" fmla="*/ 17 h 52"/>
                <a:gd name="T42" fmla="*/ 11 w 72"/>
                <a:gd name="T43" fmla="*/ 13 h 52"/>
                <a:gd name="T44" fmla="*/ 15 w 72"/>
                <a:gd name="T45" fmla="*/ 10 h 52"/>
                <a:gd name="T46" fmla="*/ 18 w 72"/>
                <a:gd name="T47" fmla="*/ 6 h 52"/>
                <a:gd name="T48" fmla="*/ 22 w 72"/>
                <a:gd name="T49" fmla="*/ 2 h 52"/>
                <a:gd name="T50" fmla="*/ 28 w 72"/>
                <a:gd name="T51" fmla="*/ 0 h 52"/>
                <a:gd name="T52" fmla="*/ 35 w 72"/>
                <a:gd name="T53" fmla="*/ 0 h 52"/>
                <a:gd name="T54" fmla="*/ 40 w 72"/>
                <a:gd name="T55" fmla="*/ 0 h 52"/>
                <a:gd name="T56" fmla="*/ 44 w 72"/>
                <a:gd name="T57" fmla="*/ 2 h 52"/>
                <a:gd name="T58" fmla="*/ 50 w 72"/>
                <a:gd name="T59" fmla="*/ 4 h 52"/>
                <a:gd name="T60" fmla="*/ 54 w 72"/>
                <a:gd name="T61" fmla="*/ 6 h 52"/>
                <a:gd name="T62" fmla="*/ 60 w 72"/>
                <a:gd name="T63" fmla="*/ 9 h 52"/>
                <a:gd name="T64" fmla="*/ 64 w 72"/>
                <a:gd name="T65" fmla="*/ 11 h 52"/>
                <a:gd name="T66" fmla="*/ 65 w 72"/>
                <a:gd name="T67" fmla="*/ 13 h 52"/>
                <a:gd name="T68" fmla="*/ 68 w 72"/>
                <a:gd name="T69" fmla="*/ 15 h 52"/>
                <a:gd name="T70" fmla="*/ 69 w 72"/>
                <a:gd name="T71" fmla="*/ 17 h 52"/>
                <a:gd name="T72" fmla="*/ 69 w 72"/>
                <a:gd name="T73" fmla="*/ 20 h 52"/>
                <a:gd name="T74" fmla="*/ 71 w 72"/>
                <a:gd name="T75" fmla="*/ 22 h 52"/>
                <a:gd name="T76" fmla="*/ 72 w 72"/>
                <a:gd name="T77" fmla="*/ 25 h 52"/>
                <a:gd name="T78" fmla="*/ 72 w 72"/>
                <a:gd name="T79" fmla="*/ 27 h 52"/>
                <a:gd name="T80" fmla="*/ 72 w 72"/>
                <a:gd name="T81" fmla="*/ 2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2" h="52">
                  <a:moveTo>
                    <a:pt x="72" y="29"/>
                  </a:moveTo>
                  <a:lnTo>
                    <a:pt x="67" y="34"/>
                  </a:lnTo>
                  <a:lnTo>
                    <a:pt x="61" y="36"/>
                  </a:lnTo>
                  <a:lnTo>
                    <a:pt x="55" y="37"/>
                  </a:lnTo>
                  <a:lnTo>
                    <a:pt x="49" y="38"/>
                  </a:lnTo>
                  <a:lnTo>
                    <a:pt x="42" y="39"/>
                  </a:lnTo>
                  <a:lnTo>
                    <a:pt x="36" y="42"/>
                  </a:lnTo>
                  <a:lnTo>
                    <a:pt x="31" y="45"/>
                  </a:lnTo>
                  <a:lnTo>
                    <a:pt x="26" y="50"/>
                  </a:lnTo>
                  <a:lnTo>
                    <a:pt x="21" y="52"/>
                  </a:lnTo>
                  <a:lnTo>
                    <a:pt x="17" y="52"/>
                  </a:lnTo>
                  <a:lnTo>
                    <a:pt x="13" y="50"/>
                  </a:lnTo>
                  <a:lnTo>
                    <a:pt x="8" y="47"/>
                  </a:lnTo>
                  <a:lnTo>
                    <a:pt x="7" y="44"/>
                  </a:lnTo>
                  <a:lnTo>
                    <a:pt x="4" y="41"/>
                  </a:lnTo>
                  <a:lnTo>
                    <a:pt x="3" y="37"/>
                  </a:lnTo>
                  <a:lnTo>
                    <a:pt x="0" y="34"/>
                  </a:lnTo>
                  <a:lnTo>
                    <a:pt x="0" y="29"/>
                  </a:lnTo>
                  <a:lnTo>
                    <a:pt x="2" y="25"/>
                  </a:lnTo>
                  <a:lnTo>
                    <a:pt x="3" y="21"/>
                  </a:lnTo>
                  <a:lnTo>
                    <a:pt x="7" y="17"/>
                  </a:lnTo>
                  <a:lnTo>
                    <a:pt x="11" y="13"/>
                  </a:lnTo>
                  <a:lnTo>
                    <a:pt x="15" y="10"/>
                  </a:lnTo>
                  <a:lnTo>
                    <a:pt x="18" y="6"/>
                  </a:lnTo>
                  <a:lnTo>
                    <a:pt x="22" y="2"/>
                  </a:lnTo>
                  <a:lnTo>
                    <a:pt x="28" y="0"/>
                  </a:lnTo>
                  <a:lnTo>
                    <a:pt x="35" y="0"/>
                  </a:lnTo>
                  <a:lnTo>
                    <a:pt x="40" y="0"/>
                  </a:lnTo>
                  <a:lnTo>
                    <a:pt x="44" y="2"/>
                  </a:lnTo>
                  <a:lnTo>
                    <a:pt x="50" y="4"/>
                  </a:lnTo>
                  <a:lnTo>
                    <a:pt x="54" y="6"/>
                  </a:lnTo>
                  <a:lnTo>
                    <a:pt x="60" y="9"/>
                  </a:lnTo>
                  <a:lnTo>
                    <a:pt x="64" y="11"/>
                  </a:lnTo>
                  <a:lnTo>
                    <a:pt x="65" y="13"/>
                  </a:lnTo>
                  <a:lnTo>
                    <a:pt x="68" y="15"/>
                  </a:lnTo>
                  <a:lnTo>
                    <a:pt x="69" y="17"/>
                  </a:lnTo>
                  <a:lnTo>
                    <a:pt x="69" y="20"/>
                  </a:lnTo>
                  <a:lnTo>
                    <a:pt x="71" y="22"/>
                  </a:lnTo>
                  <a:lnTo>
                    <a:pt x="72" y="25"/>
                  </a:lnTo>
                  <a:lnTo>
                    <a:pt x="72" y="27"/>
                  </a:lnTo>
                  <a:lnTo>
                    <a:pt x="72" y="29"/>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3" name="Freeform 202">
              <a:extLst>
                <a:ext uri="{FF2B5EF4-FFF2-40B4-BE49-F238E27FC236}">
                  <a16:creationId xmlns:a16="http://schemas.microsoft.com/office/drawing/2014/main" id="{DA4D211B-E15C-421C-A053-6A1A4CE23676}"/>
                </a:ext>
              </a:extLst>
            </p:cNvPr>
            <p:cNvSpPr>
              <a:spLocks/>
            </p:cNvSpPr>
            <p:nvPr/>
          </p:nvSpPr>
          <p:spPr bwMode="auto">
            <a:xfrm>
              <a:off x="3886200" y="3003550"/>
              <a:ext cx="333375" cy="109538"/>
            </a:xfrm>
            <a:custGeom>
              <a:avLst/>
              <a:gdLst>
                <a:gd name="T0" fmla="*/ 182 w 210"/>
                <a:gd name="T1" fmla="*/ 23 h 69"/>
                <a:gd name="T2" fmla="*/ 188 w 210"/>
                <a:gd name="T3" fmla="*/ 27 h 69"/>
                <a:gd name="T4" fmla="*/ 194 w 210"/>
                <a:gd name="T5" fmla="*/ 33 h 69"/>
                <a:gd name="T6" fmla="*/ 200 w 210"/>
                <a:gd name="T7" fmla="*/ 37 h 69"/>
                <a:gd name="T8" fmla="*/ 204 w 210"/>
                <a:gd name="T9" fmla="*/ 43 h 69"/>
                <a:gd name="T10" fmla="*/ 207 w 210"/>
                <a:gd name="T11" fmla="*/ 48 h 69"/>
                <a:gd name="T12" fmla="*/ 210 w 210"/>
                <a:gd name="T13" fmla="*/ 55 h 69"/>
                <a:gd name="T14" fmla="*/ 210 w 210"/>
                <a:gd name="T15" fmla="*/ 60 h 69"/>
                <a:gd name="T16" fmla="*/ 208 w 210"/>
                <a:gd name="T17" fmla="*/ 67 h 69"/>
                <a:gd name="T18" fmla="*/ 204 w 210"/>
                <a:gd name="T19" fmla="*/ 69 h 69"/>
                <a:gd name="T20" fmla="*/ 200 w 210"/>
                <a:gd name="T21" fmla="*/ 69 h 69"/>
                <a:gd name="T22" fmla="*/ 196 w 210"/>
                <a:gd name="T23" fmla="*/ 69 h 69"/>
                <a:gd name="T24" fmla="*/ 193 w 210"/>
                <a:gd name="T25" fmla="*/ 69 h 69"/>
                <a:gd name="T26" fmla="*/ 185 w 210"/>
                <a:gd name="T27" fmla="*/ 67 h 69"/>
                <a:gd name="T28" fmla="*/ 178 w 210"/>
                <a:gd name="T29" fmla="*/ 64 h 69"/>
                <a:gd name="T30" fmla="*/ 171 w 210"/>
                <a:gd name="T31" fmla="*/ 59 h 69"/>
                <a:gd name="T32" fmla="*/ 164 w 210"/>
                <a:gd name="T33" fmla="*/ 55 h 69"/>
                <a:gd name="T34" fmla="*/ 157 w 210"/>
                <a:gd name="T35" fmla="*/ 50 h 69"/>
                <a:gd name="T36" fmla="*/ 150 w 210"/>
                <a:gd name="T37" fmla="*/ 48 h 69"/>
                <a:gd name="T38" fmla="*/ 139 w 210"/>
                <a:gd name="T39" fmla="*/ 46 h 69"/>
                <a:gd name="T40" fmla="*/ 128 w 210"/>
                <a:gd name="T41" fmla="*/ 43 h 69"/>
                <a:gd name="T42" fmla="*/ 118 w 210"/>
                <a:gd name="T43" fmla="*/ 39 h 69"/>
                <a:gd name="T44" fmla="*/ 107 w 210"/>
                <a:gd name="T45" fmla="*/ 36 h 69"/>
                <a:gd name="T46" fmla="*/ 96 w 210"/>
                <a:gd name="T47" fmla="*/ 34 h 69"/>
                <a:gd name="T48" fmla="*/ 85 w 210"/>
                <a:gd name="T49" fmla="*/ 33 h 69"/>
                <a:gd name="T50" fmla="*/ 80 w 210"/>
                <a:gd name="T51" fmla="*/ 34 h 69"/>
                <a:gd name="T52" fmla="*/ 74 w 210"/>
                <a:gd name="T53" fmla="*/ 34 h 69"/>
                <a:gd name="T54" fmla="*/ 69 w 210"/>
                <a:gd name="T55" fmla="*/ 36 h 69"/>
                <a:gd name="T56" fmla="*/ 63 w 210"/>
                <a:gd name="T57" fmla="*/ 37 h 69"/>
                <a:gd name="T58" fmla="*/ 56 w 210"/>
                <a:gd name="T59" fmla="*/ 41 h 69"/>
                <a:gd name="T60" fmla="*/ 49 w 210"/>
                <a:gd name="T61" fmla="*/ 45 h 69"/>
                <a:gd name="T62" fmla="*/ 44 w 210"/>
                <a:gd name="T63" fmla="*/ 49 h 69"/>
                <a:gd name="T64" fmla="*/ 37 w 210"/>
                <a:gd name="T65" fmla="*/ 53 h 69"/>
                <a:gd name="T66" fmla="*/ 30 w 210"/>
                <a:gd name="T67" fmla="*/ 56 h 69"/>
                <a:gd name="T68" fmla="*/ 23 w 210"/>
                <a:gd name="T69" fmla="*/ 58 h 69"/>
                <a:gd name="T70" fmla="*/ 16 w 210"/>
                <a:gd name="T71" fmla="*/ 58 h 69"/>
                <a:gd name="T72" fmla="*/ 8 w 210"/>
                <a:gd name="T73" fmla="*/ 57 h 69"/>
                <a:gd name="T74" fmla="*/ 5 w 210"/>
                <a:gd name="T75" fmla="*/ 55 h 69"/>
                <a:gd name="T76" fmla="*/ 4 w 210"/>
                <a:gd name="T77" fmla="*/ 53 h 69"/>
                <a:gd name="T78" fmla="*/ 2 w 210"/>
                <a:gd name="T79" fmla="*/ 50 h 69"/>
                <a:gd name="T80" fmla="*/ 1 w 210"/>
                <a:gd name="T81" fmla="*/ 48 h 69"/>
                <a:gd name="T82" fmla="*/ 0 w 210"/>
                <a:gd name="T83" fmla="*/ 46 h 69"/>
                <a:gd name="T84" fmla="*/ 0 w 210"/>
                <a:gd name="T85" fmla="*/ 43 h 69"/>
                <a:gd name="T86" fmla="*/ 0 w 210"/>
                <a:gd name="T87" fmla="*/ 41 h 69"/>
                <a:gd name="T88" fmla="*/ 0 w 210"/>
                <a:gd name="T89" fmla="*/ 37 h 69"/>
                <a:gd name="T90" fmla="*/ 8 w 210"/>
                <a:gd name="T91" fmla="*/ 30 h 69"/>
                <a:gd name="T92" fmla="*/ 19 w 210"/>
                <a:gd name="T93" fmla="*/ 22 h 69"/>
                <a:gd name="T94" fmla="*/ 30 w 210"/>
                <a:gd name="T95" fmla="*/ 14 h 69"/>
                <a:gd name="T96" fmla="*/ 42 w 210"/>
                <a:gd name="T97" fmla="*/ 9 h 69"/>
                <a:gd name="T98" fmla="*/ 55 w 210"/>
                <a:gd name="T99" fmla="*/ 3 h 69"/>
                <a:gd name="T100" fmla="*/ 67 w 210"/>
                <a:gd name="T101" fmla="*/ 0 h 69"/>
                <a:gd name="T102" fmla="*/ 74 w 210"/>
                <a:gd name="T103" fmla="*/ 0 h 69"/>
                <a:gd name="T104" fmla="*/ 81 w 210"/>
                <a:gd name="T105" fmla="*/ 0 h 69"/>
                <a:gd name="T106" fmla="*/ 88 w 210"/>
                <a:gd name="T107" fmla="*/ 1 h 69"/>
                <a:gd name="T108" fmla="*/ 95 w 210"/>
                <a:gd name="T109" fmla="*/ 2 h 69"/>
                <a:gd name="T110" fmla="*/ 106 w 210"/>
                <a:gd name="T111" fmla="*/ 4 h 69"/>
                <a:gd name="T112" fmla="*/ 117 w 210"/>
                <a:gd name="T113" fmla="*/ 6 h 69"/>
                <a:gd name="T114" fmla="*/ 128 w 210"/>
                <a:gd name="T115" fmla="*/ 9 h 69"/>
                <a:gd name="T116" fmla="*/ 138 w 210"/>
                <a:gd name="T117" fmla="*/ 12 h 69"/>
                <a:gd name="T118" fmla="*/ 149 w 210"/>
                <a:gd name="T119" fmla="*/ 15 h 69"/>
                <a:gd name="T120" fmla="*/ 160 w 210"/>
                <a:gd name="T121" fmla="*/ 17 h 69"/>
                <a:gd name="T122" fmla="*/ 171 w 210"/>
                <a:gd name="T123" fmla="*/ 21 h 69"/>
                <a:gd name="T124" fmla="*/ 182 w 210"/>
                <a:gd name="T125" fmla="*/ 23 h 6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0" h="69">
                  <a:moveTo>
                    <a:pt x="182" y="23"/>
                  </a:moveTo>
                  <a:lnTo>
                    <a:pt x="188" y="27"/>
                  </a:lnTo>
                  <a:lnTo>
                    <a:pt x="194" y="33"/>
                  </a:lnTo>
                  <a:lnTo>
                    <a:pt x="200" y="37"/>
                  </a:lnTo>
                  <a:lnTo>
                    <a:pt x="204" y="43"/>
                  </a:lnTo>
                  <a:lnTo>
                    <a:pt x="207" y="48"/>
                  </a:lnTo>
                  <a:lnTo>
                    <a:pt x="210" y="55"/>
                  </a:lnTo>
                  <a:lnTo>
                    <a:pt x="210" y="60"/>
                  </a:lnTo>
                  <a:lnTo>
                    <a:pt x="208" y="67"/>
                  </a:lnTo>
                  <a:lnTo>
                    <a:pt x="204" y="69"/>
                  </a:lnTo>
                  <a:lnTo>
                    <a:pt x="200" y="69"/>
                  </a:lnTo>
                  <a:lnTo>
                    <a:pt x="196" y="69"/>
                  </a:lnTo>
                  <a:lnTo>
                    <a:pt x="193" y="69"/>
                  </a:lnTo>
                  <a:lnTo>
                    <a:pt x="185" y="67"/>
                  </a:lnTo>
                  <a:lnTo>
                    <a:pt x="178" y="64"/>
                  </a:lnTo>
                  <a:lnTo>
                    <a:pt x="171" y="59"/>
                  </a:lnTo>
                  <a:lnTo>
                    <a:pt x="164" y="55"/>
                  </a:lnTo>
                  <a:lnTo>
                    <a:pt x="157" y="50"/>
                  </a:lnTo>
                  <a:lnTo>
                    <a:pt x="150" y="48"/>
                  </a:lnTo>
                  <a:lnTo>
                    <a:pt x="139" y="46"/>
                  </a:lnTo>
                  <a:lnTo>
                    <a:pt x="128" y="43"/>
                  </a:lnTo>
                  <a:lnTo>
                    <a:pt x="118" y="39"/>
                  </a:lnTo>
                  <a:lnTo>
                    <a:pt x="107" y="36"/>
                  </a:lnTo>
                  <a:lnTo>
                    <a:pt x="96" y="34"/>
                  </a:lnTo>
                  <a:lnTo>
                    <a:pt x="85" y="33"/>
                  </a:lnTo>
                  <a:lnTo>
                    <a:pt x="80" y="34"/>
                  </a:lnTo>
                  <a:lnTo>
                    <a:pt x="74" y="34"/>
                  </a:lnTo>
                  <a:lnTo>
                    <a:pt x="69" y="36"/>
                  </a:lnTo>
                  <a:lnTo>
                    <a:pt x="63" y="37"/>
                  </a:lnTo>
                  <a:lnTo>
                    <a:pt x="56" y="41"/>
                  </a:lnTo>
                  <a:lnTo>
                    <a:pt x="49" y="45"/>
                  </a:lnTo>
                  <a:lnTo>
                    <a:pt x="44" y="49"/>
                  </a:lnTo>
                  <a:lnTo>
                    <a:pt x="37" y="53"/>
                  </a:lnTo>
                  <a:lnTo>
                    <a:pt x="30" y="56"/>
                  </a:lnTo>
                  <a:lnTo>
                    <a:pt x="23" y="58"/>
                  </a:lnTo>
                  <a:lnTo>
                    <a:pt x="16" y="58"/>
                  </a:lnTo>
                  <a:lnTo>
                    <a:pt x="8" y="57"/>
                  </a:lnTo>
                  <a:lnTo>
                    <a:pt x="5" y="55"/>
                  </a:lnTo>
                  <a:lnTo>
                    <a:pt x="4" y="53"/>
                  </a:lnTo>
                  <a:lnTo>
                    <a:pt x="2" y="50"/>
                  </a:lnTo>
                  <a:lnTo>
                    <a:pt x="1" y="48"/>
                  </a:lnTo>
                  <a:lnTo>
                    <a:pt x="0" y="46"/>
                  </a:lnTo>
                  <a:lnTo>
                    <a:pt x="0" y="43"/>
                  </a:lnTo>
                  <a:lnTo>
                    <a:pt x="0" y="41"/>
                  </a:lnTo>
                  <a:lnTo>
                    <a:pt x="0" y="37"/>
                  </a:lnTo>
                  <a:lnTo>
                    <a:pt x="8" y="30"/>
                  </a:lnTo>
                  <a:lnTo>
                    <a:pt x="19" y="22"/>
                  </a:lnTo>
                  <a:lnTo>
                    <a:pt x="30" y="14"/>
                  </a:lnTo>
                  <a:lnTo>
                    <a:pt x="42" y="9"/>
                  </a:lnTo>
                  <a:lnTo>
                    <a:pt x="55" y="3"/>
                  </a:lnTo>
                  <a:lnTo>
                    <a:pt x="67" y="0"/>
                  </a:lnTo>
                  <a:lnTo>
                    <a:pt x="74" y="0"/>
                  </a:lnTo>
                  <a:lnTo>
                    <a:pt x="81" y="0"/>
                  </a:lnTo>
                  <a:lnTo>
                    <a:pt x="88" y="1"/>
                  </a:lnTo>
                  <a:lnTo>
                    <a:pt x="95" y="2"/>
                  </a:lnTo>
                  <a:lnTo>
                    <a:pt x="106" y="4"/>
                  </a:lnTo>
                  <a:lnTo>
                    <a:pt x="117" y="6"/>
                  </a:lnTo>
                  <a:lnTo>
                    <a:pt x="128" y="9"/>
                  </a:lnTo>
                  <a:lnTo>
                    <a:pt x="138" y="12"/>
                  </a:lnTo>
                  <a:lnTo>
                    <a:pt x="149" y="15"/>
                  </a:lnTo>
                  <a:lnTo>
                    <a:pt x="160" y="17"/>
                  </a:lnTo>
                  <a:lnTo>
                    <a:pt x="171" y="21"/>
                  </a:lnTo>
                  <a:lnTo>
                    <a:pt x="182" y="23"/>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4" name="Freeform 203">
              <a:extLst>
                <a:ext uri="{FF2B5EF4-FFF2-40B4-BE49-F238E27FC236}">
                  <a16:creationId xmlns:a16="http://schemas.microsoft.com/office/drawing/2014/main" id="{64C21BE6-3E6D-4268-B248-FBEE140A5D65}"/>
                </a:ext>
              </a:extLst>
            </p:cNvPr>
            <p:cNvSpPr>
              <a:spLocks/>
            </p:cNvSpPr>
            <p:nvPr/>
          </p:nvSpPr>
          <p:spPr bwMode="auto">
            <a:xfrm>
              <a:off x="5514975" y="3079750"/>
              <a:ext cx="666750" cy="169863"/>
            </a:xfrm>
            <a:custGeom>
              <a:avLst/>
              <a:gdLst>
                <a:gd name="T0" fmla="*/ 249 w 420"/>
                <a:gd name="T1" fmla="*/ 37 h 107"/>
                <a:gd name="T2" fmla="*/ 255 w 420"/>
                <a:gd name="T3" fmla="*/ 41 h 107"/>
                <a:gd name="T4" fmla="*/ 266 w 420"/>
                <a:gd name="T5" fmla="*/ 41 h 107"/>
                <a:gd name="T6" fmla="*/ 280 w 420"/>
                <a:gd name="T7" fmla="*/ 37 h 107"/>
                <a:gd name="T8" fmla="*/ 295 w 420"/>
                <a:gd name="T9" fmla="*/ 31 h 107"/>
                <a:gd name="T10" fmla="*/ 343 w 420"/>
                <a:gd name="T11" fmla="*/ 28 h 107"/>
                <a:gd name="T12" fmla="*/ 371 w 420"/>
                <a:gd name="T13" fmla="*/ 40 h 107"/>
                <a:gd name="T14" fmla="*/ 397 w 420"/>
                <a:gd name="T15" fmla="*/ 53 h 107"/>
                <a:gd name="T16" fmla="*/ 408 w 420"/>
                <a:gd name="T17" fmla="*/ 60 h 107"/>
                <a:gd name="T18" fmla="*/ 416 w 420"/>
                <a:gd name="T19" fmla="*/ 70 h 107"/>
                <a:gd name="T20" fmla="*/ 420 w 420"/>
                <a:gd name="T21" fmla="*/ 81 h 107"/>
                <a:gd name="T22" fmla="*/ 419 w 420"/>
                <a:gd name="T23" fmla="*/ 95 h 107"/>
                <a:gd name="T24" fmla="*/ 412 w 420"/>
                <a:gd name="T25" fmla="*/ 97 h 107"/>
                <a:gd name="T26" fmla="*/ 405 w 420"/>
                <a:gd name="T27" fmla="*/ 100 h 107"/>
                <a:gd name="T28" fmla="*/ 396 w 420"/>
                <a:gd name="T29" fmla="*/ 98 h 107"/>
                <a:gd name="T30" fmla="*/ 389 w 420"/>
                <a:gd name="T31" fmla="*/ 97 h 107"/>
                <a:gd name="T32" fmla="*/ 371 w 420"/>
                <a:gd name="T33" fmla="*/ 84 h 107"/>
                <a:gd name="T34" fmla="*/ 350 w 420"/>
                <a:gd name="T35" fmla="*/ 74 h 107"/>
                <a:gd name="T36" fmla="*/ 328 w 420"/>
                <a:gd name="T37" fmla="*/ 70 h 107"/>
                <a:gd name="T38" fmla="*/ 304 w 420"/>
                <a:gd name="T39" fmla="*/ 72 h 107"/>
                <a:gd name="T40" fmla="*/ 295 w 420"/>
                <a:gd name="T41" fmla="*/ 74 h 107"/>
                <a:gd name="T42" fmla="*/ 286 w 420"/>
                <a:gd name="T43" fmla="*/ 80 h 107"/>
                <a:gd name="T44" fmla="*/ 274 w 420"/>
                <a:gd name="T45" fmla="*/ 94 h 107"/>
                <a:gd name="T46" fmla="*/ 262 w 420"/>
                <a:gd name="T47" fmla="*/ 105 h 107"/>
                <a:gd name="T48" fmla="*/ 252 w 420"/>
                <a:gd name="T49" fmla="*/ 107 h 107"/>
                <a:gd name="T50" fmla="*/ 241 w 420"/>
                <a:gd name="T51" fmla="*/ 105 h 107"/>
                <a:gd name="T52" fmla="*/ 230 w 420"/>
                <a:gd name="T53" fmla="*/ 94 h 107"/>
                <a:gd name="T54" fmla="*/ 224 w 420"/>
                <a:gd name="T55" fmla="*/ 81 h 107"/>
                <a:gd name="T56" fmla="*/ 217 w 420"/>
                <a:gd name="T57" fmla="*/ 69 h 107"/>
                <a:gd name="T58" fmla="*/ 212 w 420"/>
                <a:gd name="T59" fmla="*/ 64 h 107"/>
                <a:gd name="T60" fmla="*/ 204 w 420"/>
                <a:gd name="T61" fmla="*/ 61 h 107"/>
                <a:gd name="T62" fmla="*/ 195 w 420"/>
                <a:gd name="T63" fmla="*/ 49 h 107"/>
                <a:gd name="T64" fmla="*/ 181 w 420"/>
                <a:gd name="T65" fmla="*/ 41 h 107"/>
                <a:gd name="T66" fmla="*/ 165 w 420"/>
                <a:gd name="T67" fmla="*/ 37 h 107"/>
                <a:gd name="T68" fmla="*/ 145 w 420"/>
                <a:gd name="T69" fmla="*/ 36 h 107"/>
                <a:gd name="T70" fmla="*/ 111 w 420"/>
                <a:gd name="T71" fmla="*/ 38 h 107"/>
                <a:gd name="T72" fmla="*/ 78 w 420"/>
                <a:gd name="T73" fmla="*/ 47 h 107"/>
                <a:gd name="T74" fmla="*/ 50 w 420"/>
                <a:gd name="T75" fmla="*/ 60 h 107"/>
                <a:gd name="T76" fmla="*/ 39 w 420"/>
                <a:gd name="T77" fmla="*/ 70 h 107"/>
                <a:gd name="T78" fmla="*/ 31 w 420"/>
                <a:gd name="T79" fmla="*/ 80 h 107"/>
                <a:gd name="T80" fmla="*/ 24 w 420"/>
                <a:gd name="T81" fmla="*/ 82 h 107"/>
                <a:gd name="T82" fmla="*/ 18 w 420"/>
                <a:gd name="T83" fmla="*/ 84 h 107"/>
                <a:gd name="T84" fmla="*/ 13 w 420"/>
                <a:gd name="T85" fmla="*/ 84 h 107"/>
                <a:gd name="T86" fmla="*/ 6 w 420"/>
                <a:gd name="T87" fmla="*/ 82 h 107"/>
                <a:gd name="T88" fmla="*/ 2 w 420"/>
                <a:gd name="T89" fmla="*/ 74 h 107"/>
                <a:gd name="T90" fmla="*/ 0 w 420"/>
                <a:gd name="T91" fmla="*/ 65 h 107"/>
                <a:gd name="T92" fmla="*/ 2 w 420"/>
                <a:gd name="T93" fmla="*/ 57 h 107"/>
                <a:gd name="T94" fmla="*/ 6 w 420"/>
                <a:gd name="T95" fmla="*/ 49 h 107"/>
                <a:gd name="T96" fmla="*/ 21 w 420"/>
                <a:gd name="T97" fmla="*/ 34 h 107"/>
                <a:gd name="T98" fmla="*/ 38 w 420"/>
                <a:gd name="T99" fmla="*/ 23 h 107"/>
                <a:gd name="T100" fmla="*/ 57 w 420"/>
                <a:gd name="T101" fmla="*/ 15 h 107"/>
                <a:gd name="T102" fmla="*/ 78 w 420"/>
                <a:gd name="T103" fmla="*/ 8 h 107"/>
                <a:gd name="T104" fmla="*/ 122 w 420"/>
                <a:gd name="T105" fmla="*/ 1 h 107"/>
                <a:gd name="T106" fmla="*/ 168 w 420"/>
                <a:gd name="T107" fmla="*/ 0 h 107"/>
                <a:gd name="T108" fmla="*/ 188 w 420"/>
                <a:gd name="T109" fmla="*/ 7 h 107"/>
                <a:gd name="T110" fmla="*/ 210 w 420"/>
                <a:gd name="T111" fmla="*/ 12 h 107"/>
                <a:gd name="T112" fmla="*/ 231 w 420"/>
                <a:gd name="T113" fmla="*/ 20 h 107"/>
                <a:gd name="T114" fmla="*/ 239 w 420"/>
                <a:gd name="T115" fmla="*/ 26 h 107"/>
                <a:gd name="T116" fmla="*/ 246 w 420"/>
                <a:gd name="T117" fmla="*/ 34 h 1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0" h="107">
                  <a:moveTo>
                    <a:pt x="246" y="34"/>
                  </a:moveTo>
                  <a:lnTo>
                    <a:pt x="249" y="37"/>
                  </a:lnTo>
                  <a:lnTo>
                    <a:pt x="252" y="39"/>
                  </a:lnTo>
                  <a:lnTo>
                    <a:pt x="255" y="41"/>
                  </a:lnTo>
                  <a:lnTo>
                    <a:pt x="259" y="42"/>
                  </a:lnTo>
                  <a:lnTo>
                    <a:pt x="266" y="41"/>
                  </a:lnTo>
                  <a:lnTo>
                    <a:pt x="273" y="40"/>
                  </a:lnTo>
                  <a:lnTo>
                    <a:pt x="280" y="37"/>
                  </a:lnTo>
                  <a:lnTo>
                    <a:pt x="288" y="34"/>
                  </a:lnTo>
                  <a:lnTo>
                    <a:pt x="295" y="31"/>
                  </a:lnTo>
                  <a:lnTo>
                    <a:pt x="302" y="30"/>
                  </a:lnTo>
                  <a:lnTo>
                    <a:pt x="343" y="28"/>
                  </a:lnTo>
                  <a:lnTo>
                    <a:pt x="357" y="34"/>
                  </a:lnTo>
                  <a:lnTo>
                    <a:pt x="371" y="40"/>
                  </a:lnTo>
                  <a:lnTo>
                    <a:pt x="385" y="47"/>
                  </a:lnTo>
                  <a:lnTo>
                    <a:pt x="397" y="53"/>
                  </a:lnTo>
                  <a:lnTo>
                    <a:pt x="404" y="57"/>
                  </a:lnTo>
                  <a:lnTo>
                    <a:pt x="408" y="60"/>
                  </a:lnTo>
                  <a:lnTo>
                    <a:pt x="414" y="64"/>
                  </a:lnTo>
                  <a:lnTo>
                    <a:pt x="416" y="70"/>
                  </a:lnTo>
                  <a:lnTo>
                    <a:pt x="419" y="75"/>
                  </a:lnTo>
                  <a:lnTo>
                    <a:pt x="420" y="81"/>
                  </a:lnTo>
                  <a:lnTo>
                    <a:pt x="420" y="87"/>
                  </a:lnTo>
                  <a:lnTo>
                    <a:pt x="419" y="95"/>
                  </a:lnTo>
                  <a:lnTo>
                    <a:pt x="416" y="96"/>
                  </a:lnTo>
                  <a:lnTo>
                    <a:pt x="412" y="97"/>
                  </a:lnTo>
                  <a:lnTo>
                    <a:pt x="409" y="98"/>
                  </a:lnTo>
                  <a:lnTo>
                    <a:pt x="405" y="100"/>
                  </a:lnTo>
                  <a:lnTo>
                    <a:pt x="400" y="100"/>
                  </a:lnTo>
                  <a:lnTo>
                    <a:pt x="396" y="98"/>
                  </a:lnTo>
                  <a:lnTo>
                    <a:pt x="393" y="98"/>
                  </a:lnTo>
                  <a:lnTo>
                    <a:pt x="389" y="97"/>
                  </a:lnTo>
                  <a:lnTo>
                    <a:pt x="380" y="90"/>
                  </a:lnTo>
                  <a:lnTo>
                    <a:pt x="371" y="84"/>
                  </a:lnTo>
                  <a:lnTo>
                    <a:pt x="361" y="79"/>
                  </a:lnTo>
                  <a:lnTo>
                    <a:pt x="350" y="74"/>
                  </a:lnTo>
                  <a:lnTo>
                    <a:pt x="339" y="71"/>
                  </a:lnTo>
                  <a:lnTo>
                    <a:pt x="328" y="70"/>
                  </a:lnTo>
                  <a:lnTo>
                    <a:pt x="317" y="70"/>
                  </a:lnTo>
                  <a:lnTo>
                    <a:pt x="304" y="72"/>
                  </a:lnTo>
                  <a:lnTo>
                    <a:pt x="299" y="73"/>
                  </a:lnTo>
                  <a:lnTo>
                    <a:pt x="295" y="74"/>
                  </a:lnTo>
                  <a:lnTo>
                    <a:pt x="291" y="77"/>
                  </a:lnTo>
                  <a:lnTo>
                    <a:pt x="286" y="80"/>
                  </a:lnTo>
                  <a:lnTo>
                    <a:pt x="281" y="86"/>
                  </a:lnTo>
                  <a:lnTo>
                    <a:pt x="274" y="94"/>
                  </a:lnTo>
                  <a:lnTo>
                    <a:pt x="268" y="101"/>
                  </a:lnTo>
                  <a:lnTo>
                    <a:pt x="262" y="105"/>
                  </a:lnTo>
                  <a:lnTo>
                    <a:pt x="257" y="106"/>
                  </a:lnTo>
                  <a:lnTo>
                    <a:pt x="252" y="107"/>
                  </a:lnTo>
                  <a:lnTo>
                    <a:pt x="246" y="106"/>
                  </a:lnTo>
                  <a:lnTo>
                    <a:pt x="241" y="105"/>
                  </a:lnTo>
                  <a:lnTo>
                    <a:pt x="234" y="101"/>
                  </a:lnTo>
                  <a:lnTo>
                    <a:pt x="230" y="94"/>
                  </a:lnTo>
                  <a:lnTo>
                    <a:pt x="227" y="87"/>
                  </a:lnTo>
                  <a:lnTo>
                    <a:pt x="224" y="81"/>
                  </a:lnTo>
                  <a:lnTo>
                    <a:pt x="221" y="74"/>
                  </a:lnTo>
                  <a:lnTo>
                    <a:pt x="217" y="69"/>
                  </a:lnTo>
                  <a:lnTo>
                    <a:pt x="215" y="66"/>
                  </a:lnTo>
                  <a:lnTo>
                    <a:pt x="212" y="64"/>
                  </a:lnTo>
                  <a:lnTo>
                    <a:pt x="209" y="62"/>
                  </a:lnTo>
                  <a:lnTo>
                    <a:pt x="204" y="61"/>
                  </a:lnTo>
                  <a:lnTo>
                    <a:pt x="201" y="54"/>
                  </a:lnTo>
                  <a:lnTo>
                    <a:pt x="195" y="49"/>
                  </a:lnTo>
                  <a:lnTo>
                    <a:pt x="188" y="44"/>
                  </a:lnTo>
                  <a:lnTo>
                    <a:pt x="181" y="41"/>
                  </a:lnTo>
                  <a:lnTo>
                    <a:pt x="173" y="39"/>
                  </a:lnTo>
                  <a:lnTo>
                    <a:pt x="165" y="37"/>
                  </a:lnTo>
                  <a:lnTo>
                    <a:pt x="155" y="36"/>
                  </a:lnTo>
                  <a:lnTo>
                    <a:pt x="145" y="36"/>
                  </a:lnTo>
                  <a:lnTo>
                    <a:pt x="129" y="37"/>
                  </a:lnTo>
                  <a:lnTo>
                    <a:pt x="111" y="38"/>
                  </a:lnTo>
                  <a:lnTo>
                    <a:pt x="94" y="41"/>
                  </a:lnTo>
                  <a:lnTo>
                    <a:pt x="78" y="47"/>
                  </a:lnTo>
                  <a:lnTo>
                    <a:pt x="64" y="52"/>
                  </a:lnTo>
                  <a:lnTo>
                    <a:pt x="50" y="60"/>
                  </a:lnTo>
                  <a:lnTo>
                    <a:pt x="45" y="64"/>
                  </a:lnTo>
                  <a:lnTo>
                    <a:pt x="39" y="70"/>
                  </a:lnTo>
                  <a:lnTo>
                    <a:pt x="35" y="74"/>
                  </a:lnTo>
                  <a:lnTo>
                    <a:pt x="31" y="80"/>
                  </a:lnTo>
                  <a:lnTo>
                    <a:pt x="27" y="81"/>
                  </a:lnTo>
                  <a:lnTo>
                    <a:pt x="24" y="82"/>
                  </a:lnTo>
                  <a:lnTo>
                    <a:pt x="21" y="83"/>
                  </a:lnTo>
                  <a:lnTo>
                    <a:pt x="18" y="84"/>
                  </a:lnTo>
                  <a:lnTo>
                    <a:pt x="16" y="84"/>
                  </a:lnTo>
                  <a:lnTo>
                    <a:pt x="13" y="84"/>
                  </a:lnTo>
                  <a:lnTo>
                    <a:pt x="9" y="84"/>
                  </a:lnTo>
                  <a:lnTo>
                    <a:pt x="6" y="82"/>
                  </a:lnTo>
                  <a:lnTo>
                    <a:pt x="5" y="79"/>
                  </a:lnTo>
                  <a:lnTo>
                    <a:pt x="2" y="74"/>
                  </a:lnTo>
                  <a:lnTo>
                    <a:pt x="0" y="70"/>
                  </a:lnTo>
                  <a:lnTo>
                    <a:pt x="0" y="65"/>
                  </a:lnTo>
                  <a:lnTo>
                    <a:pt x="0" y="61"/>
                  </a:lnTo>
                  <a:lnTo>
                    <a:pt x="2" y="57"/>
                  </a:lnTo>
                  <a:lnTo>
                    <a:pt x="5" y="53"/>
                  </a:lnTo>
                  <a:lnTo>
                    <a:pt x="6" y="49"/>
                  </a:lnTo>
                  <a:lnTo>
                    <a:pt x="14" y="41"/>
                  </a:lnTo>
                  <a:lnTo>
                    <a:pt x="21" y="34"/>
                  </a:lnTo>
                  <a:lnTo>
                    <a:pt x="29" y="29"/>
                  </a:lnTo>
                  <a:lnTo>
                    <a:pt x="38" y="23"/>
                  </a:lnTo>
                  <a:lnTo>
                    <a:pt x="47" y="19"/>
                  </a:lnTo>
                  <a:lnTo>
                    <a:pt x="57" y="15"/>
                  </a:lnTo>
                  <a:lnTo>
                    <a:pt x="67" y="11"/>
                  </a:lnTo>
                  <a:lnTo>
                    <a:pt x="78" y="8"/>
                  </a:lnTo>
                  <a:lnTo>
                    <a:pt x="98" y="4"/>
                  </a:lnTo>
                  <a:lnTo>
                    <a:pt x="122" y="1"/>
                  </a:lnTo>
                  <a:lnTo>
                    <a:pt x="144" y="0"/>
                  </a:lnTo>
                  <a:lnTo>
                    <a:pt x="168" y="0"/>
                  </a:lnTo>
                  <a:lnTo>
                    <a:pt x="177" y="4"/>
                  </a:lnTo>
                  <a:lnTo>
                    <a:pt x="188" y="7"/>
                  </a:lnTo>
                  <a:lnTo>
                    <a:pt x="199" y="9"/>
                  </a:lnTo>
                  <a:lnTo>
                    <a:pt x="210" y="12"/>
                  </a:lnTo>
                  <a:lnTo>
                    <a:pt x="221" y="16"/>
                  </a:lnTo>
                  <a:lnTo>
                    <a:pt x="231" y="20"/>
                  </a:lnTo>
                  <a:lnTo>
                    <a:pt x="235" y="23"/>
                  </a:lnTo>
                  <a:lnTo>
                    <a:pt x="239" y="26"/>
                  </a:lnTo>
                  <a:lnTo>
                    <a:pt x="244" y="30"/>
                  </a:lnTo>
                  <a:lnTo>
                    <a:pt x="246" y="34"/>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5" name="Freeform 204">
              <a:extLst>
                <a:ext uri="{FF2B5EF4-FFF2-40B4-BE49-F238E27FC236}">
                  <a16:creationId xmlns:a16="http://schemas.microsoft.com/office/drawing/2014/main" id="{4A667CCD-308E-44BC-9437-3BA42D6997EF}"/>
                </a:ext>
              </a:extLst>
            </p:cNvPr>
            <p:cNvSpPr>
              <a:spLocks/>
            </p:cNvSpPr>
            <p:nvPr/>
          </p:nvSpPr>
          <p:spPr bwMode="auto">
            <a:xfrm>
              <a:off x="2452688" y="3089275"/>
              <a:ext cx="333375" cy="280988"/>
            </a:xfrm>
            <a:custGeom>
              <a:avLst/>
              <a:gdLst>
                <a:gd name="T0" fmla="*/ 155 w 210"/>
                <a:gd name="T1" fmla="*/ 25 h 177"/>
                <a:gd name="T2" fmla="*/ 167 w 210"/>
                <a:gd name="T3" fmla="*/ 36 h 177"/>
                <a:gd name="T4" fmla="*/ 181 w 210"/>
                <a:gd name="T5" fmla="*/ 45 h 177"/>
                <a:gd name="T6" fmla="*/ 195 w 210"/>
                <a:gd name="T7" fmla="*/ 57 h 177"/>
                <a:gd name="T8" fmla="*/ 201 w 210"/>
                <a:gd name="T9" fmla="*/ 66 h 177"/>
                <a:gd name="T10" fmla="*/ 202 w 210"/>
                <a:gd name="T11" fmla="*/ 73 h 177"/>
                <a:gd name="T12" fmla="*/ 206 w 210"/>
                <a:gd name="T13" fmla="*/ 79 h 177"/>
                <a:gd name="T14" fmla="*/ 209 w 210"/>
                <a:gd name="T15" fmla="*/ 86 h 177"/>
                <a:gd name="T16" fmla="*/ 208 w 210"/>
                <a:gd name="T17" fmla="*/ 98 h 177"/>
                <a:gd name="T18" fmla="*/ 208 w 210"/>
                <a:gd name="T19" fmla="*/ 119 h 177"/>
                <a:gd name="T20" fmla="*/ 208 w 210"/>
                <a:gd name="T21" fmla="*/ 141 h 177"/>
                <a:gd name="T22" fmla="*/ 203 w 210"/>
                <a:gd name="T23" fmla="*/ 154 h 177"/>
                <a:gd name="T24" fmla="*/ 196 w 210"/>
                <a:gd name="T25" fmla="*/ 161 h 177"/>
                <a:gd name="T26" fmla="*/ 192 w 210"/>
                <a:gd name="T27" fmla="*/ 165 h 177"/>
                <a:gd name="T28" fmla="*/ 196 w 210"/>
                <a:gd name="T29" fmla="*/ 169 h 177"/>
                <a:gd name="T30" fmla="*/ 202 w 210"/>
                <a:gd name="T31" fmla="*/ 171 h 177"/>
                <a:gd name="T32" fmla="*/ 205 w 210"/>
                <a:gd name="T33" fmla="*/ 174 h 177"/>
                <a:gd name="T34" fmla="*/ 198 w 210"/>
                <a:gd name="T35" fmla="*/ 177 h 177"/>
                <a:gd name="T36" fmla="*/ 185 w 210"/>
                <a:gd name="T37" fmla="*/ 177 h 177"/>
                <a:gd name="T38" fmla="*/ 167 w 210"/>
                <a:gd name="T39" fmla="*/ 172 h 177"/>
                <a:gd name="T40" fmla="*/ 143 w 210"/>
                <a:gd name="T41" fmla="*/ 163 h 177"/>
                <a:gd name="T42" fmla="*/ 123 w 210"/>
                <a:gd name="T43" fmla="*/ 162 h 177"/>
                <a:gd name="T44" fmla="*/ 111 w 210"/>
                <a:gd name="T45" fmla="*/ 166 h 177"/>
                <a:gd name="T46" fmla="*/ 98 w 210"/>
                <a:gd name="T47" fmla="*/ 171 h 177"/>
                <a:gd name="T48" fmla="*/ 90 w 210"/>
                <a:gd name="T49" fmla="*/ 167 h 177"/>
                <a:gd name="T50" fmla="*/ 83 w 210"/>
                <a:gd name="T51" fmla="*/ 159 h 177"/>
                <a:gd name="T52" fmla="*/ 78 w 210"/>
                <a:gd name="T53" fmla="*/ 144 h 177"/>
                <a:gd name="T54" fmla="*/ 71 w 210"/>
                <a:gd name="T55" fmla="*/ 130 h 177"/>
                <a:gd name="T56" fmla="*/ 61 w 210"/>
                <a:gd name="T57" fmla="*/ 121 h 177"/>
                <a:gd name="T58" fmla="*/ 56 w 210"/>
                <a:gd name="T59" fmla="*/ 114 h 177"/>
                <a:gd name="T60" fmla="*/ 50 w 210"/>
                <a:gd name="T61" fmla="*/ 109 h 177"/>
                <a:gd name="T62" fmla="*/ 43 w 210"/>
                <a:gd name="T63" fmla="*/ 106 h 177"/>
                <a:gd name="T64" fmla="*/ 35 w 210"/>
                <a:gd name="T65" fmla="*/ 103 h 177"/>
                <a:gd name="T66" fmla="*/ 29 w 210"/>
                <a:gd name="T67" fmla="*/ 99 h 177"/>
                <a:gd name="T68" fmla="*/ 24 w 210"/>
                <a:gd name="T69" fmla="*/ 95 h 177"/>
                <a:gd name="T70" fmla="*/ 17 w 210"/>
                <a:gd name="T71" fmla="*/ 95 h 177"/>
                <a:gd name="T72" fmla="*/ 7 w 210"/>
                <a:gd name="T73" fmla="*/ 89 h 177"/>
                <a:gd name="T74" fmla="*/ 2 w 210"/>
                <a:gd name="T75" fmla="*/ 79 h 177"/>
                <a:gd name="T76" fmla="*/ 2 w 210"/>
                <a:gd name="T77" fmla="*/ 69 h 177"/>
                <a:gd name="T78" fmla="*/ 6 w 210"/>
                <a:gd name="T79" fmla="*/ 59 h 177"/>
                <a:gd name="T80" fmla="*/ 15 w 210"/>
                <a:gd name="T81" fmla="*/ 45 h 177"/>
                <a:gd name="T82" fmla="*/ 29 w 210"/>
                <a:gd name="T83" fmla="*/ 25 h 177"/>
                <a:gd name="T84" fmla="*/ 46 w 210"/>
                <a:gd name="T85" fmla="*/ 10 h 177"/>
                <a:gd name="T86" fmla="*/ 71 w 210"/>
                <a:gd name="T87" fmla="*/ 2 h 177"/>
                <a:gd name="T88" fmla="*/ 96 w 210"/>
                <a:gd name="T89" fmla="*/ 0 h 177"/>
                <a:gd name="T90" fmla="*/ 115 w 210"/>
                <a:gd name="T91" fmla="*/ 4 h 177"/>
                <a:gd name="T92" fmla="*/ 127 w 210"/>
                <a:gd name="T93" fmla="*/ 10 h 177"/>
                <a:gd name="T94" fmla="*/ 134 w 210"/>
                <a:gd name="T95" fmla="*/ 14 h 177"/>
                <a:gd name="T96" fmla="*/ 138 w 210"/>
                <a:gd name="T97" fmla="*/ 17 h 177"/>
                <a:gd name="T98" fmla="*/ 143 w 210"/>
                <a:gd name="T99" fmla="*/ 20 h 177"/>
                <a:gd name="T100" fmla="*/ 147 w 210"/>
                <a:gd name="T101" fmla="*/ 20 h 1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0" h="177">
                  <a:moveTo>
                    <a:pt x="149" y="20"/>
                  </a:moveTo>
                  <a:lnTo>
                    <a:pt x="155" y="25"/>
                  </a:lnTo>
                  <a:lnTo>
                    <a:pt x="161" y="31"/>
                  </a:lnTo>
                  <a:lnTo>
                    <a:pt x="167" y="36"/>
                  </a:lnTo>
                  <a:lnTo>
                    <a:pt x="174" y="41"/>
                  </a:lnTo>
                  <a:lnTo>
                    <a:pt x="181" y="45"/>
                  </a:lnTo>
                  <a:lnTo>
                    <a:pt x="188" y="51"/>
                  </a:lnTo>
                  <a:lnTo>
                    <a:pt x="195" y="57"/>
                  </a:lnTo>
                  <a:lnTo>
                    <a:pt x="199" y="64"/>
                  </a:lnTo>
                  <a:lnTo>
                    <a:pt x="201" y="66"/>
                  </a:lnTo>
                  <a:lnTo>
                    <a:pt x="201" y="69"/>
                  </a:lnTo>
                  <a:lnTo>
                    <a:pt x="202" y="73"/>
                  </a:lnTo>
                  <a:lnTo>
                    <a:pt x="205" y="76"/>
                  </a:lnTo>
                  <a:lnTo>
                    <a:pt x="206" y="79"/>
                  </a:lnTo>
                  <a:lnTo>
                    <a:pt x="208" y="82"/>
                  </a:lnTo>
                  <a:lnTo>
                    <a:pt x="209" y="86"/>
                  </a:lnTo>
                  <a:lnTo>
                    <a:pt x="210" y="89"/>
                  </a:lnTo>
                  <a:lnTo>
                    <a:pt x="208" y="98"/>
                  </a:lnTo>
                  <a:lnTo>
                    <a:pt x="208" y="108"/>
                  </a:lnTo>
                  <a:lnTo>
                    <a:pt x="208" y="119"/>
                  </a:lnTo>
                  <a:lnTo>
                    <a:pt x="208" y="130"/>
                  </a:lnTo>
                  <a:lnTo>
                    <a:pt x="208" y="141"/>
                  </a:lnTo>
                  <a:lnTo>
                    <a:pt x="205" y="150"/>
                  </a:lnTo>
                  <a:lnTo>
                    <a:pt x="203" y="154"/>
                  </a:lnTo>
                  <a:lnTo>
                    <a:pt x="201" y="157"/>
                  </a:lnTo>
                  <a:lnTo>
                    <a:pt x="196" y="161"/>
                  </a:lnTo>
                  <a:lnTo>
                    <a:pt x="191" y="162"/>
                  </a:lnTo>
                  <a:lnTo>
                    <a:pt x="192" y="165"/>
                  </a:lnTo>
                  <a:lnTo>
                    <a:pt x="194" y="166"/>
                  </a:lnTo>
                  <a:lnTo>
                    <a:pt x="196" y="169"/>
                  </a:lnTo>
                  <a:lnTo>
                    <a:pt x="199" y="170"/>
                  </a:lnTo>
                  <a:lnTo>
                    <a:pt x="202" y="171"/>
                  </a:lnTo>
                  <a:lnTo>
                    <a:pt x="203" y="172"/>
                  </a:lnTo>
                  <a:lnTo>
                    <a:pt x="205" y="174"/>
                  </a:lnTo>
                  <a:lnTo>
                    <a:pt x="205" y="177"/>
                  </a:lnTo>
                  <a:lnTo>
                    <a:pt x="198" y="177"/>
                  </a:lnTo>
                  <a:lnTo>
                    <a:pt x="192" y="177"/>
                  </a:lnTo>
                  <a:lnTo>
                    <a:pt x="185" y="177"/>
                  </a:lnTo>
                  <a:lnTo>
                    <a:pt x="178" y="175"/>
                  </a:lnTo>
                  <a:lnTo>
                    <a:pt x="167" y="172"/>
                  </a:lnTo>
                  <a:lnTo>
                    <a:pt x="155" y="167"/>
                  </a:lnTo>
                  <a:lnTo>
                    <a:pt x="143" y="163"/>
                  </a:lnTo>
                  <a:lnTo>
                    <a:pt x="130" y="162"/>
                  </a:lnTo>
                  <a:lnTo>
                    <a:pt x="123" y="162"/>
                  </a:lnTo>
                  <a:lnTo>
                    <a:pt x="118" y="164"/>
                  </a:lnTo>
                  <a:lnTo>
                    <a:pt x="111" y="166"/>
                  </a:lnTo>
                  <a:lnTo>
                    <a:pt x="104" y="171"/>
                  </a:lnTo>
                  <a:lnTo>
                    <a:pt x="98" y="171"/>
                  </a:lnTo>
                  <a:lnTo>
                    <a:pt x="94" y="169"/>
                  </a:lnTo>
                  <a:lnTo>
                    <a:pt x="90" y="167"/>
                  </a:lnTo>
                  <a:lnTo>
                    <a:pt x="87" y="165"/>
                  </a:lnTo>
                  <a:lnTo>
                    <a:pt x="83" y="159"/>
                  </a:lnTo>
                  <a:lnTo>
                    <a:pt x="80" y="152"/>
                  </a:lnTo>
                  <a:lnTo>
                    <a:pt x="78" y="144"/>
                  </a:lnTo>
                  <a:lnTo>
                    <a:pt x="75" y="138"/>
                  </a:lnTo>
                  <a:lnTo>
                    <a:pt x="71" y="130"/>
                  </a:lnTo>
                  <a:lnTo>
                    <a:pt x="65" y="124"/>
                  </a:lnTo>
                  <a:lnTo>
                    <a:pt x="61" y="121"/>
                  </a:lnTo>
                  <a:lnTo>
                    <a:pt x="58" y="118"/>
                  </a:lnTo>
                  <a:lnTo>
                    <a:pt x="56" y="114"/>
                  </a:lnTo>
                  <a:lnTo>
                    <a:pt x="53" y="111"/>
                  </a:lnTo>
                  <a:lnTo>
                    <a:pt x="50" y="109"/>
                  </a:lnTo>
                  <a:lnTo>
                    <a:pt x="47" y="107"/>
                  </a:lnTo>
                  <a:lnTo>
                    <a:pt x="43" y="106"/>
                  </a:lnTo>
                  <a:lnTo>
                    <a:pt x="39" y="106"/>
                  </a:lnTo>
                  <a:lnTo>
                    <a:pt x="35" y="103"/>
                  </a:lnTo>
                  <a:lnTo>
                    <a:pt x="32" y="101"/>
                  </a:lnTo>
                  <a:lnTo>
                    <a:pt x="29" y="99"/>
                  </a:lnTo>
                  <a:lnTo>
                    <a:pt x="26" y="97"/>
                  </a:lnTo>
                  <a:lnTo>
                    <a:pt x="24" y="95"/>
                  </a:lnTo>
                  <a:lnTo>
                    <a:pt x="20" y="95"/>
                  </a:lnTo>
                  <a:lnTo>
                    <a:pt x="17" y="95"/>
                  </a:lnTo>
                  <a:lnTo>
                    <a:pt x="13" y="95"/>
                  </a:lnTo>
                  <a:lnTo>
                    <a:pt x="7" y="89"/>
                  </a:lnTo>
                  <a:lnTo>
                    <a:pt x="3" y="85"/>
                  </a:lnTo>
                  <a:lnTo>
                    <a:pt x="2" y="79"/>
                  </a:lnTo>
                  <a:lnTo>
                    <a:pt x="0" y="74"/>
                  </a:lnTo>
                  <a:lnTo>
                    <a:pt x="2" y="69"/>
                  </a:lnTo>
                  <a:lnTo>
                    <a:pt x="3" y="64"/>
                  </a:lnTo>
                  <a:lnTo>
                    <a:pt x="6" y="59"/>
                  </a:lnTo>
                  <a:lnTo>
                    <a:pt x="9" y="54"/>
                  </a:lnTo>
                  <a:lnTo>
                    <a:pt x="15" y="45"/>
                  </a:lnTo>
                  <a:lnTo>
                    <a:pt x="22" y="35"/>
                  </a:lnTo>
                  <a:lnTo>
                    <a:pt x="29" y="25"/>
                  </a:lnTo>
                  <a:lnTo>
                    <a:pt x="33" y="15"/>
                  </a:lnTo>
                  <a:lnTo>
                    <a:pt x="46" y="10"/>
                  </a:lnTo>
                  <a:lnTo>
                    <a:pt x="58" y="5"/>
                  </a:lnTo>
                  <a:lnTo>
                    <a:pt x="71" y="2"/>
                  </a:lnTo>
                  <a:lnTo>
                    <a:pt x="83" y="1"/>
                  </a:lnTo>
                  <a:lnTo>
                    <a:pt x="96" y="0"/>
                  </a:lnTo>
                  <a:lnTo>
                    <a:pt x="108" y="2"/>
                  </a:lnTo>
                  <a:lnTo>
                    <a:pt x="115" y="4"/>
                  </a:lnTo>
                  <a:lnTo>
                    <a:pt x="120" y="6"/>
                  </a:lnTo>
                  <a:lnTo>
                    <a:pt x="127" y="10"/>
                  </a:lnTo>
                  <a:lnTo>
                    <a:pt x="133" y="13"/>
                  </a:lnTo>
                  <a:lnTo>
                    <a:pt x="134" y="14"/>
                  </a:lnTo>
                  <a:lnTo>
                    <a:pt x="137" y="16"/>
                  </a:lnTo>
                  <a:lnTo>
                    <a:pt x="138" y="17"/>
                  </a:lnTo>
                  <a:lnTo>
                    <a:pt x="140" y="19"/>
                  </a:lnTo>
                  <a:lnTo>
                    <a:pt x="143" y="20"/>
                  </a:lnTo>
                  <a:lnTo>
                    <a:pt x="144" y="20"/>
                  </a:lnTo>
                  <a:lnTo>
                    <a:pt x="147" y="20"/>
                  </a:lnTo>
                  <a:lnTo>
                    <a:pt x="149"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6" name="Freeform 205">
              <a:extLst>
                <a:ext uri="{FF2B5EF4-FFF2-40B4-BE49-F238E27FC236}">
                  <a16:creationId xmlns:a16="http://schemas.microsoft.com/office/drawing/2014/main" id="{85C9EE70-CE74-419F-B37C-7814BF2AB753}"/>
                </a:ext>
              </a:extLst>
            </p:cNvPr>
            <p:cNvSpPr>
              <a:spLocks/>
            </p:cNvSpPr>
            <p:nvPr/>
          </p:nvSpPr>
          <p:spPr bwMode="auto">
            <a:xfrm>
              <a:off x="3032125" y="3095625"/>
              <a:ext cx="271463" cy="114300"/>
            </a:xfrm>
            <a:custGeom>
              <a:avLst/>
              <a:gdLst>
                <a:gd name="T0" fmla="*/ 163 w 171"/>
                <a:gd name="T1" fmla="*/ 39 h 72"/>
                <a:gd name="T2" fmla="*/ 164 w 171"/>
                <a:gd name="T3" fmla="*/ 43 h 72"/>
                <a:gd name="T4" fmla="*/ 166 w 171"/>
                <a:gd name="T5" fmla="*/ 48 h 72"/>
                <a:gd name="T6" fmla="*/ 169 w 171"/>
                <a:gd name="T7" fmla="*/ 52 h 72"/>
                <a:gd name="T8" fmla="*/ 170 w 171"/>
                <a:gd name="T9" fmla="*/ 56 h 72"/>
                <a:gd name="T10" fmla="*/ 171 w 171"/>
                <a:gd name="T11" fmla="*/ 60 h 72"/>
                <a:gd name="T12" fmla="*/ 171 w 171"/>
                <a:gd name="T13" fmla="*/ 64 h 72"/>
                <a:gd name="T14" fmla="*/ 169 w 171"/>
                <a:gd name="T15" fmla="*/ 69 h 72"/>
                <a:gd name="T16" fmla="*/ 163 w 171"/>
                <a:gd name="T17" fmla="*/ 72 h 72"/>
                <a:gd name="T18" fmla="*/ 158 w 171"/>
                <a:gd name="T19" fmla="*/ 72 h 72"/>
                <a:gd name="T20" fmla="*/ 152 w 171"/>
                <a:gd name="T21" fmla="*/ 72 h 72"/>
                <a:gd name="T22" fmla="*/ 148 w 171"/>
                <a:gd name="T23" fmla="*/ 71 h 72"/>
                <a:gd name="T24" fmla="*/ 144 w 171"/>
                <a:gd name="T25" fmla="*/ 69 h 72"/>
                <a:gd name="T26" fmla="*/ 137 w 171"/>
                <a:gd name="T27" fmla="*/ 63 h 72"/>
                <a:gd name="T28" fmla="*/ 130 w 171"/>
                <a:gd name="T29" fmla="*/ 56 h 72"/>
                <a:gd name="T30" fmla="*/ 124 w 171"/>
                <a:gd name="T31" fmla="*/ 50 h 72"/>
                <a:gd name="T32" fmla="*/ 118 w 171"/>
                <a:gd name="T33" fmla="*/ 43 h 72"/>
                <a:gd name="T34" fmla="*/ 113 w 171"/>
                <a:gd name="T35" fmla="*/ 41 h 72"/>
                <a:gd name="T36" fmla="*/ 109 w 171"/>
                <a:gd name="T37" fmla="*/ 38 h 72"/>
                <a:gd name="T38" fmla="*/ 105 w 171"/>
                <a:gd name="T39" fmla="*/ 35 h 72"/>
                <a:gd name="T40" fmla="*/ 100 w 171"/>
                <a:gd name="T41" fmla="*/ 34 h 72"/>
                <a:gd name="T42" fmla="*/ 94 w 171"/>
                <a:gd name="T43" fmla="*/ 31 h 72"/>
                <a:gd name="T44" fmla="*/ 88 w 171"/>
                <a:gd name="T45" fmla="*/ 29 h 72"/>
                <a:gd name="T46" fmla="*/ 82 w 171"/>
                <a:gd name="T47" fmla="*/ 28 h 72"/>
                <a:gd name="T48" fmla="*/ 76 w 171"/>
                <a:gd name="T49" fmla="*/ 28 h 72"/>
                <a:gd name="T50" fmla="*/ 65 w 171"/>
                <a:gd name="T51" fmla="*/ 29 h 72"/>
                <a:gd name="T52" fmla="*/ 54 w 171"/>
                <a:gd name="T53" fmla="*/ 32 h 72"/>
                <a:gd name="T54" fmla="*/ 42 w 171"/>
                <a:gd name="T55" fmla="*/ 35 h 72"/>
                <a:gd name="T56" fmla="*/ 30 w 171"/>
                <a:gd name="T57" fmla="*/ 41 h 72"/>
                <a:gd name="T58" fmla="*/ 19 w 171"/>
                <a:gd name="T59" fmla="*/ 44 h 72"/>
                <a:gd name="T60" fmla="*/ 8 w 171"/>
                <a:gd name="T61" fmla="*/ 47 h 72"/>
                <a:gd name="T62" fmla="*/ 6 w 171"/>
                <a:gd name="T63" fmla="*/ 45 h 72"/>
                <a:gd name="T64" fmla="*/ 3 w 171"/>
                <a:gd name="T65" fmla="*/ 43 h 72"/>
                <a:gd name="T66" fmla="*/ 1 w 171"/>
                <a:gd name="T67" fmla="*/ 41 h 72"/>
                <a:gd name="T68" fmla="*/ 0 w 171"/>
                <a:gd name="T69" fmla="*/ 39 h 72"/>
                <a:gd name="T70" fmla="*/ 0 w 171"/>
                <a:gd name="T71" fmla="*/ 37 h 72"/>
                <a:gd name="T72" fmla="*/ 0 w 171"/>
                <a:gd name="T73" fmla="*/ 34 h 72"/>
                <a:gd name="T74" fmla="*/ 1 w 171"/>
                <a:gd name="T75" fmla="*/ 32 h 72"/>
                <a:gd name="T76" fmla="*/ 3 w 171"/>
                <a:gd name="T77" fmla="*/ 30 h 72"/>
                <a:gd name="T78" fmla="*/ 12 w 171"/>
                <a:gd name="T79" fmla="*/ 22 h 72"/>
                <a:gd name="T80" fmla="*/ 24 w 171"/>
                <a:gd name="T81" fmla="*/ 16 h 72"/>
                <a:gd name="T82" fmla="*/ 35 w 171"/>
                <a:gd name="T83" fmla="*/ 9 h 72"/>
                <a:gd name="T84" fmla="*/ 47 w 171"/>
                <a:gd name="T85" fmla="*/ 5 h 72"/>
                <a:gd name="T86" fmla="*/ 59 w 171"/>
                <a:gd name="T87" fmla="*/ 1 h 72"/>
                <a:gd name="T88" fmla="*/ 73 w 171"/>
                <a:gd name="T89" fmla="*/ 0 h 72"/>
                <a:gd name="T90" fmla="*/ 79 w 171"/>
                <a:gd name="T91" fmla="*/ 0 h 72"/>
                <a:gd name="T92" fmla="*/ 86 w 171"/>
                <a:gd name="T93" fmla="*/ 1 h 72"/>
                <a:gd name="T94" fmla="*/ 93 w 171"/>
                <a:gd name="T95" fmla="*/ 2 h 72"/>
                <a:gd name="T96" fmla="*/ 100 w 171"/>
                <a:gd name="T97" fmla="*/ 5 h 72"/>
                <a:gd name="T98" fmla="*/ 108 w 171"/>
                <a:gd name="T99" fmla="*/ 9 h 72"/>
                <a:gd name="T100" fmla="*/ 116 w 171"/>
                <a:gd name="T101" fmla="*/ 12 h 72"/>
                <a:gd name="T102" fmla="*/ 126 w 171"/>
                <a:gd name="T103" fmla="*/ 16 h 72"/>
                <a:gd name="T104" fmla="*/ 134 w 171"/>
                <a:gd name="T105" fmla="*/ 19 h 72"/>
                <a:gd name="T106" fmla="*/ 141 w 171"/>
                <a:gd name="T107" fmla="*/ 22 h 72"/>
                <a:gd name="T108" fmla="*/ 149 w 171"/>
                <a:gd name="T109" fmla="*/ 27 h 72"/>
                <a:gd name="T110" fmla="*/ 156 w 171"/>
                <a:gd name="T111" fmla="*/ 32 h 72"/>
                <a:gd name="T112" fmla="*/ 163 w 171"/>
                <a:gd name="T113" fmla="*/ 39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71" h="72">
                  <a:moveTo>
                    <a:pt x="163" y="39"/>
                  </a:moveTo>
                  <a:lnTo>
                    <a:pt x="164" y="43"/>
                  </a:lnTo>
                  <a:lnTo>
                    <a:pt x="166" y="48"/>
                  </a:lnTo>
                  <a:lnTo>
                    <a:pt x="169" y="52"/>
                  </a:lnTo>
                  <a:lnTo>
                    <a:pt x="170" y="56"/>
                  </a:lnTo>
                  <a:lnTo>
                    <a:pt x="171" y="60"/>
                  </a:lnTo>
                  <a:lnTo>
                    <a:pt x="171" y="64"/>
                  </a:lnTo>
                  <a:lnTo>
                    <a:pt x="169" y="69"/>
                  </a:lnTo>
                  <a:lnTo>
                    <a:pt x="163" y="72"/>
                  </a:lnTo>
                  <a:lnTo>
                    <a:pt x="158" y="72"/>
                  </a:lnTo>
                  <a:lnTo>
                    <a:pt x="152" y="72"/>
                  </a:lnTo>
                  <a:lnTo>
                    <a:pt x="148" y="71"/>
                  </a:lnTo>
                  <a:lnTo>
                    <a:pt x="144" y="69"/>
                  </a:lnTo>
                  <a:lnTo>
                    <a:pt x="137" y="63"/>
                  </a:lnTo>
                  <a:lnTo>
                    <a:pt x="130" y="56"/>
                  </a:lnTo>
                  <a:lnTo>
                    <a:pt x="124" y="50"/>
                  </a:lnTo>
                  <a:lnTo>
                    <a:pt x="118" y="43"/>
                  </a:lnTo>
                  <a:lnTo>
                    <a:pt x="113" y="41"/>
                  </a:lnTo>
                  <a:lnTo>
                    <a:pt x="109" y="38"/>
                  </a:lnTo>
                  <a:lnTo>
                    <a:pt x="105" y="35"/>
                  </a:lnTo>
                  <a:lnTo>
                    <a:pt x="100" y="34"/>
                  </a:lnTo>
                  <a:lnTo>
                    <a:pt x="94" y="31"/>
                  </a:lnTo>
                  <a:lnTo>
                    <a:pt x="88" y="29"/>
                  </a:lnTo>
                  <a:lnTo>
                    <a:pt x="82" y="28"/>
                  </a:lnTo>
                  <a:lnTo>
                    <a:pt x="76" y="28"/>
                  </a:lnTo>
                  <a:lnTo>
                    <a:pt x="65" y="29"/>
                  </a:lnTo>
                  <a:lnTo>
                    <a:pt x="54" y="32"/>
                  </a:lnTo>
                  <a:lnTo>
                    <a:pt x="42" y="35"/>
                  </a:lnTo>
                  <a:lnTo>
                    <a:pt x="30" y="41"/>
                  </a:lnTo>
                  <a:lnTo>
                    <a:pt x="19" y="44"/>
                  </a:lnTo>
                  <a:lnTo>
                    <a:pt x="8" y="47"/>
                  </a:lnTo>
                  <a:lnTo>
                    <a:pt x="6" y="45"/>
                  </a:lnTo>
                  <a:lnTo>
                    <a:pt x="3" y="43"/>
                  </a:lnTo>
                  <a:lnTo>
                    <a:pt x="1" y="41"/>
                  </a:lnTo>
                  <a:lnTo>
                    <a:pt x="0" y="39"/>
                  </a:lnTo>
                  <a:lnTo>
                    <a:pt x="0" y="37"/>
                  </a:lnTo>
                  <a:lnTo>
                    <a:pt x="0" y="34"/>
                  </a:lnTo>
                  <a:lnTo>
                    <a:pt x="1" y="32"/>
                  </a:lnTo>
                  <a:lnTo>
                    <a:pt x="3" y="30"/>
                  </a:lnTo>
                  <a:lnTo>
                    <a:pt x="12" y="22"/>
                  </a:lnTo>
                  <a:lnTo>
                    <a:pt x="24" y="16"/>
                  </a:lnTo>
                  <a:lnTo>
                    <a:pt x="35" y="9"/>
                  </a:lnTo>
                  <a:lnTo>
                    <a:pt x="47" y="5"/>
                  </a:lnTo>
                  <a:lnTo>
                    <a:pt x="59" y="1"/>
                  </a:lnTo>
                  <a:lnTo>
                    <a:pt x="73" y="0"/>
                  </a:lnTo>
                  <a:lnTo>
                    <a:pt x="79" y="0"/>
                  </a:lnTo>
                  <a:lnTo>
                    <a:pt x="86" y="1"/>
                  </a:lnTo>
                  <a:lnTo>
                    <a:pt x="93" y="2"/>
                  </a:lnTo>
                  <a:lnTo>
                    <a:pt x="100" y="5"/>
                  </a:lnTo>
                  <a:lnTo>
                    <a:pt x="108" y="9"/>
                  </a:lnTo>
                  <a:lnTo>
                    <a:pt x="116" y="12"/>
                  </a:lnTo>
                  <a:lnTo>
                    <a:pt x="126" y="16"/>
                  </a:lnTo>
                  <a:lnTo>
                    <a:pt x="134" y="19"/>
                  </a:lnTo>
                  <a:lnTo>
                    <a:pt x="141" y="22"/>
                  </a:lnTo>
                  <a:lnTo>
                    <a:pt x="149" y="27"/>
                  </a:lnTo>
                  <a:lnTo>
                    <a:pt x="156" y="32"/>
                  </a:lnTo>
                  <a:lnTo>
                    <a:pt x="163" y="39"/>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7" name="Freeform 206">
              <a:extLst>
                <a:ext uri="{FF2B5EF4-FFF2-40B4-BE49-F238E27FC236}">
                  <a16:creationId xmlns:a16="http://schemas.microsoft.com/office/drawing/2014/main" id="{8D2A34E1-7A2E-4EDA-B9C8-28880492A831}"/>
                </a:ext>
              </a:extLst>
            </p:cNvPr>
            <p:cNvSpPr>
              <a:spLocks/>
            </p:cNvSpPr>
            <p:nvPr/>
          </p:nvSpPr>
          <p:spPr bwMode="auto">
            <a:xfrm>
              <a:off x="2486025" y="3109913"/>
              <a:ext cx="269875" cy="236538"/>
            </a:xfrm>
            <a:custGeom>
              <a:avLst/>
              <a:gdLst>
                <a:gd name="T0" fmla="*/ 159 w 170"/>
                <a:gd name="T1" fmla="*/ 55 h 149"/>
                <a:gd name="T2" fmla="*/ 164 w 170"/>
                <a:gd name="T3" fmla="*/ 64 h 149"/>
                <a:gd name="T4" fmla="*/ 169 w 170"/>
                <a:gd name="T5" fmla="*/ 78 h 149"/>
                <a:gd name="T6" fmla="*/ 169 w 170"/>
                <a:gd name="T7" fmla="*/ 100 h 149"/>
                <a:gd name="T8" fmla="*/ 167 w 170"/>
                <a:gd name="T9" fmla="*/ 124 h 149"/>
                <a:gd name="T10" fmla="*/ 167 w 170"/>
                <a:gd name="T11" fmla="*/ 137 h 149"/>
                <a:gd name="T12" fmla="*/ 164 w 170"/>
                <a:gd name="T13" fmla="*/ 140 h 149"/>
                <a:gd name="T14" fmla="*/ 163 w 170"/>
                <a:gd name="T15" fmla="*/ 143 h 149"/>
                <a:gd name="T16" fmla="*/ 162 w 170"/>
                <a:gd name="T17" fmla="*/ 147 h 149"/>
                <a:gd name="T18" fmla="*/ 153 w 170"/>
                <a:gd name="T19" fmla="*/ 143 h 149"/>
                <a:gd name="T20" fmla="*/ 135 w 170"/>
                <a:gd name="T21" fmla="*/ 139 h 149"/>
                <a:gd name="T22" fmla="*/ 117 w 170"/>
                <a:gd name="T23" fmla="*/ 139 h 149"/>
                <a:gd name="T24" fmla="*/ 97 w 170"/>
                <a:gd name="T25" fmla="*/ 140 h 149"/>
                <a:gd name="T26" fmla="*/ 80 w 170"/>
                <a:gd name="T27" fmla="*/ 132 h 149"/>
                <a:gd name="T28" fmla="*/ 68 w 170"/>
                <a:gd name="T29" fmla="*/ 115 h 149"/>
                <a:gd name="T30" fmla="*/ 54 w 170"/>
                <a:gd name="T31" fmla="*/ 97 h 149"/>
                <a:gd name="T32" fmla="*/ 40 w 170"/>
                <a:gd name="T33" fmla="*/ 86 h 149"/>
                <a:gd name="T34" fmla="*/ 29 w 170"/>
                <a:gd name="T35" fmla="*/ 81 h 149"/>
                <a:gd name="T36" fmla="*/ 18 w 170"/>
                <a:gd name="T37" fmla="*/ 74 h 149"/>
                <a:gd name="T38" fmla="*/ 8 w 170"/>
                <a:gd name="T39" fmla="*/ 66 h 149"/>
                <a:gd name="T40" fmla="*/ 3 w 170"/>
                <a:gd name="T41" fmla="*/ 56 h 149"/>
                <a:gd name="T42" fmla="*/ 0 w 170"/>
                <a:gd name="T43" fmla="*/ 46 h 149"/>
                <a:gd name="T44" fmla="*/ 7 w 170"/>
                <a:gd name="T45" fmla="*/ 34 h 149"/>
                <a:gd name="T46" fmla="*/ 19 w 170"/>
                <a:gd name="T47" fmla="*/ 22 h 149"/>
                <a:gd name="T48" fmla="*/ 32 w 170"/>
                <a:gd name="T49" fmla="*/ 11 h 149"/>
                <a:gd name="T50" fmla="*/ 44 w 170"/>
                <a:gd name="T51" fmla="*/ 7 h 149"/>
                <a:gd name="T52" fmla="*/ 52 w 170"/>
                <a:gd name="T53" fmla="*/ 6 h 149"/>
                <a:gd name="T54" fmla="*/ 58 w 170"/>
                <a:gd name="T55" fmla="*/ 3 h 149"/>
                <a:gd name="T56" fmla="*/ 65 w 170"/>
                <a:gd name="T57" fmla="*/ 0 h 149"/>
                <a:gd name="T58" fmla="*/ 72 w 170"/>
                <a:gd name="T59" fmla="*/ 0 h 149"/>
                <a:gd name="T60" fmla="*/ 80 w 170"/>
                <a:gd name="T61" fmla="*/ 1 h 149"/>
                <a:gd name="T62" fmla="*/ 95 w 170"/>
                <a:gd name="T63" fmla="*/ 6 h 149"/>
                <a:gd name="T64" fmla="*/ 115 w 170"/>
                <a:gd name="T65" fmla="*/ 17 h 149"/>
                <a:gd name="T66" fmla="*/ 131 w 170"/>
                <a:gd name="T67" fmla="*/ 30 h 149"/>
                <a:gd name="T68" fmla="*/ 148 w 170"/>
                <a:gd name="T69" fmla="*/ 44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70" h="149">
                  <a:moveTo>
                    <a:pt x="155" y="51"/>
                  </a:moveTo>
                  <a:lnTo>
                    <a:pt x="159" y="55"/>
                  </a:lnTo>
                  <a:lnTo>
                    <a:pt x="162" y="60"/>
                  </a:lnTo>
                  <a:lnTo>
                    <a:pt x="164" y="64"/>
                  </a:lnTo>
                  <a:lnTo>
                    <a:pt x="166" y="68"/>
                  </a:lnTo>
                  <a:lnTo>
                    <a:pt x="169" y="78"/>
                  </a:lnTo>
                  <a:lnTo>
                    <a:pt x="170" y="89"/>
                  </a:lnTo>
                  <a:lnTo>
                    <a:pt x="169" y="100"/>
                  </a:lnTo>
                  <a:lnTo>
                    <a:pt x="169" y="111"/>
                  </a:lnTo>
                  <a:lnTo>
                    <a:pt x="167" y="124"/>
                  </a:lnTo>
                  <a:lnTo>
                    <a:pt x="167" y="135"/>
                  </a:lnTo>
                  <a:lnTo>
                    <a:pt x="167" y="137"/>
                  </a:lnTo>
                  <a:lnTo>
                    <a:pt x="166" y="138"/>
                  </a:lnTo>
                  <a:lnTo>
                    <a:pt x="164" y="140"/>
                  </a:lnTo>
                  <a:lnTo>
                    <a:pt x="163" y="141"/>
                  </a:lnTo>
                  <a:lnTo>
                    <a:pt x="163" y="143"/>
                  </a:lnTo>
                  <a:lnTo>
                    <a:pt x="162" y="146"/>
                  </a:lnTo>
                  <a:lnTo>
                    <a:pt x="162" y="147"/>
                  </a:lnTo>
                  <a:lnTo>
                    <a:pt x="163" y="149"/>
                  </a:lnTo>
                  <a:lnTo>
                    <a:pt x="153" y="143"/>
                  </a:lnTo>
                  <a:lnTo>
                    <a:pt x="145" y="140"/>
                  </a:lnTo>
                  <a:lnTo>
                    <a:pt x="135" y="139"/>
                  </a:lnTo>
                  <a:lnTo>
                    <a:pt x="127" y="138"/>
                  </a:lnTo>
                  <a:lnTo>
                    <a:pt x="117" y="139"/>
                  </a:lnTo>
                  <a:lnTo>
                    <a:pt x="108" y="139"/>
                  </a:lnTo>
                  <a:lnTo>
                    <a:pt x="97" y="140"/>
                  </a:lnTo>
                  <a:lnTo>
                    <a:pt x="86" y="141"/>
                  </a:lnTo>
                  <a:lnTo>
                    <a:pt x="80" y="132"/>
                  </a:lnTo>
                  <a:lnTo>
                    <a:pt x="75" y="124"/>
                  </a:lnTo>
                  <a:lnTo>
                    <a:pt x="68" y="115"/>
                  </a:lnTo>
                  <a:lnTo>
                    <a:pt x="61" y="106"/>
                  </a:lnTo>
                  <a:lnTo>
                    <a:pt x="54" y="97"/>
                  </a:lnTo>
                  <a:lnTo>
                    <a:pt x="44" y="89"/>
                  </a:lnTo>
                  <a:lnTo>
                    <a:pt x="40" y="86"/>
                  </a:lnTo>
                  <a:lnTo>
                    <a:pt x="35" y="83"/>
                  </a:lnTo>
                  <a:lnTo>
                    <a:pt x="29" y="81"/>
                  </a:lnTo>
                  <a:lnTo>
                    <a:pt x="23" y="78"/>
                  </a:lnTo>
                  <a:lnTo>
                    <a:pt x="18" y="74"/>
                  </a:lnTo>
                  <a:lnTo>
                    <a:pt x="12" y="69"/>
                  </a:lnTo>
                  <a:lnTo>
                    <a:pt x="8" y="66"/>
                  </a:lnTo>
                  <a:lnTo>
                    <a:pt x="5" y="61"/>
                  </a:lnTo>
                  <a:lnTo>
                    <a:pt x="3" y="56"/>
                  </a:lnTo>
                  <a:lnTo>
                    <a:pt x="1" y="51"/>
                  </a:lnTo>
                  <a:lnTo>
                    <a:pt x="0" y="46"/>
                  </a:lnTo>
                  <a:lnTo>
                    <a:pt x="1" y="40"/>
                  </a:lnTo>
                  <a:lnTo>
                    <a:pt x="7" y="34"/>
                  </a:lnTo>
                  <a:lnTo>
                    <a:pt x="12" y="29"/>
                  </a:lnTo>
                  <a:lnTo>
                    <a:pt x="19" y="22"/>
                  </a:lnTo>
                  <a:lnTo>
                    <a:pt x="25" y="17"/>
                  </a:lnTo>
                  <a:lnTo>
                    <a:pt x="32" y="11"/>
                  </a:lnTo>
                  <a:lnTo>
                    <a:pt x="40" y="8"/>
                  </a:lnTo>
                  <a:lnTo>
                    <a:pt x="44" y="7"/>
                  </a:lnTo>
                  <a:lnTo>
                    <a:pt x="48" y="6"/>
                  </a:lnTo>
                  <a:lnTo>
                    <a:pt x="52" y="6"/>
                  </a:lnTo>
                  <a:lnTo>
                    <a:pt x="57" y="7"/>
                  </a:lnTo>
                  <a:lnTo>
                    <a:pt x="58" y="3"/>
                  </a:lnTo>
                  <a:lnTo>
                    <a:pt x="61" y="1"/>
                  </a:lnTo>
                  <a:lnTo>
                    <a:pt x="65" y="0"/>
                  </a:lnTo>
                  <a:lnTo>
                    <a:pt x="68" y="0"/>
                  </a:lnTo>
                  <a:lnTo>
                    <a:pt x="72" y="0"/>
                  </a:lnTo>
                  <a:lnTo>
                    <a:pt x="76" y="1"/>
                  </a:lnTo>
                  <a:lnTo>
                    <a:pt x="80" y="1"/>
                  </a:lnTo>
                  <a:lnTo>
                    <a:pt x="83" y="2"/>
                  </a:lnTo>
                  <a:lnTo>
                    <a:pt x="95" y="6"/>
                  </a:lnTo>
                  <a:lnTo>
                    <a:pt x="105" y="11"/>
                  </a:lnTo>
                  <a:lnTo>
                    <a:pt x="115" y="17"/>
                  </a:lnTo>
                  <a:lnTo>
                    <a:pt x="123" y="23"/>
                  </a:lnTo>
                  <a:lnTo>
                    <a:pt x="131" y="30"/>
                  </a:lnTo>
                  <a:lnTo>
                    <a:pt x="140" y="36"/>
                  </a:lnTo>
                  <a:lnTo>
                    <a:pt x="148" y="44"/>
                  </a:lnTo>
                  <a:lnTo>
                    <a:pt x="155" y="5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8" name="Freeform 207">
              <a:extLst>
                <a:ext uri="{FF2B5EF4-FFF2-40B4-BE49-F238E27FC236}">
                  <a16:creationId xmlns:a16="http://schemas.microsoft.com/office/drawing/2014/main" id="{895EFDF5-AFBC-4CFB-98F4-D8B92198B08A}"/>
                </a:ext>
              </a:extLst>
            </p:cNvPr>
            <p:cNvSpPr>
              <a:spLocks/>
            </p:cNvSpPr>
            <p:nvPr/>
          </p:nvSpPr>
          <p:spPr bwMode="auto">
            <a:xfrm>
              <a:off x="3429000" y="3122613"/>
              <a:ext cx="723900" cy="196850"/>
            </a:xfrm>
            <a:custGeom>
              <a:avLst/>
              <a:gdLst>
                <a:gd name="T0" fmla="*/ 272 w 456"/>
                <a:gd name="T1" fmla="*/ 58 h 124"/>
                <a:gd name="T2" fmla="*/ 290 w 456"/>
                <a:gd name="T3" fmla="*/ 54 h 124"/>
                <a:gd name="T4" fmla="*/ 318 w 456"/>
                <a:gd name="T5" fmla="*/ 52 h 124"/>
                <a:gd name="T6" fmla="*/ 355 w 456"/>
                <a:gd name="T7" fmla="*/ 55 h 124"/>
                <a:gd name="T8" fmla="*/ 391 w 456"/>
                <a:gd name="T9" fmla="*/ 63 h 124"/>
                <a:gd name="T10" fmla="*/ 418 w 456"/>
                <a:gd name="T11" fmla="*/ 73 h 124"/>
                <a:gd name="T12" fmla="*/ 435 w 456"/>
                <a:gd name="T13" fmla="*/ 85 h 124"/>
                <a:gd name="T14" fmla="*/ 449 w 456"/>
                <a:gd name="T15" fmla="*/ 99 h 124"/>
                <a:gd name="T16" fmla="*/ 456 w 456"/>
                <a:gd name="T17" fmla="*/ 116 h 124"/>
                <a:gd name="T18" fmla="*/ 451 w 456"/>
                <a:gd name="T19" fmla="*/ 124 h 124"/>
                <a:gd name="T20" fmla="*/ 441 w 456"/>
                <a:gd name="T21" fmla="*/ 123 h 124"/>
                <a:gd name="T22" fmla="*/ 429 w 456"/>
                <a:gd name="T23" fmla="*/ 118 h 124"/>
                <a:gd name="T24" fmla="*/ 413 w 456"/>
                <a:gd name="T25" fmla="*/ 108 h 124"/>
                <a:gd name="T26" fmla="*/ 398 w 456"/>
                <a:gd name="T27" fmla="*/ 97 h 124"/>
                <a:gd name="T28" fmla="*/ 373 w 456"/>
                <a:gd name="T29" fmla="*/ 87 h 124"/>
                <a:gd name="T30" fmla="*/ 340 w 456"/>
                <a:gd name="T31" fmla="*/ 82 h 124"/>
                <a:gd name="T32" fmla="*/ 307 w 456"/>
                <a:gd name="T33" fmla="*/ 84 h 124"/>
                <a:gd name="T34" fmla="*/ 274 w 456"/>
                <a:gd name="T35" fmla="*/ 90 h 124"/>
                <a:gd name="T36" fmla="*/ 249 w 456"/>
                <a:gd name="T37" fmla="*/ 81 h 124"/>
                <a:gd name="T38" fmla="*/ 224 w 456"/>
                <a:gd name="T39" fmla="*/ 59 h 124"/>
                <a:gd name="T40" fmla="*/ 194 w 456"/>
                <a:gd name="T41" fmla="*/ 42 h 124"/>
                <a:gd name="T42" fmla="*/ 160 w 456"/>
                <a:gd name="T43" fmla="*/ 28 h 124"/>
                <a:gd name="T44" fmla="*/ 126 w 456"/>
                <a:gd name="T45" fmla="*/ 23 h 124"/>
                <a:gd name="T46" fmla="*/ 91 w 456"/>
                <a:gd name="T47" fmla="*/ 25 h 124"/>
                <a:gd name="T48" fmla="*/ 62 w 456"/>
                <a:gd name="T49" fmla="*/ 34 h 124"/>
                <a:gd name="T50" fmla="*/ 37 w 456"/>
                <a:gd name="T51" fmla="*/ 48 h 124"/>
                <a:gd name="T52" fmla="*/ 22 w 456"/>
                <a:gd name="T53" fmla="*/ 57 h 124"/>
                <a:gd name="T54" fmla="*/ 14 w 456"/>
                <a:gd name="T55" fmla="*/ 58 h 124"/>
                <a:gd name="T56" fmla="*/ 7 w 456"/>
                <a:gd name="T57" fmla="*/ 57 h 124"/>
                <a:gd name="T58" fmla="*/ 3 w 456"/>
                <a:gd name="T59" fmla="*/ 55 h 124"/>
                <a:gd name="T60" fmla="*/ 0 w 456"/>
                <a:gd name="T61" fmla="*/ 47 h 124"/>
                <a:gd name="T62" fmla="*/ 4 w 456"/>
                <a:gd name="T63" fmla="*/ 42 h 124"/>
                <a:gd name="T64" fmla="*/ 10 w 456"/>
                <a:gd name="T65" fmla="*/ 37 h 124"/>
                <a:gd name="T66" fmla="*/ 15 w 456"/>
                <a:gd name="T67" fmla="*/ 33 h 124"/>
                <a:gd name="T68" fmla="*/ 33 w 456"/>
                <a:gd name="T69" fmla="*/ 24 h 124"/>
                <a:gd name="T70" fmla="*/ 69 w 456"/>
                <a:gd name="T71" fmla="*/ 11 h 124"/>
                <a:gd name="T72" fmla="*/ 98 w 456"/>
                <a:gd name="T73" fmla="*/ 3 h 124"/>
                <a:gd name="T74" fmla="*/ 116 w 456"/>
                <a:gd name="T75" fmla="*/ 1 h 124"/>
                <a:gd name="T76" fmla="*/ 136 w 456"/>
                <a:gd name="T77" fmla="*/ 1 h 124"/>
                <a:gd name="T78" fmla="*/ 156 w 456"/>
                <a:gd name="T79" fmla="*/ 4 h 124"/>
                <a:gd name="T80" fmla="*/ 180 w 456"/>
                <a:gd name="T81" fmla="*/ 12 h 124"/>
                <a:gd name="T82" fmla="*/ 206 w 456"/>
                <a:gd name="T83" fmla="*/ 24 h 124"/>
                <a:gd name="T84" fmla="*/ 230 w 456"/>
                <a:gd name="T85" fmla="*/ 37 h 124"/>
                <a:gd name="T86" fmla="*/ 253 w 456"/>
                <a:gd name="T87" fmla="*/ 53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56" h="124">
                  <a:moveTo>
                    <a:pt x="264" y="61"/>
                  </a:moveTo>
                  <a:lnTo>
                    <a:pt x="272" y="58"/>
                  </a:lnTo>
                  <a:lnTo>
                    <a:pt x="282" y="56"/>
                  </a:lnTo>
                  <a:lnTo>
                    <a:pt x="290" y="54"/>
                  </a:lnTo>
                  <a:lnTo>
                    <a:pt x="300" y="52"/>
                  </a:lnTo>
                  <a:lnTo>
                    <a:pt x="318" y="52"/>
                  </a:lnTo>
                  <a:lnTo>
                    <a:pt x="337" y="52"/>
                  </a:lnTo>
                  <a:lnTo>
                    <a:pt x="355" y="55"/>
                  </a:lnTo>
                  <a:lnTo>
                    <a:pt x="373" y="58"/>
                  </a:lnTo>
                  <a:lnTo>
                    <a:pt x="391" y="63"/>
                  </a:lnTo>
                  <a:lnTo>
                    <a:pt x="409" y="68"/>
                  </a:lnTo>
                  <a:lnTo>
                    <a:pt x="418" y="73"/>
                  </a:lnTo>
                  <a:lnTo>
                    <a:pt x="427" y="78"/>
                  </a:lnTo>
                  <a:lnTo>
                    <a:pt x="435" y="85"/>
                  </a:lnTo>
                  <a:lnTo>
                    <a:pt x="442" y="91"/>
                  </a:lnTo>
                  <a:lnTo>
                    <a:pt x="449" y="99"/>
                  </a:lnTo>
                  <a:lnTo>
                    <a:pt x="453" y="107"/>
                  </a:lnTo>
                  <a:lnTo>
                    <a:pt x="456" y="116"/>
                  </a:lnTo>
                  <a:lnTo>
                    <a:pt x="456" y="124"/>
                  </a:lnTo>
                  <a:lnTo>
                    <a:pt x="451" y="124"/>
                  </a:lnTo>
                  <a:lnTo>
                    <a:pt x="447" y="124"/>
                  </a:lnTo>
                  <a:lnTo>
                    <a:pt x="441" y="123"/>
                  </a:lnTo>
                  <a:lnTo>
                    <a:pt x="437" y="122"/>
                  </a:lnTo>
                  <a:lnTo>
                    <a:pt x="429" y="118"/>
                  </a:lnTo>
                  <a:lnTo>
                    <a:pt x="422" y="113"/>
                  </a:lnTo>
                  <a:lnTo>
                    <a:pt x="413" y="108"/>
                  </a:lnTo>
                  <a:lnTo>
                    <a:pt x="406" y="102"/>
                  </a:lnTo>
                  <a:lnTo>
                    <a:pt x="398" y="97"/>
                  </a:lnTo>
                  <a:lnTo>
                    <a:pt x="390" y="93"/>
                  </a:lnTo>
                  <a:lnTo>
                    <a:pt x="373" y="87"/>
                  </a:lnTo>
                  <a:lnTo>
                    <a:pt x="357" y="84"/>
                  </a:lnTo>
                  <a:lnTo>
                    <a:pt x="340" y="82"/>
                  </a:lnTo>
                  <a:lnTo>
                    <a:pt x="324" y="82"/>
                  </a:lnTo>
                  <a:lnTo>
                    <a:pt x="307" y="84"/>
                  </a:lnTo>
                  <a:lnTo>
                    <a:pt x="290" y="87"/>
                  </a:lnTo>
                  <a:lnTo>
                    <a:pt x="274" y="90"/>
                  </a:lnTo>
                  <a:lnTo>
                    <a:pt x="259" y="96"/>
                  </a:lnTo>
                  <a:lnTo>
                    <a:pt x="249" y="81"/>
                  </a:lnTo>
                  <a:lnTo>
                    <a:pt x="236" y="70"/>
                  </a:lnTo>
                  <a:lnTo>
                    <a:pt x="224" y="59"/>
                  </a:lnTo>
                  <a:lnTo>
                    <a:pt x="209" y="49"/>
                  </a:lnTo>
                  <a:lnTo>
                    <a:pt x="194" y="42"/>
                  </a:lnTo>
                  <a:lnTo>
                    <a:pt x="177" y="34"/>
                  </a:lnTo>
                  <a:lnTo>
                    <a:pt x="160" y="28"/>
                  </a:lnTo>
                  <a:lnTo>
                    <a:pt x="143" y="24"/>
                  </a:lnTo>
                  <a:lnTo>
                    <a:pt x="126" y="23"/>
                  </a:lnTo>
                  <a:lnTo>
                    <a:pt x="108" y="23"/>
                  </a:lnTo>
                  <a:lnTo>
                    <a:pt x="91" y="25"/>
                  </a:lnTo>
                  <a:lnTo>
                    <a:pt x="76" y="30"/>
                  </a:lnTo>
                  <a:lnTo>
                    <a:pt x="62" y="34"/>
                  </a:lnTo>
                  <a:lnTo>
                    <a:pt x="49" y="41"/>
                  </a:lnTo>
                  <a:lnTo>
                    <a:pt x="37" y="48"/>
                  </a:lnTo>
                  <a:lnTo>
                    <a:pt x="26" y="57"/>
                  </a:lnTo>
                  <a:lnTo>
                    <a:pt x="22" y="57"/>
                  </a:lnTo>
                  <a:lnTo>
                    <a:pt x="18" y="57"/>
                  </a:lnTo>
                  <a:lnTo>
                    <a:pt x="14" y="58"/>
                  </a:lnTo>
                  <a:lnTo>
                    <a:pt x="11" y="58"/>
                  </a:lnTo>
                  <a:lnTo>
                    <a:pt x="7" y="57"/>
                  </a:lnTo>
                  <a:lnTo>
                    <a:pt x="4" y="57"/>
                  </a:lnTo>
                  <a:lnTo>
                    <a:pt x="3" y="55"/>
                  </a:lnTo>
                  <a:lnTo>
                    <a:pt x="0" y="52"/>
                  </a:lnTo>
                  <a:lnTo>
                    <a:pt x="0" y="47"/>
                  </a:lnTo>
                  <a:lnTo>
                    <a:pt x="2" y="45"/>
                  </a:lnTo>
                  <a:lnTo>
                    <a:pt x="4" y="42"/>
                  </a:lnTo>
                  <a:lnTo>
                    <a:pt x="7" y="39"/>
                  </a:lnTo>
                  <a:lnTo>
                    <a:pt x="10" y="37"/>
                  </a:lnTo>
                  <a:lnTo>
                    <a:pt x="13" y="35"/>
                  </a:lnTo>
                  <a:lnTo>
                    <a:pt x="15" y="33"/>
                  </a:lnTo>
                  <a:lnTo>
                    <a:pt x="15" y="30"/>
                  </a:lnTo>
                  <a:lnTo>
                    <a:pt x="33" y="24"/>
                  </a:lnTo>
                  <a:lnTo>
                    <a:pt x="51" y="17"/>
                  </a:lnTo>
                  <a:lnTo>
                    <a:pt x="69" y="11"/>
                  </a:lnTo>
                  <a:lnTo>
                    <a:pt x="89" y="5"/>
                  </a:lnTo>
                  <a:lnTo>
                    <a:pt x="98" y="3"/>
                  </a:lnTo>
                  <a:lnTo>
                    <a:pt x="107" y="2"/>
                  </a:lnTo>
                  <a:lnTo>
                    <a:pt x="116" y="1"/>
                  </a:lnTo>
                  <a:lnTo>
                    <a:pt x="126" y="0"/>
                  </a:lnTo>
                  <a:lnTo>
                    <a:pt x="136" y="1"/>
                  </a:lnTo>
                  <a:lnTo>
                    <a:pt x="147" y="2"/>
                  </a:lnTo>
                  <a:lnTo>
                    <a:pt x="156" y="4"/>
                  </a:lnTo>
                  <a:lnTo>
                    <a:pt x="166" y="7"/>
                  </a:lnTo>
                  <a:lnTo>
                    <a:pt x="180" y="12"/>
                  </a:lnTo>
                  <a:lnTo>
                    <a:pt x="192" y="17"/>
                  </a:lnTo>
                  <a:lnTo>
                    <a:pt x="206" y="24"/>
                  </a:lnTo>
                  <a:lnTo>
                    <a:pt x="219" y="31"/>
                  </a:lnTo>
                  <a:lnTo>
                    <a:pt x="230" y="37"/>
                  </a:lnTo>
                  <a:lnTo>
                    <a:pt x="242" y="45"/>
                  </a:lnTo>
                  <a:lnTo>
                    <a:pt x="253" y="53"/>
                  </a:lnTo>
                  <a:lnTo>
                    <a:pt x="264" y="61"/>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9" name="Freeform 208">
              <a:extLst>
                <a:ext uri="{FF2B5EF4-FFF2-40B4-BE49-F238E27FC236}">
                  <a16:creationId xmlns:a16="http://schemas.microsoft.com/office/drawing/2014/main" id="{343C6451-9AF5-4C0A-B635-EFD29E458B10}"/>
                </a:ext>
              </a:extLst>
            </p:cNvPr>
            <p:cNvSpPr>
              <a:spLocks/>
            </p:cNvSpPr>
            <p:nvPr/>
          </p:nvSpPr>
          <p:spPr bwMode="auto">
            <a:xfrm>
              <a:off x="2551113" y="3149600"/>
              <a:ext cx="142875" cy="96838"/>
            </a:xfrm>
            <a:custGeom>
              <a:avLst/>
              <a:gdLst>
                <a:gd name="T0" fmla="*/ 70 w 90"/>
                <a:gd name="T1" fmla="*/ 19 h 61"/>
                <a:gd name="T2" fmla="*/ 75 w 90"/>
                <a:gd name="T3" fmla="*/ 24 h 61"/>
                <a:gd name="T4" fmla="*/ 79 w 90"/>
                <a:gd name="T5" fmla="*/ 27 h 61"/>
                <a:gd name="T6" fmla="*/ 85 w 90"/>
                <a:gd name="T7" fmla="*/ 31 h 61"/>
                <a:gd name="T8" fmla="*/ 87 w 90"/>
                <a:gd name="T9" fmla="*/ 37 h 61"/>
                <a:gd name="T10" fmla="*/ 90 w 90"/>
                <a:gd name="T11" fmla="*/ 41 h 61"/>
                <a:gd name="T12" fmla="*/ 90 w 90"/>
                <a:gd name="T13" fmla="*/ 47 h 61"/>
                <a:gd name="T14" fmla="*/ 89 w 90"/>
                <a:gd name="T15" fmla="*/ 52 h 61"/>
                <a:gd name="T16" fmla="*/ 85 w 90"/>
                <a:gd name="T17" fmla="*/ 57 h 61"/>
                <a:gd name="T18" fmla="*/ 81 w 90"/>
                <a:gd name="T19" fmla="*/ 59 h 61"/>
                <a:gd name="T20" fmla="*/ 78 w 90"/>
                <a:gd name="T21" fmla="*/ 60 h 61"/>
                <a:gd name="T22" fmla="*/ 75 w 90"/>
                <a:gd name="T23" fmla="*/ 61 h 61"/>
                <a:gd name="T24" fmla="*/ 72 w 90"/>
                <a:gd name="T25" fmla="*/ 61 h 61"/>
                <a:gd name="T26" fmla="*/ 67 w 90"/>
                <a:gd name="T27" fmla="*/ 59 h 61"/>
                <a:gd name="T28" fmla="*/ 63 w 90"/>
                <a:gd name="T29" fmla="*/ 54 h 61"/>
                <a:gd name="T30" fmla="*/ 57 w 90"/>
                <a:gd name="T31" fmla="*/ 50 h 61"/>
                <a:gd name="T32" fmla="*/ 52 w 90"/>
                <a:gd name="T33" fmla="*/ 46 h 61"/>
                <a:gd name="T34" fmla="*/ 46 w 90"/>
                <a:gd name="T35" fmla="*/ 41 h 61"/>
                <a:gd name="T36" fmla="*/ 40 w 90"/>
                <a:gd name="T37" fmla="*/ 38 h 61"/>
                <a:gd name="T38" fmla="*/ 36 w 90"/>
                <a:gd name="T39" fmla="*/ 39 h 61"/>
                <a:gd name="T40" fmla="*/ 32 w 90"/>
                <a:gd name="T41" fmla="*/ 39 h 61"/>
                <a:gd name="T42" fmla="*/ 28 w 90"/>
                <a:gd name="T43" fmla="*/ 38 h 61"/>
                <a:gd name="T44" fmla="*/ 24 w 90"/>
                <a:gd name="T45" fmla="*/ 37 h 61"/>
                <a:gd name="T46" fmla="*/ 20 w 90"/>
                <a:gd name="T47" fmla="*/ 35 h 61"/>
                <a:gd name="T48" fmla="*/ 16 w 90"/>
                <a:gd name="T49" fmla="*/ 32 h 61"/>
                <a:gd name="T50" fmla="*/ 13 w 90"/>
                <a:gd name="T51" fmla="*/ 31 h 61"/>
                <a:gd name="T52" fmla="*/ 9 w 90"/>
                <a:gd name="T53" fmla="*/ 30 h 61"/>
                <a:gd name="T54" fmla="*/ 6 w 90"/>
                <a:gd name="T55" fmla="*/ 28 h 61"/>
                <a:gd name="T56" fmla="*/ 5 w 90"/>
                <a:gd name="T57" fmla="*/ 27 h 61"/>
                <a:gd name="T58" fmla="*/ 2 w 90"/>
                <a:gd name="T59" fmla="*/ 25 h 61"/>
                <a:gd name="T60" fmla="*/ 0 w 90"/>
                <a:gd name="T61" fmla="*/ 22 h 61"/>
                <a:gd name="T62" fmla="*/ 0 w 90"/>
                <a:gd name="T63" fmla="*/ 20 h 61"/>
                <a:gd name="T64" fmla="*/ 0 w 90"/>
                <a:gd name="T65" fmla="*/ 18 h 61"/>
                <a:gd name="T66" fmla="*/ 2 w 90"/>
                <a:gd name="T67" fmla="*/ 15 h 61"/>
                <a:gd name="T68" fmla="*/ 3 w 90"/>
                <a:gd name="T69" fmla="*/ 13 h 61"/>
                <a:gd name="T70" fmla="*/ 5 w 90"/>
                <a:gd name="T71" fmla="*/ 8 h 61"/>
                <a:gd name="T72" fmla="*/ 9 w 90"/>
                <a:gd name="T73" fmla="*/ 6 h 61"/>
                <a:gd name="T74" fmla="*/ 13 w 90"/>
                <a:gd name="T75" fmla="*/ 4 h 61"/>
                <a:gd name="T76" fmla="*/ 18 w 90"/>
                <a:gd name="T77" fmla="*/ 4 h 61"/>
                <a:gd name="T78" fmla="*/ 25 w 90"/>
                <a:gd name="T79" fmla="*/ 3 h 61"/>
                <a:gd name="T80" fmla="*/ 32 w 90"/>
                <a:gd name="T81" fmla="*/ 3 h 61"/>
                <a:gd name="T82" fmla="*/ 38 w 90"/>
                <a:gd name="T83" fmla="*/ 3 h 61"/>
                <a:gd name="T84" fmla="*/ 42 w 90"/>
                <a:gd name="T85" fmla="*/ 3 h 61"/>
                <a:gd name="T86" fmla="*/ 42 w 90"/>
                <a:gd name="T87" fmla="*/ 0 h 61"/>
                <a:gd name="T88" fmla="*/ 46 w 90"/>
                <a:gd name="T89" fmla="*/ 1 h 61"/>
                <a:gd name="T90" fmla="*/ 50 w 90"/>
                <a:gd name="T91" fmla="*/ 4 h 61"/>
                <a:gd name="T92" fmla="*/ 54 w 90"/>
                <a:gd name="T93" fmla="*/ 6 h 61"/>
                <a:gd name="T94" fmla="*/ 58 w 90"/>
                <a:gd name="T95" fmla="*/ 7 h 61"/>
                <a:gd name="T96" fmla="*/ 61 w 90"/>
                <a:gd name="T97" fmla="*/ 10 h 61"/>
                <a:gd name="T98" fmla="*/ 65 w 90"/>
                <a:gd name="T99" fmla="*/ 13 h 61"/>
                <a:gd name="T100" fmla="*/ 67 w 90"/>
                <a:gd name="T101" fmla="*/ 16 h 61"/>
                <a:gd name="T102" fmla="*/ 70 w 90"/>
                <a:gd name="T103" fmla="*/ 19 h 6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0" h="61">
                  <a:moveTo>
                    <a:pt x="70" y="19"/>
                  </a:moveTo>
                  <a:lnTo>
                    <a:pt x="75" y="24"/>
                  </a:lnTo>
                  <a:lnTo>
                    <a:pt x="79" y="27"/>
                  </a:lnTo>
                  <a:lnTo>
                    <a:pt x="85" y="31"/>
                  </a:lnTo>
                  <a:lnTo>
                    <a:pt x="87" y="37"/>
                  </a:lnTo>
                  <a:lnTo>
                    <a:pt x="90" y="41"/>
                  </a:lnTo>
                  <a:lnTo>
                    <a:pt x="90" y="47"/>
                  </a:lnTo>
                  <a:lnTo>
                    <a:pt x="89" y="52"/>
                  </a:lnTo>
                  <a:lnTo>
                    <a:pt x="85" y="57"/>
                  </a:lnTo>
                  <a:lnTo>
                    <a:pt x="81" y="59"/>
                  </a:lnTo>
                  <a:lnTo>
                    <a:pt x="78" y="60"/>
                  </a:lnTo>
                  <a:lnTo>
                    <a:pt x="75" y="61"/>
                  </a:lnTo>
                  <a:lnTo>
                    <a:pt x="72" y="61"/>
                  </a:lnTo>
                  <a:lnTo>
                    <a:pt x="67" y="59"/>
                  </a:lnTo>
                  <a:lnTo>
                    <a:pt x="63" y="54"/>
                  </a:lnTo>
                  <a:lnTo>
                    <a:pt x="57" y="50"/>
                  </a:lnTo>
                  <a:lnTo>
                    <a:pt x="52" y="46"/>
                  </a:lnTo>
                  <a:lnTo>
                    <a:pt x="46" y="41"/>
                  </a:lnTo>
                  <a:lnTo>
                    <a:pt x="40" y="38"/>
                  </a:lnTo>
                  <a:lnTo>
                    <a:pt x="36" y="39"/>
                  </a:lnTo>
                  <a:lnTo>
                    <a:pt x="32" y="39"/>
                  </a:lnTo>
                  <a:lnTo>
                    <a:pt x="28" y="38"/>
                  </a:lnTo>
                  <a:lnTo>
                    <a:pt x="24" y="37"/>
                  </a:lnTo>
                  <a:lnTo>
                    <a:pt x="20" y="35"/>
                  </a:lnTo>
                  <a:lnTo>
                    <a:pt x="16" y="32"/>
                  </a:lnTo>
                  <a:lnTo>
                    <a:pt x="13" y="31"/>
                  </a:lnTo>
                  <a:lnTo>
                    <a:pt x="9" y="30"/>
                  </a:lnTo>
                  <a:lnTo>
                    <a:pt x="6" y="28"/>
                  </a:lnTo>
                  <a:lnTo>
                    <a:pt x="5" y="27"/>
                  </a:lnTo>
                  <a:lnTo>
                    <a:pt x="2" y="25"/>
                  </a:lnTo>
                  <a:lnTo>
                    <a:pt x="0" y="22"/>
                  </a:lnTo>
                  <a:lnTo>
                    <a:pt x="0" y="20"/>
                  </a:lnTo>
                  <a:lnTo>
                    <a:pt x="0" y="18"/>
                  </a:lnTo>
                  <a:lnTo>
                    <a:pt x="2" y="15"/>
                  </a:lnTo>
                  <a:lnTo>
                    <a:pt x="3" y="13"/>
                  </a:lnTo>
                  <a:lnTo>
                    <a:pt x="5" y="8"/>
                  </a:lnTo>
                  <a:lnTo>
                    <a:pt x="9" y="6"/>
                  </a:lnTo>
                  <a:lnTo>
                    <a:pt x="13" y="4"/>
                  </a:lnTo>
                  <a:lnTo>
                    <a:pt x="18" y="4"/>
                  </a:lnTo>
                  <a:lnTo>
                    <a:pt x="25" y="3"/>
                  </a:lnTo>
                  <a:lnTo>
                    <a:pt x="32" y="3"/>
                  </a:lnTo>
                  <a:lnTo>
                    <a:pt x="38" y="3"/>
                  </a:lnTo>
                  <a:lnTo>
                    <a:pt x="42" y="3"/>
                  </a:lnTo>
                  <a:lnTo>
                    <a:pt x="42" y="0"/>
                  </a:lnTo>
                  <a:lnTo>
                    <a:pt x="46" y="1"/>
                  </a:lnTo>
                  <a:lnTo>
                    <a:pt x="50" y="4"/>
                  </a:lnTo>
                  <a:lnTo>
                    <a:pt x="54" y="6"/>
                  </a:lnTo>
                  <a:lnTo>
                    <a:pt x="58" y="7"/>
                  </a:lnTo>
                  <a:lnTo>
                    <a:pt x="61" y="10"/>
                  </a:lnTo>
                  <a:lnTo>
                    <a:pt x="65" y="13"/>
                  </a:lnTo>
                  <a:lnTo>
                    <a:pt x="67" y="16"/>
                  </a:lnTo>
                  <a:lnTo>
                    <a:pt x="70" y="19"/>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0" name="Freeform 209">
              <a:extLst>
                <a:ext uri="{FF2B5EF4-FFF2-40B4-BE49-F238E27FC236}">
                  <a16:creationId xmlns:a16="http://schemas.microsoft.com/office/drawing/2014/main" id="{B4F2D178-1C79-4FE7-9DCA-A9200FC60C7E}"/>
                </a:ext>
              </a:extLst>
            </p:cNvPr>
            <p:cNvSpPr>
              <a:spLocks/>
            </p:cNvSpPr>
            <p:nvPr/>
          </p:nvSpPr>
          <p:spPr bwMode="auto">
            <a:xfrm>
              <a:off x="5053013" y="3227388"/>
              <a:ext cx="309563" cy="114300"/>
            </a:xfrm>
            <a:custGeom>
              <a:avLst/>
              <a:gdLst>
                <a:gd name="T0" fmla="*/ 193 w 195"/>
                <a:gd name="T1" fmla="*/ 10 h 72"/>
                <a:gd name="T2" fmla="*/ 195 w 195"/>
                <a:gd name="T3" fmla="*/ 14 h 72"/>
                <a:gd name="T4" fmla="*/ 195 w 195"/>
                <a:gd name="T5" fmla="*/ 19 h 72"/>
                <a:gd name="T6" fmla="*/ 195 w 195"/>
                <a:gd name="T7" fmla="*/ 23 h 72"/>
                <a:gd name="T8" fmla="*/ 192 w 195"/>
                <a:gd name="T9" fmla="*/ 27 h 72"/>
                <a:gd name="T10" fmla="*/ 188 w 195"/>
                <a:gd name="T11" fmla="*/ 30 h 72"/>
                <a:gd name="T12" fmla="*/ 184 w 195"/>
                <a:gd name="T13" fmla="*/ 30 h 72"/>
                <a:gd name="T14" fmla="*/ 178 w 195"/>
                <a:gd name="T15" fmla="*/ 30 h 72"/>
                <a:gd name="T16" fmla="*/ 170 w 195"/>
                <a:gd name="T17" fmla="*/ 32 h 72"/>
                <a:gd name="T18" fmla="*/ 157 w 195"/>
                <a:gd name="T19" fmla="*/ 36 h 72"/>
                <a:gd name="T20" fmla="*/ 146 w 195"/>
                <a:gd name="T21" fmla="*/ 42 h 72"/>
                <a:gd name="T22" fmla="*/ 138 w 195"/>
                <a:gd name="T23" fmla="*/ 50 h 72"/>
                <a:gd name="T24" fmla="*/ 134 w 195"/>
                <a:gd name="T25" fmla="*/ 56 h 72"/>
                <a:gd name="T26" fmla="*/ 134 w 195"/>
                <a:gd name="T27" fmla="*/ 61 h 72"/>
                <a:gd name="T28" fmla="*/ 134 w 195"/>
                <a:gd name="T29" fmla="*/ 65 h 72"/>
                <a:gd name="T30" fmla="*/ 131 w 195"/>
                <a:gd name="T31" fmla="*/ 69 h 72"/>
                <a:gd name="T32" fmla="*/ 123 w 195"/>
                <a:gd name="T33" fmla="*/ 72 h 72"/>
                <a:gd name="T34" fmla="*/ 114 w 195"/>
                <a:gd name="T35" fmla="*/ 70 h 72"/>
                <a:gd name="T36" fmla="*/ 103 w 195"/>
                <a:gd name="T37" fmla="*/ 65 h 72"/>
                <a:gd name="T38" fmla="*/ 92 w 195"/>
                <a:gd name="T39" fmla="*/ 55 h 72"/>
                <a:gd name="T40" fmla="*/ 83 w 195"/>
                <a:gd name="T41" fmla="*/ 48 h 72"/>
                <a:gd name="T42" fmla="*/ 73 w 195"/>
                <a:gd name="T43" fmla="*/ 47 h 72"/>
                <a:gd name="T44" fmla="*/ 8 w 195"/>
                <a:gd name="T45" fmla="*/ 48 h 72"/>
                <a:gd name="T46" fmla="*/ 4 w 195"/>
                <a:gd name="T47" fmla="*/ 44 h 72"/>
                <a:gd name="T48" fmla="*/ 1 w 195"/>
                <a:gd name="T49" fmla="*/ 38 h 72"/>
                <a:gd name="T50" fmla="*/ 0 w 195"/>
                <a:gd name="T51" fmla="*/ 34 h 72"/>
                <a:gd name="T52" fmla="*/ 5 w 195"/>
                <a:gd name="T53" fmla="*/ 30 h 72"/>
                <a:gd name="T54" fmla="*/ 16 w 195"/>
                <a:gd name="T55" fmla="*/ 23 h 72"/>
                <a:gd name="T56" fmla="*/ 29 w 195"/>
                <a:gd name="T57" fmla="*/ 20 h 72"/>
                <a:gd name="T58" fmla="*/ 54 w 195"/>
                <a:gd name="T59" fmla="*/ 19 h 72"/>
                <a:gd name="T60" fmla="*/ 80 w 195"/>
                <a:gd name="T61" fmla="*/ 22 h 72"/>
                <a:gd name="T62" fmla="*/ 105 w 195"/>
                <a:gd name="T63" fmla="*/ 27 h 72"/>
                <a:gd name="T64" fmla="*/ 119 w 195"/>
                <a:gd name="T65" fmla="*/ 14 h 72"/>
                <a:gd name="T66" fmla="*/ 137 w 195"/>
                <a:gd name="T67" fmla="*/ 8 h 72"/>
                <a:gd name="T68" fmla="*/ 157 w 195"/>
                <a:gd name="T69" fmla="*/ 3 h 72"/>
                <a:gd name="T70" fmla="*/ 179 w 195"/>
                <a:gd name="T71" fmla="*/ 0 h 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5" h="72">
                  <a:moveTo>
                    <a:pt x="192" y="8"/>
                  </a:moveTo>
                  <a:lnTo>
                    <a:pt x="193" y="10"/>
                  </a:lnTo>
                  <a:lnTo>
                    <a:pt x="195" y="12"/>
                  </a:lnTo>
                  <a:lnTo>
                    <a:pt x="195" y="14"/>
                  </a:lnTo>
                  <a:lnTo>
                    <a:pt x="195" y="15"/>
                  </a:lnTo>
                  <a:lnTo>
                    <a:pt x="195" y="19"/>
                  </a:lnTo>
                  <a:lnTo>
                    <a:pt x="195" y="21"/>
                  </a:lnTo>
                  <a:lnTo>
                    <a:pt x="195" y="23"/>
                  </a:lnTo>
                  <a:lnTo>
                    <a:pt x="195" y="25"/>
                  </a:lnTo>
                  <a:lnTo>
                    <a:pt x="192" y="27"/>
                  </a:lnTo>
                  <a:lnTo>
                    <a:pt x="190" y="29"/>
                  </a:lnTo>
                  <a:lnTo>
                    <a:pt x="188" y="30"/>
                  </a:lnTo>
                  <a:lnTo>
                    <a:pt x="186" y="30"/>
                  </a:lnTo>
                  <a:lnTo>
                    <a:pt x="184" y="30"/>
                  </a:lnTo>
                  <a:lnTo>
                    <a:pt x="181" y="29"/>
                  </a:lnTo>
                  <a:lnTo>
                    <a:pt x="178" y="30"/>
                  </a:lnTo>
                  <a:lnTo>
                    <a:pt x="175" y="31"/>
                  </a:lnTo>
                  <a:lnTo>
                    <a:pt x="170" y="32"/>
                  </a:lnTo>
                  <a:lnTo>
                    <a:pt x="164" y="34"/>
                  </a:lnTo>
                  <a:lnTo>
                    <a:pt x="157" y="36"/>
                  </a:lnTo>
                  <a:lnTo>
                    <a:pt x="152" y="38"/>
                  </a:lnTo>
                  <a:lnTo>
                    <a:pt x="146" y="42"/>
                  </a:lnTo>
                  <a:lnTo>
                    <a:pt x="142" y="46"/>
                  </a:lnTo>
                  <a:lnTo>
                    <a:pt x="138" y="50"/>
                  </a:lnTo>
                  <a:lnTo>
                    <a:pt x="134" y="55"/>
                  </a:lnTo>
                  <a:lnTo>
                    <a:pt x="134" y="56"/>
                  </a:lnTo>
                  <a:lnTo>
                    <a:pt x="134" y="58"/>
                  </a:lnTo>
                  <a:lnTo>
                    <a:pt x="134" y="61"/>
                  </a:lnTo>
                  <a:lnTo>
                    <a:pt x="134" y="63"/>
                  </a:lnTo>
                  <a:lnTo>
                    <a:pt x="134" y="65"/>
                  </a:lnTo>
                  <a:lnTo>
                    <a:pt x="134" y="68"/>
                  </a:lnTo>
                  <a:lnTo>
                    <a:pt x="131" y="69"/>
                  </a:lnTo>
                  <a:lnTo>
                    <a:pt x="128" y="72"/>
                  </a:lnTo>
                  <a:lnTo>
                    <a:pt x="123" y="72"/>
                  </a:lnTo>
                  <a:lnTo>
                    <a:pt x="119" y="72"/>
                  </a:lnTo>
                  <a:lnTo>
                    <a:pt x="114" y="70"/>
                  </a:lnTo>
                  <a:lnTo>
                    <a:pt x="110" y="69"/>
                  </a:lnTo>
                  <a:lnTo>
                    <a:pt x="103" y="65"/>
                  </a:lnTo>
                  <a:lnTo>
                    <a:pt x="98" y="59"/>
                  </a:lnTo>
                  <a:lnTo>
                    <a:pt x="92" y="55"/>
                  </a:lnTo>
                  <a:lnTo>
                    <a:pt x="85" y="51"/>
                  </a:lnTo>
                  <a:lnTo>
                    <a:pt x="83" y="48"/>
                  </a:lnTo>
                  <a:lnTo>
                    <a:pt x="79" y="47"/>
                  </a:lnTo>
                  <a:lnTo>
                    <a:pt x="73" y="47"/>
                  </a:lnTo>
                  <a:lnTo>
                    <a:pt x="67" y="48"/>
                  </a:lnTo>
                  <a:lnTo>
                    <a:pt x="8" y="48"/>
                  </a:lnTo>
                  <a:lnTo>
                    <a:pt x="5" y="46"/>
                  </a:lnTo>
                  <a:lnTo>
                    <a:pt x="4" y="44"/>
                  </a:lnTo>
                  <a:lnTo>
                    <a:pt x="3" y="41"/>
                  </a:lnTo>
                  <a:lnTo>
                    <a:pt x="1" y="38"/>
                  </a:lnTo>
                  <a:lnTo>
                    <a:pt x="0" y="36"/>
                  </a:lnTo>
                  <a:lnTo>
                    <a:pt x="0" y="34"/>
                  </a:lnTo>
                  <a:lnTo>
                    <a:pt x="1" y="31"/>
                  </a:lnTo>
                  <a:lnTo>
                    <a:pt x="5" y="30"/>
                  </a:lnTo>
                  <a:lnTo>
                    <a:pt x="11" y="26"/>
                  </a:lnTo>
                  <a:lnTo>
                    <a:pt x="16" y="23"/>
                  </a:lnTo>
                  <a:lnTo>
                    <a:pt x="22" y="21"/>
                  </a:lnTo>
                  <a:lnTo>
                    <a:pt x="29" y="20"/>
                  </a:lnTo>
                  <a:lnTo>
                    <a:pt x="41" y="19"/>
                  </a:lnTo>
                  <a:lnTo>
                    <a:pt x="54" y="19"/>
                  </a:lnTo>
                  <a:lnTo>
                    <a:pt x="66" y="20"/>
                  </a:lnTo>
                  <a:lnTo>
                    <a:pt x="80" y="22"/>
                  </a:lnTo>
                  <a:lnTo>
                    <a:pt x="92" y="24"/>
                  </a:lnTo>
                  <a:lnTo>
                    <a:pt x="105" y="27"/>
                  </a:lnTo>
                  <a:lnTo>
                    <a:pt x="112" y="20"/>
                  </a:lnTo>
                  <a:lnTo>
                    <a:pt x="119" y="14"/>
                  </a:lnTo>
                  <a:lnTo>
                    <a:pt x="127" y="11"/>
                  </a:lnTo>
                  <a:lnTo>
                    <a:pt x="137" y="8"/>
                  </a:lnTo>
                  <a:lnTo>
                    <a:pt x="146" y="4"/>
                  </a:lnTo>
                  <a:lnTo>
                    <a:pt x="157" y="3"/>
                  </a:lnTo>
                  <a:lnTo>
                    <a:pt x="168" y="1"/>
                  </a:lnTo>
                  <a:lnTo>
                    <a:pt x="179" y="0"/>
                  </a:lnTo>
                  <a:lnTo>
                    <a:pt x="192" y="8"/>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1" name="Freeform 210">
              <a:extLst>
                <a:ext uri="{FF2B5EF4-FFF2-40B4-BE49-F238E27FC236}">
                  <a16:creationId xmlns:a16="http://schemas.microsoft.com/office/drawing/2014/main" id="{521242A2-A031-4D71-BCD9-DB57562CE557}"/>
                </a:ext>
              </a:extLst>
            </p:cNvPr>
            <p:cNvSpPr>
              <a:spLocks/>
            </p:cNvSpPr>
            <p:nvPr/>
          </p:nvSpPr>
          <p:spPr bwMode="auto">
            <a:xfrm>
              <a:off x="6472238" y="3227388"/>
              <a:ext cx="328613" cy="239713"/>
            </a:xfrm>
            <a:custGeom>
              <a:avLst/>
              <a:gdLst>
                <a:gd name="T0" fmla="*/ 186 w 207"/>
                <a:gd name="T1" fmla="*/ 38 h 151"/>
                <a:gd name="T2" fmla="*/ 193 w 207"/>
                <a:gd name="T3" fmla="*/ 51 h 151"/>
                <a:gd name="T4" fmla="*/ 200 w 207"/>
                <a:gd name="T5" fmla="*/ 63 h 151"/>
                <a:gd name="T6" fmla="*/ 206 w 207"/>
                <a:gd name="T7" fmla="*/ 75 h 151"/>
                <a:gd name="T8" fmla="*/ 196 w 207"/>
                <a:gd name="T9" fmla="*/ 85 h 151"/>
                <a:gd name="T10" fmla="*/ 170 w 207"/>
                <a:gd name="T11" fmla="*/ 89 h 151"/>
                <a:gd name="T12" fmla="*/ 145 w 207"/>
                <a:gd name="T13" fmla="*/ 96 h 151"/>
                <a:gd name="T14" fmla="*/ 130 w 207"/>
                <a:gd name="T15" fmla="*/ 105 h 151"/>
                <a:gd name="T16" fmla="*/ 123 w 207"/>
                <a:gd name="T17" fmla="*/ 113 h 151"/>
                <a:gd name="T18" fmla="*/ 109 w 207"/>
                <a:gd name="T19" fmla="*/ 121 h 151"/>
                <a:gd name="T20" fmla="*/ 87 w 207"/>
                <a:gd name="T21" fmla="*/ 121 h 151"/>
                <a:gd name="T22" fmla="*/ 66 w 207"/>
                <a:gd name="T23" fmla="*/ 122 h 151"/>
                <a:gd name="T24" fmla="*/ 52 w 207"/>
                <a:gd name="T25" fmla="*/ 127 h 151"/>
                <a:gd name="T26" fmla="*/ 44 w 207"/>
                <a:gd name="T27" fmla="*/ 133 h 151"/>
                <a:gd name="T28" fmla="*/ 37 w 207"/>
                <a:gd name="T29" fmla="*/ 137 h 151"/>
                <a:gd name="T30" fmla="*/ 32 w 207"/>
                <a:gd name="T31" fmla="*/ 140 h 151"/>
                <a:gd name="T32" fmla="*/ 26 w 207"/>
                <a:gd name="T33" fmla="*/ 144 h 151"/>
                <a:gd name="T34" fmla="*/ 19 w 207"/>
                <a:gd name="T35" fmla="*/ 149 h 151"/>
                <a:gd name="T36" fmla="*/ 12 w 207"/>
                <a:gd name="T37" fmla="*/ 151 h 151"/>
                <a:gd name="T38" fmla="*/ 5 w 207"/>
                <a:gd name="T39" fmla="*/ 143 h 151"/>
                <a:gd name="T40" fmla="*/ 5 w 207"/>
                <a:gd name="T41" fmla="*/ 133 h 151"/>
                <a:gd name="T42" fmla="*/ 7 w 207"/>
                <a:gd name="T43" fmla="*/ 122 h 151"/>
                <a:gd name="T44" fmla="*/ 4 w 207"/>
                <a:gd name="T45" fmla="*/ 111 h 151"/>
                <a:gd name="T46" fmla="*/ 0 w 207"/>
                <a:gd name="T47" fmla="*/ 101 h 151"/>
                <a:gd name="T48" fmla="*/ 1 w 207"/>
                <a:gd name="T49" fmla="*/ 90 h 151"/>
                <a:gd name="T50" fmla="*/ 5 w 207"/>
                <a:gd name="T51" fmla="*/ 80 h 151"/>
                <a:gd name="T52" fmla="*/ 7 w 207"/>
                <a:gd name="T53" fmla="*/ 69 h 151"/>
                <a:gd name="T54" fmla="*/ 25 w 207"/>
                <a:gd name="T55" fmla="*/ 47 h 151"/>
                <a:gd name="T56" fmla="*/ 44 w 207"/>
                <a:gd name="T57" fmla="*/ 26 h 151"/>
                <a:gd name="T58" fmla="*/ 68 w 207"/>
                <a:gd name="T59" fmla="*/ 10 h 151"/>
                <a:gd name="T60" fmla="*/ 83 w 207"/>
                <a:gd name="T61" fmla="*/ 3 h 151"/>
                <a:gd name="T62" fmla="*/ 99 w 207"/>
                <a:gd name="T63" fmla="*/ 0 h 151"/>
                <a:gd name="T64" fmla="*/ 124 w 207"/>
                <a:gd name="T65" fmla="*/ 0 h 151"/>
                <a:gd name="T66" fmla="*/ 149 w 207"/>
                <a:gd name="T67" fmla="*/ 7 h 151"/>
                <a:gd name="T68" fmla="*/ 168 w 207"/>
                <a:gd name="T69" fmla="*/ 18 h 151"/>
                <a:gd name="T70" fmla="*/ 186 w 207"/>
                <a:gd name="T71" fmla="*/ 31 h 15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 h="151">
                  <a:moveTo>
                    <a:pt x="186" y="31"/>
                  </a:moveTo>
                  <a:lnTo>
                    <a:pt x="186" y="38"/>
                  </a:lnTo>
                  <a:lnTo>
                    <a:pt x="189" y="44"/>
                  </a:lnTo>
                  <a:lnTo>
                    <a:pt x="193" y="51"/>
                  </a:lnTo>
                  <a:lnTo>
                    <a:pt x="196" y="56"/>
                  </a:lnTo>
                  <a:lnTo>
                    <a:pt x="200" y="63"/>
                  </a:lnTo>
                  <a:lnTo>
                    <a:pt x="203" y="68"/>
                  </a:lnTo>
                  <a:lnTo>
                    <a:pt x="206" y="75"/>
                  </a:lnTo>
                  <a:lnTo>
                    <a:pt x="207" y="82"/>
                  </a:lnTo>
                  <a:lnTo>
                    <a:pt x="196" y="85"/>
                  </a:lnTo>
                  <a:lnTo>
                    <a:pt x="184" y="87"/>
                  </a:lnTo>
                  <a:lnTo>
                    <a:pt x="170" y="89"/>
                  </a:lnTo>
                  <a:lnTo>
                    <a:pt x="157" y="93"/>
                  </a:lnTo>
                  <a:lnTo>
                    <a:pt x="145" y="96"/>
                  </a:lnTo>
                  <a:lnTo>
                    <a:pt x="135" y="101"/>
                  </a:lnTo>
                  <a:lnTo>
                    <a:pt x="130" y="105"/>
                  </a:lnTo>
                  <a:lnTo>
                    <a:pt x="126" y="109"/>
                  </a:lnTo>
                  <a:lnTo>
                    <a:pt x="123" y="113"/>
                  </a:lnTo>
                  <a:lnTo>
                    <a:pt x="120" y="119"/>
                  </a:lnTo>
                  <a:lnTo>
                    <a:pt x="109" y="121"/>
                  </a:lnTo>
                  <a:lnTo>
                    <a:pt x="98" y="122"/>
                  </a:lnTo>
                  <a:lnTo>
                    <a:pt x="87" y="121"/>
                  </a:lnTo>
                  <a:lnTo>
                    <a:pt x="76" y="121"/>
                  </a:lnTo>
                  <a:lnTo>
                    <a:pt x="66" y="122"/>
                  </a:lnTo>
                  <a:lnTo>
                    <a:pt x="57" y="125"/>
                  </a:lnTo>
                  <a:lnTo>
                    <a:pt x="52" y="127"/>
                  </a:lnTo>
                  <a:lnTo>
                    <a:pt x="48" y="130"/>
                  </a:lnTo>
                  <a:lnTo>
                    <a:pt x="44" y="133"/>
                  </a:lnTo>
                  <a:lnTo>
                    <a:pt x="41" y="139"/>
                  </a:lnTo>
                  <a:lnTo>
                    <a:pt x="37" y="137"/>
                  </a:lnTo>
                  <a:lnTo>
                    <a:pt x="34" y="138"/>
                  </a:lnTo>
                  <a:lnTo>
                    <a:pt x="32" y="140"/>
                  </a:lnTo>
                  <a:lnTo>
                    <a:pt x="29" y="142"/>
                  </a:lnTo>
                  <a:lnTo>
                    <a:pt x="26" y="144"/>
                  </a:lnTo>
                  <a:lnTo>
                    <a:pt x="23" y="147"/>
                  </a:lnTo>
                  <a:lnTo>
                    <a:pt x="19" y="149"/>
                  </a:lnTo>
                  <a:lnTo>
                    <a:pt x="16" y="150"/>
                  </a:lnTo>
                  <a:lnTo>
                    <a:pt x="12" y="151"/>
                  </a:lnTo>
                  <a:lnTo>
                    <a:pt x="7" y="148"/>
                  </a:lnTo>
                  <a:lnTo>
                    <a:pt x="5" y="143"/>
                  </a:lnTo>
                  <a:lnTo>
                    <a:pt x="4" y="139"/>
                  </a:lnTo>
                  <a:lnTo>
                    <a:pt x="5" y="133"/>
                  </a:lnTo>
                  <a:lnTo>
                    <a:pt x="5" y="128"/>
                  </a:lnTo>
                  <a:lnTo>
                    <a:pt x="7" y="122"/>
                  </a:lnTo>
                  <a:lnTo>
                    <a:pt x="7" y="117"/>
                  </a:lnTo>
                  <a:lnTo>
                    <a:pt x="4" y="111"/>
                  </a:lnTo>
                  <a:lnTo>
                    <a:pt x="0" y="106"/>
                  </a:lnTo>
                  <a:lnTo>
                    <a:pt x="0" y="101"/>
                  </a:lnTo>
                  <a:lnTo>
                    <a:pt x="0" y="96"/>
                  </a:lnTo>
                  <a:lnTo>
                    <a:pt x="1" y="90"/>
                  </a:lnTo>
                  <a:lnTo>
                    <a:pt x="3" y="86"/>
                  </a:lnTo>
                  <a:lnTo>
                    <a:pt x="5" y="80"/>
                  </a:lnTo>
                  <a:lnTo>
                    <a:pt x="7" y="75"/>
                  </a:lnTo>
                  <a:lnTo>
                    <a:pt x="7" y="69"/>
                  </a:lnTo>
                  <a:lnTo>
                    <a:pt x="15" y="58"/>
                  </a:lnTo>
                  <a:lnTo>
                    <a:pt x="25" y="47"/>
                  </a:lnTo>
                  <a:lnTo>
                    <a:pt x="33" y="37"/>
                  </a:lnTo>
                  <a:lnTo>
                    <a:pt x="44" y="26"/>
                  </a:lnTo>
                  <a:lnTo>
                    <a:pt x="55" y="18"/>
                  </a:lnTo>
                  <a:lnTo>
                    <a:pt x="68" y="10"/>
                  </a:lnTo>
                  <a:lnTo>
                    <a:pt x="74" y="7"/>
                  </a:lnTo>
                  <a:lnTo>
                    <a:pt x="83" y="3"/>
                  </a:lnTo>
                  <a:lnTo>
                    <a:pt x="90" y="1"/>
                  </a:lnTo>
                  <a:lnTo>
                    <a:pt x="99" y="0"/>
                  </a:lnTo>
                  <a:lnTo>
                    <a:pt x="112" y="0"/>
                  </a:lnTo>
                  <a:lnTo>
                    <a:pt x="124" y="0"/>
                  </a:lnTo>
                  <a:lnTo>
                    <a:pt x="137" y="3"/>
                  </a:lnTo>
                  <a:lnTo>
                    <a:pt x="149" y="7"/>
                  </a:lnTo>
                  <a:lnTo>
                    <a:pt x="159" y="11"/>
                  </a:lnTo>
                  <a:lnTo>
                    <a:pt x="168" y="18"/>
                  </a:lnTo>
                  <a:lnTo>
                    <a:pt x="178" y="24"/>
                  </a:lnTo>
                  <a:lnTo>
                    <a:pt x="18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2" name="Freeform 211">
              <a:extLst>
                <a:ext uri="{FF2B5EF4-FFF2-40B4-BE49-F238E27FC236}">
                  <a16:creationId xmlns:a16="http://schemas.microsoft.com/office/drawing/2014/main" id="{9F92AC7D-6808-49F6-91DA-7C7E903FE7DA}"/>
                </a:ext>
              </a:extLst>
            </p:cNvPr>
            <p:cNvSpPr>
              <a:spLocks/>
            </p:cNvSpPr>
            <p:nvPr/>
          </p:nvSpPr>
          <p:spPr bwMode="auto">
            <a:xfrm>
              <a:off x="6507163" y="3260725"/>
              <a:ext cx="250825" cy="166688"/>
            </a:xfrm>
            <a:custGeom>
              <a:avLst/>
              <a:gdLst>
                <a:gd name="T0" fmla="*/ 148 w 158"/>
                <a:gd name="T1" fmla="*/ 54 h 105"/>
                <a:gd name="T2" fmla="*/ 126 w 158"/>
                <a:gd name="T3" fmla="*/ 59 h 105"/>
                <a:gd name="T4" fmla="*/ 104 w 158"/>
                <a:gd name="T5" fmla="*/ 67 h 105"/>
                <a:gd name="T6" fmla="*/ 86 w 158"/>
                <a:gd name="T7" fmla="*/ 78 h 105"/>
                <a:gd name="T8" fmla="*/ 68 w 158"/>
                <a:gd name="T9" fmla="*/ 85 h 105"/>
                <a:gd name="T10" fmla="*/ 47 w 158"/>
                <a:gd name="T11" fmla="*/ 86 h 105"/>
                <a:gd name="T12" fmla="*/ 29 w 158"/>
                <a:gd name="T13" fmla="*/ 91 h 105"/>
                <a:gd name="T14" fmla="*/ 12 w 158"/>
                <a:gd name="T15" fmla="*/ 99 h 105"/>
                <a:gd name="T16" fmla="*/ 3 w 158"/>
                <a:gd name="T17" fmla="*/ 97 h 105"/>
                <a:gd name="T18" fmla="*/ 0 w 158"/>
                <a:gd name="T19" fmla="*/ 78 h 105"/>
                <a:gd name="T20" fmla="*/ 1 w 158"/>
                <a:gd name="T21" fmla="*/ 57 h 105"/>
                <a:gd name="T22" fmla="*/ 8 w 158"/>
                <a:gd name="T23" fmla="*/ 43 h 105"/>
                <a:gd name="T24" fmla="*/ 14 w 158"/>
                <a:gd name="T25" fmla="*/ 35 h 105"/>
                <a:gd name="T26" fmla="*/ 25 w 158"/>
                <a:gd name="T27" fmla="*/ 29 h 105"/>
                <a:gd name="T28" fmla="*/ 33 w 158"/>
                <a:gd name="T29" fmla="*/ 23 h 105"/>
                <a:gd name="T30" fmla="*/ 40 w 158"/>
                <a:gd name="T31" fmla="*/ 19 h 105"/>
                <a:gd name="T32" fmla="*/ 48 w 158"/>
                <a:gd name="T33" fmla="*/ 15 h 105"/>
                <a:gd name="T34" fmla="*/ 61 w 158"/>
                <a:gd name="T35" fmla="*/ 9 h 105"/>
                <a:gd name="T36" fmla="*/ 69 w 158"/>
                <a:gd name="T37" fmla="*/ 10 h 105"/>
                <a:gd name="T38" fmla="*/ 76 w 158"/>
                <a:gd name="T39" fmla="*/ 5 h 105"/>
                <a:gd name="T40" fmla="*/ 86 w 158"/>
                <a:gd name="T41" fmla="*/ 4 h 105"/>
                <a:gd name="T42" fmla="*/ 95 w 158"/>
                <a:gd name="T43" fmla="*/ 4 h 105"/>
                <a:gd name="T44" fmla="*/ 101 w 158"/>
                <a:gd name="T45" fmla="*/ 6 h 105"/>
                <a:gd name="T46" fmla="*/ 101 w 158"/>
                <a:gd name="T47" fmla="*/ 8 h 105"/>
                <a:gd name="T48" fmla="*/ 101 w 158"/>
                <a:gd name="T49" fmla="*/ 9 h 105"/>
                <a:gd name="T50" fmla="*/ 102 w 158"/>
                <a:gd name="T51" fmla="*/ 10 h 105"/>
                <a:gd name="T52" fmla="*/ 105 w 158"/>
                <a:gd name="T53" fmla="*/ 11 h 105"/>
                <a:gd name="T54" fmla="*/ 111 w 158"/>
                <a:gd name="T55" fmla="*/ 9 h 105"/>
                <a:gd name="T56" fmla="*/ 113 w 158"/>
                <a:gd name="T57" fmla="*/ 6 h 105"/>
                <a:gd name="T58" fmla="*/ 115 w 158"/>
                <a:gd name="T59" fmla="*/ 2 h 105"/>
                <a:gd name="T60" fmla="*/ 124 w 158"/>
                <a:gd name="T61" fmla="*/ 3 h 105"/>
                <a:gd name="T62" fmla="*/ 140 w 158"/>
                <a:gd name="T63" fmla="*/ 12 h 105"/>
                <a:gd name="T64" fmla="*/ 151 w 158"/>
                <a:gd name="T65" fmla="*/ 26 h 105"/>
                <a:gd name="T66" fmla="*/ 156 w 158"/>
                <a:gd name="T67" fmla="*/ 42 h 1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8" h="105">
                  <a:moveTo>
                    <a:pt x="158" y="51"/>
                  </a:moveTo>
                  <a:lnTo>
                    <a:pt x="148" y="54"/>
                  </a:lnTo>
                  <a:lnTo>
                    <a:pt x="137" y="56"/>
                  </a:lnTo>
                  <a:lnTo>
                    <a:pt x="126" y="59"/>
                  </a:lnTo>
                  <a:lnTo>
                    <a:pt x="115" y="63"/>
                  </a:lnTo>
                  <a:lnTo>
                    <a:pt x="104" y="67"/>
                  </a:lnTo>
                  <a:lnTo>
                    <a:pt x="94" y="73"/>
                  </a:lnTo>
                  <a:lnTo>
                    <a:pt x="86" y="78"/>
                  </a:lnTo>
                  <a:lnTo>
                    <a:pt x="79" y="86"/>
                  </a:lnTo>
                  <a:lnTo>
                    <a:pt x="68" y="85"/>
                  </a:lnTo>
                  <a:lnTo>
                    <a:pt x="58" y="86"/>
                  </a:lnTo>
                  <a:lnTo>
                    <a:pt x="47" y="86"/>
                  </a:lnTo>
                  <a:lnTo>
                    <a:pt x="37" y="88"/>
                  </a:lnTo>
                  <a:lnTo>
                    <a:pt x="29" y="91"/>
                  </a:lnTo>
                  <a:lnTo>
                    <a:pt x="21" y="95"/>
                  </a:lnTo>
                  <a:lnTo>
                    <a:pt x="12" y="99"/>
                  </a:lnTo>
                  <a:lnTo>
                    <a:pt x="6" y="105"/>
                  </a:lnTo>
                  <a:lnTo>
                    <a:pt x="3" y="97"/>
                  </a:lnTo>
                  <a:lnTo>
                    <a:pt x="1" y="88"/>
                  </a:lnTo>
                  <a:lnTo>
                    <a:pt x="0" y="78"/>
                  </a:lnTo>
                  <a:lnTo>
                    <a:pt x="0" y="67"/>
                  </a:lnTo>
                  <a:lnTo>
                    <a:pt x="1" y="57"/>
                  </a:lnTo>
                  <a:lnTo>
                    <a:pt x="6" y="47"/>
                  </a:lnTo>
                  <a:lnTo>
                    <a:pt x="8" y="43"/>
                  </a:lnTo>
                  <a:lnTo>
                    <a:pt x="11" y="38"/>
                  </a:lnTo>
                  <a:lnTo>
                    <a:pt x="14" y="35"/>
                  </a:lnTo>
                  <a:lnTo>
                    <a:pt x="19" y="31"/>
                  </a:lnTo>
                  <a:lnTo>
                    <a:pt x="25" y="29"/>
                  </a:lnTo>
                  <a:lnTo>
                    <a:pt x="30" y="26"/>
                  </a:lnTo>
                  <a:lnTo>
                    <a:pt x="33" y="23"/>
                  </a:lnTo>
                  <a:lnTo>
                    <a:pt x="37" y="21"/>
                  </a:lnTo>
                  <a:lnTo>
                    <a:pt x="40" y="19"/>
                  </a:lnTo>
                  <a:lnTo>
                    <a:pt x="44" y="16"/>
                  </a:lnTo>
                  <a:lnTo>
                    <a:pt x="48" y="15"/>
                  </a:lnTo>
                  <a:lnTo>
                    <a:pt x="52" y="14"/>
                  </a:lnTo>
                  <a:lnTo>
                    <a:pt x="61" y="9"/>
                  </a:lnTo>
                  <a:lnTo>
                    <a:pt x="66" y="12"/>
                  </a:lnTo>
                  <a:lnTo>
                    <a:pt x="69" y="10"/>
                  </a:lnTo>
                  <a:lnTo>
                    <a:pt x="72" y="8"/>
                  </a:lnTo>
                  <a:lnTo>
                    <a:pt x="76" y="5"/>
                  </a:lnTo>
                  <a:lnTo>
                    <a:pt x="82" y="4"/>
                  </a:lnTo>
                  <a:lnTo>
                    <a:pt x="86" y="4"/>
                  </a:lnTo>
                  <a:lnTo>
                    <a:pt x="91" y="4"/>
                  </a:lnTo>
                  <a:lnTo>
                    <a:pt x="95" y="4"/>
                  </a:lnTo>
                  <a:lnTo>
                    <a:pt x="101" y="6"/>
                  </a:lnTo>
                  <a:lnTo>
                    <a:pt x="101" y="8"/>
                  </a:lnTo>
                  <a:lnTo>
                    <a:pt x="101" y="9"/>
                  </a:lnTo>
                  <a:lnTo>
                    <a:pt x="102" y="10"/>
                  </a:lnTo>
                  <a:lnTo>
                    <a:pt x="105" y="11"/>
                  </a:lnTo>
                  <a:lnTo>
                    <a:pt x="108" y="10"/>
                  </a:lnTo>
                  <a:lnTo>
                    <a:pt x="111" y="9"/>
                  </a:lnTo>
                  <a:lnTo>
                    <a:pt x="112" y="8"/>
                  </a:lnTo>
                  <a:lnTo>
                    <a:pt x="113" y="6"/>
                  </a:lnTo>
                  <a:lnTo>
                    <a:pt x="115" y="4"/>
                  </a:lnTo>
                  <a:lnTo>
                    <a:pt x="115" y="2"/>
                  </a:lnTo>
                  <a:lnTo>
                    <a:pt x="113" y="0"/>
                  </a:lnTo>
                  <a:lnTo>
                    <a:pt x="124" y="3"/>
                  </a:lnTo>
                  <a:lnTo>
                    <a:pt x="133" y="8"/>
                  </a:lnTo>
                  <a:lnTo>
                    <a:pt x="140" y="12"/>
                  </a:lnTo>
                  <a:lnTo>
                    <a:pt x="146" y="19"/>
                  </a:lnTo>
                  <a:lnTo>
                    <a:pt x="151" y="26"/>
                  </a:lnTo>
                  <a:lnTo>
                    <a:pt x="155" y="34"/>
                  </a:lnTo>
                  <a:lnTo>
                    <a:pt x="156" y="42"/>
                  </a:lnTo>
                  <a:lnTo>
                    <a:pt x="158" y="51"/>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3" name="Freeform 212">
              <a:extLst>
                <a:ext uri="{FF2B5EF4-FFF2-40B4-BE49-F238E27FC236}">
                  <a16:creationId xmlns:a16="http://schemas.microsoft.com/office/drawing/2014/main" id="{CDE192A3-7D46-4BC2-9851-7AF6FEBE5987}"/>
                </a:ext>
              </a:extLst>
            </p:cNvPr>
            <p:cNvSpPr>
              <a:spLocks/>
            </p:cNvSpPr>
            <p:nvPr/>
          </p:nvSpPr>
          <p:spPr bwMode="auto">
            <a:xfrm>
              <a:off x="2843213" y="3279775"/>
              <a:ext cx="412750" cy="285750"/>
            </a:xfrm>
            <a:custGeom>
              <a:avLst/>
              <a:gdLst>
                <a:gd name="T0" fmla="*/ 221 w 260"/>
                <a:gd name="T1" fmla="*/ 66 h 180"/>
                <a:gd name="T2" fmla="*/ 228 w 260"/>
                <a:gd name="T3" fmla="*/ 84 h 180"/>
                <a:gd name="T4" fmla="*/ 230 w 260"/>
                <a:gd name="T5" fmla="*/ 104 h 180"/>
                <a:gd name="T6" fmla="*/ 228 w 260"/>
                <a:gd name="T7" fmla="*/ 124 h 180"/>
                <a:gd name="T8" fmla="*/ 224 w 260"/>
                <a:gd name="T9" fmla="*/ 136 h 180"/>
                <a:gd name="T10" fmla="*/ 224 w 260"/>
                <a:gd name="T11" fmla="*/ 139 h 180"/>
                <a:gd name="T12" fmla="*/ 230 w 260"/>
                <a:gd name="T13" fmla="*/ 144 h 180"/>
                <a:gd name="T14" fmla="*/ 241 w 260"/>
                <a:gd name="T15" fmla="*/ 152 h 180"/>
                <a:gd name="T16" fmla="*/ 248 w 260"/>
                <a:gd name="T17" fmla="*/ 160 h 180"/>
                <a:gd name="T18" fmla="*/ 250 w 260"/>
                <a:gd name="T19" fmla="*/ 167 h 180"/>
                <a:gd name="T20" fmla="*/ 254 w 260"/>
                <a:gd name="T21" fmla="*/ 169 h 180"/>
                <a:gd name="T22" fmla="*/ 259 w 260"/>
                <a:gd name="T23" fmla="*/ 171 h 180"/>
                <a:gd name="T24" fmla="*/ 260 w 260"/>
                <a:gd name="T25" fmla="*/ 174 h 180"/>
                <a:gd name="T26" fmla="*/ 256 w 260"/>
                <a:gd name="T27" fmla="*/ 179 h 180"/>
                <a:gd name="T28" fmla="*/ 250 w 260"/>
                <a:gd name="T29" fmla="*/ 179 h 180"/>
                <a:gd name="T30" fmla="*/ 245 w 260"/>
                <a:gd name="T31" fmla="*/ 175 h 180"/>
                <a:gd name="T32" fmla="*/ 238 w 260"/>
                <a:gd name="T33" fmla="*/ 173 h 180"/>
                <a:gd name="T34" fmla="*/ 230 w 260"/>
                <a:gd name="T35" fmla="*/ 167 h 180"/>
                <a:gd name="T36" fmla="*/ 217 w 260"/>
                <a:gd name="T37" fmla="*/ 154 h 180"/>
                <a:gd name="T38" fmla="*/ 196 w 260"/>
                <a:gd name="T39" fmla="*/ 141 h 180"/>
                <a:gd name="T40" fmla="*/ 162 w 260"/>
                <a:gd name="T41" fmla="*/ 128 h 180"/>
                <a:gd name="T42" fmla="*/ 125 w 260"/>
                <a:gd name="T43" fmla="*/ 120 h 180"/>
                <a:gd name="T44" fmla="*/ 101 w 260"/>
                <a:gd name="T45" fmla="*/ 114 h 180"/>
                <a:gd name="T46" fmla="*/ 89 w 260"/>
                <a:gd name="T47" fmla="*/ 110 h 180"/>
                <a:gd name="T48" fmla="*/ 75 w 260"/>
                <a:gd name="T49" fmla="*/ 110 h 180"/>
                <a:gd name="T50" fmla="*/ 50 w 260"/>
                <a:gd name="T51" fmla="*/ 116 h 180"/>
                <a:gd name="T52" fmla="*/ 38 w 260"/>
                <a:gd name="T53" fmla="*/ 118 h 180"/>
                <a:gd name="T54" fmla="*/ 28 w 260"/>
                <a:gd name="T55" fmla="*/ 117 h 180"/>
                <a:gd name="T56" fmla="*/ 21 w 260"/>
                <a:gd name="T57" fmla="*/ 110 h 180"/>
                <a:gd name="T58" fmla="*/ 17 w 260"/>
                <a:gd name="T59" fmla="*/ 97 h 180"/>
                <a:gd name="T60" fmla="*/ 3 w 260"/>
                <a:gd name="T61" fmla="*/ 97 h 180"/>
                <a:gd name="T62" fmla="*/ 0 w 260"/>
                <a:gd name="T63" fmla="*/ 87 h 180"/>
                <a:gd name="T64" fmla="*/ 0 w 260"/>
                <a:gd name="T65" fmla="*/ 77 h 180"/>
                <a:gd name="T66" fmla="*/ 3 w 260"/>
                <a:gd name="T67" fmla="*/ 66 h 180"/>
                <a:gd name="T68" fmla="*/ 11 w 260"/>
                <a:gd name="T69" fmla="*/ 52 h 180"/>
                <a:gd name="T70" fmla="*/ 29 w 260"/>
                <a:gd name="T71" fmla="*/ 34 h 180"/>
                <a:gd name="T72" fmla="*/ 51 w 260"/>
                <a:gd name="T73" fmla="*/ 19 h 180"/>
                <a:gd name="T74" fmla="*/ 73 w 260"/>
                <a:gd name="T75" fmla="*/ 5 h 180"/>
                <a:gd name="T76" fmla="*/ 104 w 260"/>
                <a:gd name="T77" fmla="*/ 4 h 180"/>
                <a:gd name="T78" fmla="*/ 145 w 260"/>
                <a:gd name="T79" fmla="*/ 10 h 180"/>
                <a:gd name="T80" fmla="*/ 174 w 260"/>
                <a:gd name="T81" fmla="*/ 18 h 180"/>
                <a:gd name="T82" fmla="*/ 191 w 260"/>
                <a:gd name="T83" fmla="*/ 25 h 180"/>
                <a:gd name="T84" fmla="*/ 205 w 260"/>
                <a:gd name="T85" fmla="*/ 36 h 180"/>
                <a:gd name="T86" fmla="*/ 214 w 260"/>
                <a:gd name="T87" fmla="*/ 51 h 1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0" h="180">
                  <a:moveTo>
                    <a:pt x="217" y="60"/>
                  </a:moveTo>
                  <a:lnTo>
                    <a:pt x="221" y="66"/>
                  </a:lnTo>
                  <a:lnTo>
                    <a:pt x="225" y="75"/>
                  </a:lnTo>
                  <a:lnTo>
                    <a:pt x="228" y="84"/>
                  </a:lnTo>
                  <a:lnTo>
                    <a:pt x="230" y="94"/>
                  </a:lnTo>
                  <a:lnTo>
                    <a:pt x="230" y="104"/>
                  </a:lnTo>
                  <a:lnTo>
                    <a:pt x="230" y="114"/>
                  </a:lnTo>
                  <a:lnTo>
                    <a:pt x="228" y="124"/>
                  </a:lnTo>
                  <a:lnTo>
                    <a:pt x="225" y="132"/>
                  </a:lnTo>
                  <a:lnTo>
                    <a:pt x="224" y="136"/>
                  </a:lnTo>
                  <a:lnTo>
                    <a:pt x="224" y="138"/>
                  </a:lnTo>
                  <a:lnTo>
                    <a:pt x="224" y="139"/>
                  </a:lnTo>
                  <a:lnTo>
                    <a:pt x="225" y="141"/>
                  </a:lnTo>
                  <a:lnTo>
                    <a:pt x="230" y="144"/>
                  </a:lnTo>
                  <a:lnTo>
                    <a:pt x="235" y="149"/>
                  </a:lnTo>
                  <a:lnTo>
                    <a:pt x="241" y="152"/>
                  </a:lnTo>
                  <a:lnTo>
                    <a:pt x="245" y="155"/>
                  </a:lnTo>
                  <a:lnTo>
                    <a:pt x="248" y="160"/>
                  </a:lnTo>
                  <a:lnTo>
                    <a:pt x="249" y="164"/>
                  </a:lnTo>
                  <a:lnTo>
                    <a:pt x="250" y="167"/>
                  </a:lnTo>
                  <a:lnTo>
                    <a:pt x="253" y="168"/>
                  </a:lnTo>
                  <a:lnTo>
                    <a:pt x="254" y="169"/>
                  </a:lnTo>
                  <a:lnTo>
                    <a:pt x="257" y="170"/>
                  </a:lnTo>
                  <a:lnTo>
                    <a:pt x="259" y="171"/>
                  </a:lnTo>
                  <a:lnTo>
                    <a:pt x="260" y="172"/>
                  </a:lnTo>
                  <a:lnTo>
                    <a:pt x="260" y="174"/>
                  </a:lnTo>
                  <a:lnTo>
                    <a:pt x="259" y="176"/>
                  </a:lnTo>
                  <a:lnTo>
                    <a:pt x="256" y="179"/>
                  </a:lnTo>
                  <a:lnTo>
                    <a:pt x="253" y="180"/>
                  </a:lnTo>
                  <a:lnTo>
                    <a:pt x="250" y="179"/>
                  </a:lnTo>
                  <a:lnTo>
                    <a:pt x="248" y="178"/>
                  </a:lnTo>
                  <a:lnTo>
                    <a:pt x="245" y="175"/>
                  </a:lnTo>
                  <a:lnTo>
                    <a:pt x="242" y="174"/>
                  </a:lnTo>
                  <a:lnTo>
                    <a:pt x="238" y="173"/>
                  </a:lnTo>
                  <a:lnTo>
                    <a:pt x="235" y="173"/>
                  </a:lnTo>
                  <a:lnTo>
                    <a:pt x="230" y="167"/>
                  </a:lnTo>
                  <a:lnTo>
                    <a:pt x="224" y="160"/>
                  </a:lnTo>
                  <a:lnTo>
                    <a:pt x="217" y="154"/>
                  </a:lnTo>
                  <a:lnTo>
                    <a:pt x="210" y="150"/>
                  </a:lnTo>
                  <a:lnTo>
                    <a:pt x="196" y="141"/>
                  </a:lnTo>
                  <a:lnTo>
                    <a:pt x="180" y="133"/>
                  </a:lnTo>
                  <a:lnTo>
                    <a:pt x="162" y="128"/>
                  </a:lnTo>
                  <a:lnTo>
                    <a:pt x="144" y="124"/>
                  </a:lnTo>
                  <a:lnTo>
                    <a:pt x="125" y="120"/>
                  </a:lnTo>
                  <a:lnTo>
                    <a:pt x="107" y="118"/>
                  </a:lnTo>
                  <a:lnTo>
                    <a:pt x="101" y="114"/>
                  </a:lnTo>
                  <a:lnTo>
                    <a:pt x="96" y="111"/>
                  </a:lnTo>
                  <a:lnTo>
                    <a:pt x="89" y="110"/>
                  </a:lnTo>
                  <a:lnTo>
                    <a:pt x="82" y="109"/>
                  </a:lnTo>
                  <a:lnTo>
                    <a:pt x="75" y="110"/>
                  </a:lnTo>
                  <a:lnTo>
                    <a:pt x="62" y="112"/>
                  </a:lnTo>
                  <a:lnTo>
                    <a:pt x="50" y="116"/>
                  </a:lnTo>
                  <a:lnTo>
                    <a:pt x="43" y="117"/>
                  </a:lnTo>
                  <a:lnTo>
                    <a:pt x="38" y="118"/>
                  </a:lnTo>
                  <a:lnTo>
                    <a:pt x="33" y="118"/>
                  </a:lnTo>
                  <a:lnTo>
                    <a:pt x="28" y="117"/>
                  </a:lnTo>
                  <a:lnTo>
                    <a:pt x="24" y="115"/>
                  </a:lnTo>
                  <a:lnTo>
                    <a:pt x="21" y="110"/>
                  </a:lnTo>
                  <a:lnTo>
                    <a:pt x="18" y="105"/>
                  </a:lnTo>
                  <a:lnTo>
                    <a:pt x="17" y="97"/>
                  </a:lnTo>
                  <a:lnTo>
                    <a:pt x="6" y="101"/>
                  </a:lnTo>
                  <a:lnTo>
                    <a:pt x="3" y="97"/>
                  </a:lnTo>
                  <a:lnTo>
                    <a:pt x="2" y="93"/>
                  </a:lnTo>
                  <a:lnTo>
                    <a:pt x="0" y="87"/>
                  </a:lnTo>
                  <a:lnTo>
                    <a:pt x="0" y="82"/>
                  </a:lnTo>
                  <a:lnTo>
                    <a:pt x="0" y="77"/>
                  </a:lnTo>
                  <a:lnTo>
                    <a:pt x="2" y="72"/>
                  </a:lnTo>
                  <a:lnTo>
                    <a:pt x="3" y="66"/>
                  </a:lnTo>
                  <a:lnTo>
                    <a:pt x="3" y="62"/>
                  </a:lnTo>
                  <a:lnTo>
                    <a:pt x="11" y="52"/>
                  </a:lnTo>
                  <a:lnTo>
                    <a:pt x="20" y="43"/>
                  </a:lnTo>
                  <a:lnTo>
                    <a:pt x="29" y="34"/>
                  </a:lnTo>
                  <a:lnTo>
                    <a:pt x="40" y="26"/>
                  </a:lnTo>
                  <a:lnTo>
                    <a:pt x="51" y="19"/>
                  </a:lnTo>
                  <a:lnTo>
                    <a:pt x="62" y="12"/>
                  </a:lnTo>
                  <a:lnTo>
                    <a:pt x="73" y="5"/>
                  </a:lnTo>
                  <a:lnTo>
                    <a:pt x="85" y="0"/>
                  </a:lnTo>
                  <a:lnTo>
                    <a:pt x="104" y="4"/>
                  </a:lnTo>
                  <a:lnTo>
                    <a:pt x="125" y="7"/>
                  </a:lnTo>
                  <a:lnTo>
                    <a:pt x="145" y="10"/>
                  </a:lnTo>
                  <a:lnTo>
                    <a:pt x="165" y="14"/>
                  </a:lnTo>
                  <a:lnTo>
                    <a:pt x="174" y="18"/>
                  </a:lnTo>
                  <a:lnTo>
                    <a:pt x="183" y="21"/>
                  </a:lnTo>
                  <a:lnTo>
                    <a:pt x="191" y="25"/>
                  </a:lnTo>
                  <a:lnTo>
                    <a:pt x="198" y="30"/>
                  </a:lnTo>
                  <a:lnTo>
                    <a:pt x="205" y="36"/>
                  </a:lnTo>
                  <a:lnTo>
                    <a:pt x="210" y="43"/>
                  </a:lnTo>
                  <a:lnTo>
                    <a:pt x="214" y="51"/>
                  </a:lnTo>
                  <a:lnTo>
                    <a:pt x="217"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4" name="Freeform 213">
              <a:extLst>
                <a:ext uri="{FF2B5EF4-FFF2-40B4-BE49-F238E27FC236}">
                  <a16:creationId xmlns:a16="http://schemas.microsoft.com/office/drawing/2014/main" id="{02747CF3-1FA4-46AC-82E7-8DED9D79C138}"/>
                </a:ext>
              </a:extLst>
            </p:cNvPr>
            <p:cNvSpPr>
              <a:spLocks/>
            </p:cNvSpPr>
            <p:nvPr/>
          </p:nvSpPr>
          <p:spPr bwMode="auto">
            <a:xfrm>
              <a:off x="6530975" y="3290888"/>
              <a:ext cx="107950" cy="93663"/>
            </a:xfrm>
            <a:custGeom>
              <a:avLst/>
              <a:gdLst>
                <a:gd name="T0" fmla="*/ 67 w 68"/>
                <a:gd name="T1" fmla="*/ 29 h 59"/>
                <a:gd name="T2" fmla="*/ 54 w 68"/>
                <a:gd name="T3" fmla="*/ 37 h 59"/>
                <a:gd name="T4" fmla="*/ 51 w 68"/>
                <a:gd name="T5" fmla="*/ 36 h 59"/>
                <a:gd name="T6" fmla="*/ 50 w 68"/>
                <a:gd name="T7" fmla="*/ 35 h 59"/>
                <a:gd name="T8" fmla="*/ 47 w 68"/>
                <a:gd name="T9" fmla="*/ 36 h 59"/>
                <a:gd name="T10" fmla="*/ 46 w 68"/>
                <a:gd name="T11" fmla="*/ 37 h 59"/>
                <a:gd name="T12" fmla="*/ 44 w 68"/>
                <a:gd name="T13" fmla="*/ 39 h 59"/>
                <a:gd name="T14" fmla="*/ 42 w 68"/>
                <a:gd name="T15" fmla="*/ 40 h 59"/>
                <a:gd name="T16" fmla="*/ 40 w 68"/>
                <a:gd name="T17" fmla="*/ 42 h 59"/>
                <a:gd name="T18" fmla="*/ 37 w 68"/>
                <a:gd name="T19" fmla="*/ 42 h 59"/>
                <a:gd name="T20" fmla="*/ 35 w 68"/>
                <a:gd name="T21" fmla="*/ 45 h 59"/>
                <a:gd name="T22" fmla="*/ 32 w 68"/>
                <a:gd name="T23" fmla="*/ 48 h 59"/>
                <a:gd name="T24" fmla="*/ 29 w 68"/>
                <a:gd name="T25" fmla="*/ 50 h 59"/>
                <a:gd name="T26" fmla="*/ 26 w 68"/>
                <a:gd name="T27" fmla="*/ 54 h 59"/>
                <a:gd name="T28" fmla="*/ 24 w 68"/>
                <a:gd name="T29" fmla="*/ 56 h 59"/>
                <a:gd name="T30" fmla="*/ 21 w 68"/>
                <a:gd name="T31" fmla="*/ 57 h 59"/>
                <a:gd name="T32" fmla="*/ 17 w 68"/>
                <a:gd name="T33" fmla="*/ 58 h 59"/>
                <a:gd name="T34" fmla="*/ 11 w 68"/>
                <a:gd name="T35" fmla="*/ 59 h 59"/>
                <a:gd name="T36" fmla="*/ 6 w 68"/>
                <a:gd name="T37" fmla="*/ 54 h 59"/>
                <a:gd name="T38" fmla="*/ 3 w 68"/>
                <a:gd name="T39" fmla="*/ 49 h 59"/>
                <a:gd name="T40" fmla="*/ 0 w 68"/>
                <a:gd name="T41" fmla="*/ 44 h 59"/>
                <a:gd name="T42" fmla="*/ 0 w 68"/>
                <a:gd name="T43" fmla="*/ 38 h 59"/>
                <a:gd name="T44" fmla="*/ 2 w 68"/>
                <a:gd name="T45" fmla="*/ 33 h 59"/>
                <a:gd name="T46" fmla="*/ 3 w 68"/>
                <a:gd name="T47" fmla="*/ 27 h 59"/>
                <a:gd name="T48" fmla="*/ 6 w 68"/>
                <a:gd name="T49" fmla="*/ 22 h 59"/>
                <a:gd name="T50" fmla="*/ 8 w 68"/>
                <a:gd name="T51" fmla="*/ 16 h 59"/>
                <a:gd name="T52" fmla="*/ 13 w 68"/>
                <a:gd name="T53" fmla="*/ 13 h 59"/>
                <a:gd name="T54" fmla="*/ 15 w 68"/>
                <a:gd name="T55" fmla="*/ 10 h 59"/>
                <a:gd name="T56" fmla="*/ 21 w 68"/>
                <a:gd name="T57" fmla="*/ 7 h 59"/>
                <a:gd name="T58" fmla="*/ 25 w 68"/>
                <a:gd name="T59" fmla="*/ 5 h 59"/>
                <a:gd name="T60" fmla="*/ 29 w 68"/>
                <a:gd name="T61" fmla="*/ 3 h 59"/>
                <a:gd name="T62" fmla="*/ 35 w 68"/>
                <a:gd name="T63" fmla="*/ 2 h 59"/>
                <a:gd name="T64" fmla="*/ 40 w 68"/>
                <a:gd name="T65" fmla="*/ 1 h 59"/>
                <a:gd name="T66" fmla="*/ 46 w 68"/>
                <a:gd name="T67" fmla="*/ 0 h 59"/>
                <a:gd name="T68" fmla="*/ 50 w 68"/>
                <a:gd name="T69" fmla="*/ 3 h 59"/>
                <a:gd name="T70" fmla="*/ 55 w 68"/>
                <a:gd name="T71" fmla="*/ 5 h 59"/>
                <a:gd name="T72" fmla="*/ 60 w 68"/>
                <a:gd name="T73" fmla="*/ 8 h 59"/>
                <a:gd name="T74" fmla="*/ 64 w 68"/>
                <a:gd name="T75" fmla="*/ 12 h 59"/>
                <a:gd name="T76" fmla="*/ 67 w 68"/>
                <a:gd name="T77" fmla="*/ 15 h 59"/>
                <a:gd name="T78" fmla="*/ 68 w 68"/>
                <a:gd name="T79" fmla="*/ 19 h 59"/>
                <a:gd name="T80" fmla="*/ 68 w 68"/>
                <a:gd name="T81" fmla="*/ 24 h 59"/>
                <a:gd name="T82" fmla="*/ 67 w 68"/>
                <a:gd name="T83" fmla="*/ 29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8" h="59">
                  <a:moveTo>
                    <a:pt x="67" y="29"/>
                  </a:moveTo>
                  <a:lnTo>
                    <a:pt x="54" y="37"/>
                  </a:lnTo>
                  <a:lnTo>
                    <a:pt x="51" y="36"/>
                  </a:lnTo>
                  <a:lnTo>
                    <a:pt x="50" y="35"/>
                  </a:lnTo>
                  <a:lnTo>
                    <a:pt x="47" y="36"/>
                  </a:lnTo>
                  <a:lnTo>
                    <a:pt x="46" y="37"/>
                  </a:lnTo>
                  <a:lnTo>
                    <a:pt x="44" y="39"/>
                  </a:lnTo>
                  <a:lnTo>
                    <a:pt x="42" y="40"/>
                  </a:lnTo>
                  <a:lnTo>
                    <a:pt x="40" y="42"/>
                  </a:lnTo>
                  <a:lnTo>
                    <a:pt x="37" y="42"/>
                  </a:lnTo>
                  <a:lnTo>
                    <a:pt x="35" y="45"/>
                  </a:lnTo>
                  <a:lnTo>
                    <a:pt x="32" y="48"/>
                  </a:lnTo>
                  <a:lnTo>
                    <a:pt x="29" y="50"/>
                  </a:lnTo>
                  <a:lnTo>
                    <a:pt x="26" y="54"/>
                  </a:lnTo>
                  <a:lnTo>
                    <a:pt x="24" y="56"/>
                  </a:lnTo>
                  <a:lnTo>
                    <a:pt x="21" y="57"/>
                  </a:lnTo>
                  <a:lnTo>
                    <a:pt x="17" y="58"/>
                  </a:lnTo>
                  <a:lnTo>
                    <a:pt x="11" y="59"/>
                  </a:lnTo>
                  <a:lnTo>
                    <a:pt x="6" y="54"/>
                  </a:lnTo>
                  <a:lnTo>
                    <a:pt x="3" y="49"/>
                  </a:lnTo>
                  <a:lnTo>
                    <a:pt x="0" y="44"/>
                  </a:lnTo>
                  <a:lnTo>
                    <a:pt x="0" y="38"/>
                  </a:lnTo>
                  <a:lnTo>
                    <a:pt x="2" y="33"/>
                  </a:lnTo>
                  <a:lnTo>
                    <a:pt x="3" y="27"/>
                  </a:lnTo>
                  <a:lnTo>
                    <a:pt x="6" y="22"/>
                  </a:lnTo>
                  <a:lnTo>
                    <a:pt x="8" y="16"/>
                  </a:lnTo>
                  <a:lnTo>
                    <a:pt x="13" y="13"/>
                  </a:lnTo>
                  <a:lnTo>
                    <a:pt x="15" y="10"/>
                  </a:lnTo>
                  <a:lnTo>
                    <a:pt x="21" y="7"/>
                  </a:lnTo>
                  <a:lnTo>
                    <a:pt x="25" y="5"/>
                  </a:lnTo>
                  <a:lnTo>
                    <a:pt x="29" y="3"/>
                  </a:lnTo>
                  <a:lnTo>
                    <a:pt x="35" y="2"/>
                  </a:lnTo>
                  <a:lnTo>
                    <a:pt x="40" y="1"/>
                  </a:lnTo>
                  <a:lnTo>
                    <a:pt x="46" y="0"/>
                  </a:lnTo>
                  <a:lnTo>
                    <a:pt x="50" y="3"/>
                  </a:lnTo>
                  <a:lnTo>
                    <a:pt x="55" y="5"/>
                  </a:lnTo>
                  <a:lnTo>
                    <a:pt x="60" y="8"/>
                  </a:lnTo>
                  <a:lnTo>
                    <a:pt x="64" y="12"/>
                  </a:lnTo>
                  <a:lnTo>
                    <a:pt x="67" y="15"/>
                  </a:lnTo>
                  <a:lnTo>
                    <a:pt x="68" y="19"/>
                  </a:lnTo>
                  <a:lnTo>
                    <a:pt x="68" y="24"/>
                  </a:lnTo>
                  <a:lnTo>
                    <a:pt x="67" y="29"/>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5" name="Freeform 214">
              <a:extLst>
                <a:ext uri="{FF2B5EF4-FFF2-40B4-BE49-F238E27FC236}">
                  <a16:creationId xmlns:a16="http://schemas.microsoft.com/office/drawing/2014/main" id="{749B491E-F4C2-4345-A122-D31FFF2E8F6A}"/>
                </a:ext>
              </a:extLst>
            </p:cNvPr>
            <p:cNvSpPr>
              <a:spLocks/>
            </p:cNvSpPr>
            <p:nvPr/>
          </p:nvSpPr>
          <p:spPr bwMode="auto">
            <a:xfrm>
              <a:off x="2881313" y="3313113"/>
              <a:ext cx="295275" cy="168275"/>
            </a:xfrm>
            <a:custGeom>
              <a:avLst/>
              <a:gdLst>
                <a:gd name="T0" fmla="*/ 142 w 186"/>
                <a:gd name="T1" fmla="*/ 9 h 106"/>
                <a:gd name="T2" fmla="*/ 149 w 186"/>
                <a:gd name="T3" fmla="*/ 13 h 106"/>
                <a:gd name="T4" fmla="*/ 156 w 186"/>
                <a:gd name="T5" fmla="*/ 18 h 106"/>
                <a:gd name="T6" fmla="*/ 161 w 186"/>
                <a:gd name="T7" fmla="*/ 23 h 106"/>
                <a:gd name="T8" fmla="*/ 167 w 186"/>
                <a:gd name="T9" fmla="*/ 29 h 106"/>
                <a:gd name="T10" fmla="*/ 174 w 186"/>
                <a:gd name="T11" fmla="*/ 41 h 106"/>
                <a:gd name="T12" fmla="*/ 181 w 186"/>
                <a:gd name="T13" fmla="*/ 53 h 106"/>
                <a:gd name="T14" fmla="*/ 183 w 186"/>
                <a:gd name="T15" fmla="*/ 66 h 106"/>
                <a:gd name="T16" fmla="*/ 186 w 186"/>
                <a:gd name="T17" fmla="*/ 79 h 106"/>
                <a:gd name="T18" fmla="*/ 186 w 186"/>
                <a:gd name="T19" fmla="*/ 93 h 106"/>
                <a:gd name="T20" fmla="*/ 185 w 186"/>
                <a:gd name="T21" fmla="*/ 106 h 106"/>
                <a:gd name="T22" fmla="*/ 179 w 186"/>
                <a:gd name="T23" fmla="*/ 103 h 106"/>
                <a:gd name="T24" fmla="*/ 172 w 186"/>
                <a:gd name="T25" fmla="*/ 100 h 106"/>
                <a:gd name="T26" fmla="*/ 167 w 186"/>
                <a:gd name="T27" fmla="*/ 98 h 106"/>
                <a:gd name="T28" fmla="*/ 160 w 186"/>
                <a:gd name="T29" fmla="*/ 96 h 106"/>
                <a:gd name="T30" fmla="*/ 153 w 186"/>
                <a:gd name="T31" fmla="*/ 94 h 106"/>
                <a:gd name="T32" fmla="*/ 146 w 186"/>
                <a:gd name="T33" fmla="*/ 91 h 106"/>
                <a:gd name="T34" fmla="*/ 139 w 186"/>
                <a:gd name="T35" fmla="*/ 90 h 106"/>
                <a:gd name="T36" fmla="*/ 132 w 186"/>
                <a:gd name="T37" fmla="*/ 90 h 106"/>
                <a:gd name="T38" fmla="*/ 119 w 186"/>
                <a:gd name="T39" fmla="*/ 87 h 106"/>
                <a:gd name="T40" fmla="*/ 105 w 186"/>
                <a:gd name="T41" fmla="*/ 84 h 106"/>
                <a:gd name="T42" fmla="*/ 90 w 186"/>
                <a:gd name="T43" fmla="*/ 82 h 106"/>
                <a:gd name="T44" fmla="*/ 74 w 186"/>
                <a:gd name="T45" fmla="*/ 79 h 106"/>
                <a:gd name="T46" fmla="*/ 61 w 186"/>
                <a:gd name="T47" fmla="*/ 78 h 106"/>
                <a:gd name="T48" fmla="*/ 45 w 186"/>
                <a:gd name="T49" fmla="*/ 77 h 106"/>
                <a:gd name="T50" fmla="*/ 30 w 186"/>
                <a:gd name="T51" fmla="*/ 77 h 106"/>
                <a:gd name="T52" fmla="*/ 16 w 186"/>
                <a:gd name="T53" fmla="*/ 76 h 106"/>
                <a:gd name="T54" fmla="*/ 15 w 186"/>
                <a:gd name="T55" fmla="*/ 74 h 106"/>
                <a:gd name="T56" fmla="*/ 14 w 186"/>
                <a:gd name="T57" fmla="*/ 72 h 106"/>
                <a:gd name="T58" fmla="*/ 11 w 186"/>
                <a:gd name="T59" fmla="*/ 69 h 106"/>
                <a:gd name="T60" fmla="*/ 9 w 186"/>
                <a:gd name="T61" fmla="*/ 67 h 106"/>
                <a:gd name="T62" fmla="*/ 8 w 186"/>
                <a:gd name="T63" fmla="*/ 66 h 106"/>
                <a:gd name="T64" fmla="*/ 7 w 186"/>
                <a:gd name="T65" fmla="*/ 64 h 106"/>
                <a:gd name="T66" fmla="*/ 7 w 186"/>
                <a:gd name="T67" fmla="*/ 62 h 106"/>
                <a:gd name="T68" fmla="*/ 8 w 186"/>
                <a:gd name="T69" fmla="*/ 59 h 106"/>
                <a:gd name="T70" fmla="*/ 4 w 186"/>
                <a:gd name="T71" fmla="*/ 58 h 106"/>
                <a:gd name="T72" fmla="*/ 1 w 186"/>
                <a:gd name="T73" fmla="*/ 57 h 106"/>
                <a:gd name="T74" fmla="*/ 0 w 186"/>
                <a:gd name="T75" fmla="*/ 54 h 106"/>
                <a:gd name="T76" fmla="*/ 0 w 186"/>
                <a:gd name="T77" fmla="*/ 52 h 106"/>
                <a:gd name="T78" fmla="*/ 0 w 186"/>
                <a:gd name="T79" fmla="*/ 48 h 106"/>
                <a:gd name="T80" fmla="*/ 1 w 186"/>
                <a:gd name="T81" fmla="*/ 45 h 106"/>
                <a:gd name="T82" fmla="*/ 2 w 186"/>
                <a:gd name="T83" fmla="*/ 43 h 106"/>
                <a:gd name="T84" fmla="*/ 4 w 186"/>
                <a:gd name="T85" fmla="*/ 41 h 106"/>
                <a:gd name="T86" fmla="*/ 9 w 186"/>
                <a:gd name="T87" fmla="*/ 33 h 106"/>
                <a:gd name="T88" fmla="*/ 16 w 186"/>
                <a:gd name="T89" fmla="*/ 25 h 106"/>
                <a:gd name="T90" fmla="*/ 25 w 186"/>
                <a:gd name="T91" fmla="*/ 20 h 106"/>
                <a:gd name="T92" fmla="*/ 33 w 186"/>
                <a:gd name="T93" fmla="*/ 14 h 106"/>
                <a:gd name="T94" fmla="*/ 43 w 186"/>
                <a:gd name="T95" fmla="*/ 10 h 106"/>
                <a:gd name="T96" fmla="*/ 54 w 186"/>
                <a:gd name="T97" fmla="*/ 7 h 106"/>
                <a:gd name="T98" fmla="*/ 63 w 186"/>
                <a:gd name="T99" fmla="*/ 3 h 106"/>
                <a:gd name="T100" fmla="*/ 74 w 186"/>
                <a:gd name="T101" fmla="*/ 1 h 106"/>
                <a:gd name="T102" fmla="*/ 84 w 186"/>
                <a:gd name="T103" fmla="*/ 0 h 106"/>
                <a:gd name="T104" fmla="*/ 94 w 186"/>
                <a:gd name="T105" fmla="*/ 0 h 106"/>
                <a:gd name="T106" fmla="*/ 102 w 186"/>
                <a:gd name="T107" fmla="*/ 1 h 106"/>
                <a:gd name="T108" fmla="*/ 110 w 186"/>
                <a:gd name="T109" fmla="*/ 2 h 106"/>
                <a:gd name="T110" fmla="*/ 117 w 186"/>
                <a:gd name="T111" fmla="*/ 4 h 106"/>
                <a:gd name="T112" fmla="*/ 125 w 186"/>
                <a:gd name="T113" fmla="*/ 5 h 106"/>
                <a:gd name="T114" fmla="*/ 134 w 186"/>
                <a:gd name="T115" fmla="*/ 8 h 106"/>
                <a:gd name="T116" fmla="*/ 142 w 186"/>
                <a:gd name="T117" fmla="*/ 9 h 10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86" h="106">
                  <a:moveTo>
                    <a:pt x="142" y="9"/>
                  </a:moveTo>
                  <a:lnTo>
                    <a:pt x="149" y="13"/>
                  </a:lnTo>
                  <a:lnTo>
                    <a:pt x="156" y="18"/>
                  </a:lnTo>
                  <a:lnTo>
                    <a:pt x="161" y="23"/>
                  </a:lnTo>
                  <a:lnTo>
                    <a:pt x="167" y="29"/>
                  </a:lnTo>
                  <a:lnTo>
                    <a:pt x="174" y="41"/>
                  </a:lnTo>
                  <a:lnTo>
                    <a:pt x="181" y="53"/>
                  </a:lnTo>
                  <a:lnTo>
                    <a:pt x="183" y="66"/>
                  </a:lnTo>
                  <a:lnTo>
                    <a:pt x="186" y="79"/>
                  </a:lnTo>
                  <a:lnTo>
                    <a:pt x="186" y="93"/>
                  </a:lnTo>
                  <a:lnTo>
                    <a:pt x="185" y="106"/>
                  </a:lnTo>
                  <a:lnTo>
                    <a:pt x="179" y="103"/>
                  </a:lnTo>
                  <a:lnTo>
                    <a:pt x="172" y="100"/>
                  </a:lnTo>
                  <a:lnTo>
                    <a:pt x="167" y="98"/>
                  </a:lnTo>
                  <a:lnTo>
                    <a:pt x="160" y="96"/>
                  </a:lnTo>
                  <a:lnTo>
                    <a:pt x="153" y="94"/>
                  </a:lnTo>
                  <a:lnTo>
                    <a:pt x="146" y="91"/>
                  </a:lnTo>
                  <a:lnTo>
                    <a:pt x="139" y="90"/>
                  </a:lnTo>
                  <a:lnTo>
                    <a:pt x="132" y="90"/>
                  </a:lnTo>
                  <a:lnTo>
                    <a:pt x="119" y="87"/>
                  </a:lnTo>
                  <a:lnTo>
                    <a:pt x="105" y="84"/>
                  </a:lnTo>
                  <a:lnTo>
                    <a:pt x="90" y="82"/>
                  </a:lnTo>
                  <a:lnTo>
                    <a:pt x="74" y="79"/>
                  </a:lnTo>
                  <a:lnTo>
                    <a:pt x="61" y="78"/>
                  </a:lnTo>
                  <a:lnTo>
                    <a:pt x="45" y="77"/>
                  </a:lnTo>
                  <a:lnTo>
                    <a:pt x="30" y="77"/>
                  </a:lnTo>
                  <a:lnTo>
                    <a:pt x="16" y="76"/>
                  </a:lnTo>
                  <a:lnTo>
                    <a:pt x="15" y="74"/>
                  </a:lnTo>
                  <a:lnTo>
                    <a:pt x="14" y="72"/>
                  </a:lnTo>
                  <a:lnTo>
                    <a:pt x="11" y="69"/>
                  </a:lnTo>
                  <a:lnTo>
                    <a:pt x="9" y="67"/>
                  </a:lnTo>
                  <a:lnTo>
                    <a:pt x="8" y="66"/>
                  </a:lnTo>
                  <a:lnTo>
                    <a:pt x="7" y="64"/>
                  </a:lnTo>
                  <a:lnTo>
                    <a:pt x="7" y="62"/>
                  </a:lnTo>
                  <a:lnTo>
                    <a:pt x="8" y="59"/>
                  </a:lnTo>
                  <a:lnTo>
                    <a:pt x="4" y="58"/>
                  </a:lnTo>
                  <a:lnTo>
                    <a:pt x="1" y="57"/>
                  </a:lnTo>
                  <a:lnTo>
                    <a:pt x="0" y="54"/>
                  </a:lnTo>
                  <a:lnTo>
                    <a:pt x="0" y="52"/>
                  </a:lnTo>
                  <a:lnTo>
                    <a:pt x="0" y="48"/>
                  </a:lnTo>
                  <a:lnTo>
                    <a:pt x="1" y="45"/>
                  </a:lnTo>
                  <a:lnTo>
                    <a:pt x="2" y="43"/>
                  </a:lnTo>
                  <a:lnTo>
                    <a:pt x="4" y="41"/>
                  </a:lnTo>
                  <a:lnTo>
                    <a:pt x="9" y="33"/>
                  </a:lnTo>
                  <a:lnTo>
                    <a:pt x="16" y="25"/>
                  </a:lnTo>
                  <a:lnTo>
                    <a:pt x="25" y="20"/>
                  </a:lnTo>
                  <a:lnTo>
                    <a:pt x="33" y="14"/>
                  </a:lnTo>
                  <a:lnTo>
                    <a:pt x="43" y="10"/>
                  </a:lnTo>
                  <a:lnTo>
                    <a:pt x="54" y="7"/>
                  </a:lnTo>
                  <a:lnTo>
                    <a:pt x="63" y="3"/>
                  </a:lnTo>
                  <a:lnTo>
                    <a:pt x="74" y="1"/>
                  </a:lnTo>
                  <a:lnTo>
                    <a:pt x="84" y="0"/>
                  </a:lnTo>
                  <a:lnTo>
                    <a:pt x="94" y="0"/>
                  </a:lnTo>
                  <a:lnTo>
                    <a:pt x="102" y="1"/>
                  </a:lnTo>
                  <a:lnTo>
                    <a:pt x="110" y="2"/>
                  </a:lnTo>
                  <a:lnTo>
                    <a:pt x="117" y="4"/>
                  </a:lnTo>
                  <a:lnTo>
                    <a:pt x="125" y="5"/>
                  </a:lnTo>
                  <a:lnTo>
                    <a:pt x="134" y="8"/>
                  </a:lnTo>
                  <a:lnTo>
                    <a:pt x="142" y="9"/>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6" name="Freeform 215">
              <a:extLst>
                <a:ext uri="{FF2B5EF4-FFF2-40B4-BE49-F238E27FC236}">
                  <a16:creationId xmlns:a16="http://schemas.microsoft.com/office/drawing/2014/main" id="{3BC3CC53-06C6-4638-A672-02713F1B6A5A}"/>
                </a:ext>
              </a:extLst>
            </p:cNvPr>
            <p:cNvSpPr>
              <a:spLocks/>
            </p:cNvSpPr>
            <p:nvPr/>
          </p:nvSpPr>
          <p:spPr bwMode="auto">
            <a:xfrm>
              <a:off x="4392613" y="3319463"/>
              <a:ext cx="263525" cy="103188"/>
            </a:xfrm>
            <a:custGeom>
              <a:avLst/>
              <a:gdLst>
                <a:gd name="T0" fmla="*/ 152 w 166"/>
                <a:gd name="T1" fmla="*/ 16 h 65"/>
                <a:gd name="T2" fmla="*/ 155 w 166"/>
                <a:gd name="T3" fmla="*/ 19 h 65"/>
                <a:gd name="T4" fmla="*/ 156 w 166"/>
                <a:gd name="T5" fmla="*/ 22 h 65"/>
                <a:gd name="T6" fmla="*/ 159 w 166"/>
                <a:gd name="T7" fmla="*/ 26 h 65"/>
                <a:gd name="T8" fmla="*/ 163 w 166"/>
                <a:gd name="T9" fmla="*/ 29 h 65"/>
                <a:gd name="T10" fmla="*/ 164 w 166"/>
                <a:gd name="T11" fmla="*/ 33 h 65"/>
                <a:gd name="T12" fmla="*/ 166 w 166"/>
                <a:gd name="T13" fmla="*/ 37 h 65"/>
                <a:gd name="T14" fmla="*/ 166 w 166"/>
                <a:gd name="T15" fmla="*/ 41 h 65"/>
                <a:gd name="T16" fmla="*/ 163 w 166"/>
                <a:gd name="T17" fmla="*/ 44 h 65"/>
                <a:gd name="T18" fmla="*/ 156 w 166"/>
                <a:gd name="T19" fmla="*/ 46 h 65"/>
                <a:gd name="T20" fmla="*/ 148 w 166"/>
                <a:gd name="T21" fmla="*/ 47 h 65"/>
                <a:gd name="T22" fmla="*/ 141 w 166"/>
                <a:gd name="T23" fmla="*/ 46 h 65"/>
                <a:gd name="T24" fmla="*/ 132 w 166"/>
                <a:gd name="T25" fmla="*/ 44 h 65"/>
                <a:gd name="T26" fmla="*/ 117 w 166"/>
                <a:gd name="T27" fmla="*/ 41 h 65"/>
                <a:gd name="T28" fmla="*/ 102 w 166"/>
                <a:gd name="T29" fmla="*/ 38 h 65"/>
                <a:gd name="T30" fmla="*/ 87 w 166"/>
                <a:gd name="T31" fmla="*/ 35 h 65"/>
                <a:gd name="T32" fmla="*/ 72 w 166"/>
                <a:gd name="T33" fmla="*/ 33 h 65"/>
                <a:gd name="T34" fmla="*/ 65 w 166"/>
                <a:gd name="T35" fmla="*/ 35 h 65"/>
                <a:gd name="T36" fmla="*/ 56 w 166"/>
                <a:gd name="T37" fmla="*/ 36 h 65"/>
                <a:gd name="T38" fmla="*/ 50 w 166"/>
                <a:gd name="T39" fmla="*/ 39 h 65"/>
                <a:gd name="T40" fmla="*/ 41 w 166"/>
                <a:gd name="T41" fmla="*/ 42 h 65"/>
                <a:gd name="T42" fmla="*/ 10 w 166"/>
                <a:gd name="T43" fmla="*/ 65 h 65"/>
                <a:gd name="T44" fmla="*/ 4 w 166"/>
                <a:gd name="T45" fmla="*/ 63 h 65"/>
                <a:gd name="T46" fmla="*/ 1 w 166"/>
                <a:gd name="T47" fmla="*/ 60 h 65"/>
                <a:gd name="T48" fmla="*/ 0 w 166"/>
                <a:gd name="T49" fmla="*/ 57 h 65"/>
                <a:gd name="T50" fmla="*/ 0 w 166"/>
                <a:gd name="T51" fmla="*/ 53 h 65"/>
                <a:gd name="T52" fmla="*/ 0 w 166"/>
                <a:gd name="T53" fmla="*/ 49 h 65"/>
                <a:gd name="T54" fmla="*/ 3 w 166"/>
                <a:gd name="T55" fmla="*/ 46 h 65"/>
                <a:gd name="T56" fmla="*/ 4 w 166"/>
                <a:gd name="T57" fmla="*/ 41 h 65"/>
                <a:gd name="T58" fmla="*/ 5 w 166"/>
                <a:gd name="T59" fmla="*/ 37 h 65"/>
                <a:gd name="T60" fmla="*/ 10 w 166"/>
                <a:gd name="T61" fmla="*/ 30 h 65"/>
                <a:gd name="T62" fmla="*/ 15 w 166"/>
                <a:gd name="T63" fmla="*/ 25 h 65"/>
                <a:gd name="T64" fmla="*/ 22 w 166"/>
                <a:gd name="T65" fmla="*/ 19 h 65"/>
                <a:gd name="T66" fmla="*/ 29 w 166"/>
                <a:gd name="T67" fmla="*/ 14 h 65"/>
                <a:gd name="T68" fmla="*/ 37 w 166"/>
                <a:gd name="T69" fmla="*/ 9 h 65"/>
                <a:gd name="T70" fmla="*/ 47 w 166"/>
                <a:gd name="T71" fmla="*/ 6 h 65"/>
                <a:gd name="T72" fmla="*/ 55 w 166"/>
                <a:gd name="T73" fmla="*/ 3 h 65"/>
                <a:gd name="T74" fmla="*/ 65 w 166"/>
                <a:gd name="T75" fmla="*/ 0 h 65"/>
                <a:gd name="T76" fmla="*/ 76 w 166"/>
                <a:gd name="T77" fmla="*/ 0 h 65"/>
                <a:gd name="T78" fmla="*/ 87 w 166"/>
                <a:gd name="T79" fmla="*/ 0 h 65"/>
                <a:gd name="T80" fmla="*/ 98 w 166"/>
                <a:gd name="T81" fmla="*/ 1 h 65"/>
                <a:gd name="T82" fmla="*/ 109 w 166"/>
                <a:gd name="T83" fmla="*/ 4 h 65"/>
                <a:gd name="T84" fmla="*/ 120 w 166"/>
                <a:gd name="T85" fmla="*/ 6 h 65"/>
                <a:gd name="T86" fmla="*/ 131 w 166"/>
                <a:gd name="T87" fmla="*/ 9 h 65"/>
                <a:gd name="T88" fmla="*/ 142 w 166"/>
                <a:gd name="T89" fmla="*/ 12 h 65"/>
                <a:gd name="T90" fmla="*/ 152 w 166"/>
                <a:gd name="T91" fmla="*/ 16 h 6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66" h="65">
                  <a:moveTo>
                    <a:pt x="152" y="16"/>
                  </a:moveTo>
                  <a:lnTo>
                    <a:pt x="155" y="19"/>
                  </a:lnTo>
                  <a:lnTo>
                    <a:pt x="156" y="22"/>
                  </a:lnTo>
                  <a:lnTo>
                    <a:pt x="159" y="26"/>
                  </a:lnTo>
                  <a:lnTo>
                    <a:pt x="163" y="29"/>
                  </a:lnTo>
                  <a:lnTo>
                    <a:pt x="164" y="33"/>
                  </a:lnTo>
                  <a:lnTo>
                    <a:pt x="166" y="37"/>
                  </a:lnTo>
                  <a:lnTo>
                    <a:pt x="166" y="41"/>
                  </a:lnTo>
                  <a:lnTo>
                    <a:pt x="163" y="44"/>
                  </a:lnTo>
                  <a:lnTo>
                    <a:pt x="156" y="46"/>
                  </a:lnTo>
                  <a:lnTo>
                    <a:pt x="148" y="47"/>
                  </a:lnTo>
                  <a:lnTo>
                    <a:pt x="141" y="46"/>
                  </a:lnTo>
                  <a:lnTo>
                    <a:pt x="132" y="44"/>
                  </a:lnTo>
                  <a:lnTo>
                    <a:pt x="117" y="41"/>
                  </a:lnTo>
                  <a:lnTo>
                    <a:pt x="102" y="38"/>
                  </a:lnTo>
                  <a:lnTo>
                    <a:pt x="87" y="35"/>
                  </a:lnTo>
                  <a:lnTo>
                    <a:pt x="72" y="33"/>
                  </a:lnTo>
                  <a:lnTo>
                    <a:pt x="65" y="35"/>
                  </a:lnTo>
                  <a:lnTo>
                    <a:pt x="56" y="36"/>
                  </a:lnTo>
                  <a:lnTo>
                    <a:pt x="50" y="39"/>
                  </a:lnTo>
                  <a:lnTo>
                    <a:pt x="41" y="42"/>
                  </a:lnTo>
                  <a:lnTo>
                    <a:pt x="10" y="65"/>
                  </a:lnTo>
                  <a:lnTo>
                    <a:pt x="4" y="63"/>
                  </a:lnTo>
                  <a:lnTo>
                    <a:pt x="1" y="60"/>
                  </a:lnTo>
                  <a:lnTo>
                    <a:pt x="0" y="57"/>
                  </a:lnTo>
                  <a:lnTo>
                    <a:pt x="0" y="53"/>
                  </a:lnTo>
                  <a:lnTo>
                    <a:pt x="0" y="49"/>
                  </a:lnTo>
                  <a:lnTo>
                    <a:pt x="3" y="46"/>
                  </a:lnTo>
                  <a:lnTo>
                    <a:pt x="4" y="41"/>
                  </a:lnTo>
                  <a:lnTo>
                    <a:pt x="5" y="37"/>
                  </a:lnTo>
                  <a:lnTo>
                    <a:pt x="10" y="30"/>
                  </a:lnTo>
                  <a:lnTo>
                    <a:pt x="15" y="25"/>
                  </a:lnTo>
                  <a:lnTo>
                    <a:pt x="22" y="19"/>
                  </a:lnTo>
                  <a:lnTo>
                    <a:pt x="29" y="14"/>
                  </a:lnTo>
                  <a:lnTo>
                    <a:pt x="37" y="9"/>
                  </a:lnTo>
                  <a:lnTo>
                    <a:pt x="47" y="6"/>
                  </a:lnTo>
                  <a:lnTo>
                    <a:pt x="55" y="3"/>
                  </a:lnTo>
                  <a:lnTo>
                    <a:pt x="65" y="0"/>
                  </a:lnTo>
                  <a:lnTo>
                    <a:pt x="76" y="0"/>
                  </a:lnTo>
                  <a:lnTo>
                    <a:pt x="87" y="0"/>
                  </a:lnTo>
                  <a:lnTo>
                    <a:pt x="98" y="1"/>
                  </a:lnTo>
                  <a:lnTo>
                    <a:pt x="109" y="4"/>
                  </a:lnTo>
                  <a:lnTo>
                    <a:pt x="120" y="6"/>
                  </a:lnTo>
                  <a:lnTo>
                    <a:pt x="131" y="9"/>
                  </a:lnTo>
                  <a:lnTo>
                    <a:pt x="142" y="12"/>
                  </a:lnTo>
                  <a:lnTo>
                    <a:pt x="152" y="16"/>
                  </a:lnTo>
                  <a:close/>
                </a:path>
              </a:pathLst>
            </a:custGeom>
            <a:solidFill>
              <a:srgbClr val="E5B7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7" name="Freeform 216">
              <a:extLst>
                <a:ext uri="{FF2B5EF4-FFF2-40B4-BE49-F238E27FC236}">
                  <a16:creationId xmlns:a16="http://schemas.microsoft.com/office/drawing/2014/main" id="{CCA39772-3EA4-4DDA-82A8-979C6782F5C7}"/>
                </a:ext>
              </a:extLst>
            </p:cNvPr>
            <p:cNvSpPr>
              <a:spLocks/>
            </p:cNvSpPr>
            <p:nvPr/>
          </p:nvSpPr>
          <p:spPr bwMode="auto">
            <a:xfrm>
              <a:off x="5989638" y="3336925"/>
              <a:ext cx="358775" cy="214313"/>
            </a:xfrm>
            <a:custGeom>
              <a:avLst/>
              <a:gdLst>
                <a:gd name="T0" fmla="*/ 203 w 226"/>
                <a:gd name="T1" fmla="*/ 24 h 135"/>
                <a:gd name="T2" fmla="*/ 209 w 226"/>
                <a:gd name="T3" fmla="*/ 30 h 135"/>
                <a:gd name="T4" fmla="*/ 213 w 226"/>
                <a:gd name="T5" fmla="*/ 38 h 135"/>
                <a:gd name="T6" fmla="*/ 217 w 226"/>
                <a:gd name="T7" fmla="*/ 47 h 135"/>
                <a:gd name="T8" fmla="*/ 220 w 226"/>
                <a:gd name="T9" fmla="*/ 56 h 135"/>
                <a:gd name="T10" fmla="*/ 222 w 226"/>
                <a:gd name="T11" fmla="*/ 64 h 135"/>
                <a:gd name="T12" fmla="*/ 225 w 226"/>
                <a:gd name="T13" fmla="*/ 73 h 135"/>
                <a:gd name="T14" fmla="*/ 225 w 226"/>
                <a:gd name="T15" fmla="*/ 82 h 135"/>
                <a:gd name="T16" fmla="*/ 226 w 226"/>
                <a:gd name="T17" fmla="*/ 91 h 135"/>
                <a:gd name="T18" fmla="*/ 221 w 226"/>
                <a:gd name="T19" fmla="*/ 86 h 135"/>
                <a:gd name="T20" fmla="*/ 199 w 226"/>
                <a:gd name="T21" fmla="*/ 86 h 135"/>
                <a:gd name="T22" fmla="*/ 178 w 226"/>
                <a:gd name="T23" fmla="*/ 88 h 135"/>
                <a:gd name="T24" fmla="*/ 157 w 226"/>
                <a:gd name="T25" fmla="*/ 90 h 135"/>
                <a:gd name="T26" fmla="*/ 138 w 226"/>
                <a:gd name="T27" fmla="*/ 93 h 135"/>
                <a:gd name="T28" fmla="*/ 120 w 226"/>
                <a:gd name="T29" fmla="*/ 96 h 135"/>
                <a:gd name="T30" fmla="*/ 101 w 226"/>
                <a:gd name="T31" fmla="*/ 102 h 135"/>
                <a:gd name="T32" fmla="*/ 83 w 226"/>
                <a:gd name="T33" fmla="*/ 108 h 135"/>
                <a:gd name="T34" fmla="*/ 63 w 226"/>
                <a:gd name="T35" fmla="*/ 116 h 135"/>
                <a:gd name="T36" fmla="*/ 59 w 226"/>
                <a:gd name="T37" fmla="*/ 122 h 135"/>
                <a:gd name="T38" fmla="*/ 54 w 226"/>
                <a:gd name="T39" fmla="*/ 126 h 135"/>
                <a:gd name="T40" fmla="*/ 47 w 226"/>
                <a:gd name="T41" fmla="*/ 129 h 135"/>
                <a:gd name="T42" fmla="*/ 40 w 226"/>
                <a:gd name="T43" fmla="*/ 132 h 135"/>
                <a:gd name="T44" fmla="*/ 32 w 226"/>
                <a:gd name="T45" fmla="*/ 134 h 135"/>
                <a:gd name="T46" fmla="*/ 25 w 226"/>
                <a:gd name="T47" fmla="*/ 134 h 135"/>
                <a:gd name="T48" fmla="*/ 16 w 226"/>
                <a:gd name="T49" fmla="*/ 135 h 135"/>
                <a:gd name="T50" fmla="*/ 10 w 226"/>
                <a:gd name="T51" fmla="*/ 135 h 135"/>
                <a:gd name="T52" fmla="*/ 3 w 226"/>
                <a:gd name="T53" fmla="*/ 135 h 135"/>
                <a:gd name="T54" fmla="*/ 0 w 226"/>
                <a:gd name="T55" fmla="*/ 118 h 135"/>
                <a:gd name="T56" fmla="*/ 0 w 226"/>
                <a:gd name="T57" fmla="*/ 102 h 135"/>
                <a:gd name="T58" fmla="*/ 0 w 226"/>
                <a:gd name="T59" fmla="*/ 84 h 135"/>
                <a:gd name="T60" fmla="*/ 4 w 226"/>
                <a:gd name="T61" fmla="*/ 69 h 135"/>
                <a:gd name="T62" fmla="*/ 7 w 226"/>
                <a:gd name="T63" fmla="*/ 60 h 135"/>
                <a:gd name="T64" fmla="*/ 10 w 226"/>
                <a:gd name="T65" fmla="*/ 52 h 135"/>
                <a:gd name="T66" fmla="*/ 14 w 226"/>
                <a:gd name="T67" fmla="*/ 44 h 135"/>
                <a:gd name="T68" fmla="*/ 19 w 226"/>
                <a:gd name="T69" fmla="*/ 38 h 135"/>
                <a:gd name="T70" fmla="*/ 25 w 226"/>
                <a:gd name="T71" fmla="*/ 31 h 135"/>
                <a:gd name="T72" fmla="*/ 32 w 226"/>
                <a:gd name="T73" fmla="*/ 25 h 135"/>
                <a:gd name="T74" fmla="*/ 39 w 226"/>
                <a:gd name="T75" fmla="*/ 18 h 135"/>
                <a:gd name="T76" fmla="*/ 47 w 226"/>
                <a:gd name="T77" fmla="*/ 13 h 135"/>
                <a:gd name="T78" fmla="*/ 55 w 226"/>
                <a:gd name="T79" fmla="*/ 8 h 135"/>
                <a:gd name="T80" fmla="*/ 65 w 226"/>
                <a:gd name="T81" fmla="*/ 6 h 135"/>
                <a:gd name="T82" fmla="*/ 74 w 226"/>
                <a:gd name="T83" fmla="*/ 4 h 135"/>
                <a:gd name="T84" fmla="*/ 83 w 226"/>
                <a:gd name="T85" fmla="*/ 3 h 135"/>
                <a:gd name="T86" fmla="*/ 92 w 226"/>
                <a:gd name="T87" fmla="*/ 3 h 135"/>
                <a:gd name="T88" fmla="*/ 102 w 226"/>
                <a:gd name="T89" fmla="*/ 3 h 135"/>
                <a:gd name="T90" fmla="*/ 112 w 226"/>
                <a:gd name="T91" fmla="*/ 1 h 135"/>
                <a:gd name="T92" fmla="*/ 120 w 226"/>
                <a:gd name="T93" fmla="*/ 0 h 135"/>
                <a:gd name="T94" fmla="*/ 131 w 226"/>
                <a:gd name="T95" fmla="*/ 0 h 135"/>
                <a:gd name="T96" fmla="*/ 144 w 226"/>
                <a:gd name="T97" fmla="*/ 0 h 135"/>
                <a:gd name="T98" fmla="*/ 156 w 226"/>
                <a:gd name="T99" fmla="*/ 0 h 135"/>
                <a:gd name="T100" fmla="*/ 167 w 226"/>
                <a:gd name="T101" fmla="*/ 1 h 135"/>
                <a:gd name="T102" fmla="*/ 178 w 226"/>
                <a:gd name="T103" fmla="*/ 4 h 135"/>
                <a:gd name="T104" fmla="*/ 189 w 226"/>
                <a:gd name="T105" fmla="*/ 8 h 135"/>
                <a:gd name="T106" fmla="*/ 193 w 226"/>
                <a:gd name="T107" fmla="*/ 11 h 135"/>
                <a:gd name="T108" fmla="*/ 196 w 226"/>
                <a:gd name="T109" fmla="*/ 15 h 135"/>
                <a:gd name="T110" fmla="*/ 200 w 226"/>
                <a:gd name="T111" fmla="*/ 18 h 135"/>
                <a:gd name="T112" fmla="*/ 203 w 226"/>
                <a:gd name="T113" fmla="*/ 24 h 1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6" h="135">
                  <a:moveTo>
                    <a:pt x="203" y="24"/>
                  </a:moveTo>
                  <a:lnTo>
                    <a:pt x="209" y="30"/>
                  </a:lnTo>
                  <a:lnTo>
                    <a:pt x="213" y="38"/>
                  </a:lnTo>
                  <a:lnTo>
                    <a:pt x="217" y="47"/>
                  </a:lnTo>
                  <a:lnTo>
                    <a:pt x="220" y="56"/>
                  </a:lnTo>
                  <a:lnTo>
                    <a:pt x="222" y="64"/>
                  </a:lnTo>
                  <a:lnTo>
                    <a:pt x="225" y="73"/>
                  </a:lnTo>
                  <a:lnTo>
                    <a:pt x="225" y="82"/>
                  </a:lnTo>
                  <a:lnTo>
                    <a:pt x="226" y="91"/>
                  </a:lnTo>
                  <a:lnTo>
                    <a:pt x="221" y="86"/>
                  </a:lnTo>
                  <a:lnTo>
                    <a:pt x="199" y="86"/>
                  </a:lnTo>
                  <a:lnTo>
                    <a:pt x="178" y="88"/>
                  </a:lnTo>
                  <a:lnTo>
                    <a:pt x="157" y="90"/>
                  </a:lnTo>
                  <a:lnTo>
                    <a:pt x="138" y="93"/>
                  </a:lnTo>
                  <a:lnTo>
                    <a:pt x="120" y="96"/>
                  </a:lnTo>
                  <a:lnTo>
                    <a:pt x="101" y="102"/>
                  </a:lnTo>
                  <a:lnTo>
                    <a:pt x="83" y="108"/>
                  </a:lnTo>
                  <a:lnTo>
                    <a:pt x="63" y="116"/>
                  </a:lnTo>
                  <a:lnTo>
                    <a:pt x="59" y="122"/>
                  </a:lnTo>
                  <a:lnTo>
                    <a:pt x="54" y="126"/>
                  </a:lnTo>
                  <a:lnTo>
                    <a:pt x="47" y="129"/>
                  </a:lnTo>
                  <a:lnTo>
                    <a:pt x="40" y="132"/>
                  </a:lnTo>
                  <a:lnTo>
                    <a:pt x="32" y="134"/>
                  </a:lnTo>
                  <a:lnTo>
                    <a:pt x="25" y="134"/>
                  </a:lnTo>
                  <a:lnTo>
                    <a:pt x="16" y="135"/>
                  </a:lnTo>
                  <a:lnTo>
                    <a:pt x="10" y="135"/>
                  </a:lnTo>
                  <a:lnTo>
                    <a:pt x="3" y="135"/>
                  </a:lnTo>
                  <a:lnTo>
                    <a:pt x="0" y="118"/>
                  </a:lnTo>
                  <a:lnTo>
                    <a:pt x="0" y="102"/>
                  </a:lnTo>
                  <a:lnTo>
                    <a:pt x="0" y="84"/>
                  </a:lnTo>
                  <a:lnTo>
                    <a:pt x="4" y="69"/>
                  </a:lnTo>
                  <a:lnTo>
                    <a:pt x="7" y="60"/>
                  </a:lnTo>
                  <a:lnTo>
                    <a:pt x="10" y="52"/>
                  </a:lnTo>
                  <a:lnTo>
                    <a:pt x="14" y="44"/>
                  </a:lnTo>
                  <a:lnTo>
                    <a:pt x="19" y="38"/>
                  </a:lnTo>
                  <a:lnTo>
                    <a:pt x="25" y="31"/>
                  </a:lnTo>
                  <a:lnTo>
                    <a:pt x="32" y="25"/>
                  </a:lnTo>
                  <a:lnTo>
                    <a:pt x="39" y="18"/>
                  </a:lnTo>
                  <a:lnTo>
                    <a:pt x="47" y="13"/>
                  </a:lnTo>
                  <a:lnTo>
                    <a:pt x="55" y="8"/>
                  </a:lnTo>
                  <a:lnTo>
                    <a:pt x="65" y="6"/>
                  </a:lnTo>
                  <a:lnTo>
                    <a:pt x="74" y="4"/>
                  </a:lnTo>
                  <a:lnTo>
                    <a:pt x="83" y="3"/>
                  </a:lnTo>
                  <a:lnTo>
                    <a:pt x="92" y="3"/>
                  </a:lnTo>
                  <a:lnTo>
                    <a:pt x="102" y="3"/>
                  </a:lnTo>
                  <a:lnTo>
                    <a:pt x="112" y="1"/>
                  </a:lnTo>
                  <a:lnTo>
                    <a:pt x="120" y="0"/>
                  </a:lnTo>
                  <a:lnTo>
                    <a:pt x="131" y="0"/>
                  </a:lnTo>
                  <a:lnTo>
                    <a:pt x="144" y="0"/>
                  </a:lnTo>
                  <a:lnTo>
                    <a:pt x="156" y="0"/>
                  </a:lnTo>
                  <a:lnTo>
                    <a:pt x="167" y="1"/>
                  </a:lnTo>
                  <a:lnTo>
                    <a:pt x="178" y="4"/>
                  </a:lnTo>
                  <a:lnTo>
                    <a:pt x="189" y="8"/>
                  </a:lnTo>
                  <a:lnTo>
                    <a:pt x="193" y="11"/>
                  </a:lnTo>
                  <a:lnTo>
                    <a:pt x="196" y="15"/>
                  </a:lnTo>
                  <a:lnTo>
                    <a:pt x="200" y="18"/>
                  </a:lnTo>
                  <a:lnTo>
                    <a:pt x="203"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8" name="Freeform 217">
              <a:extLst>
                <a:ext uri="{FF2B5EF4-FFF2-40B4-BE49-F238E27FC236}">
                  <a16:creationId xmlns:a16="http://schemas.microsoft.com/office/drawing/2014/main" id="{5CB72F26-4823-4FC7-8F53-653E43CE05F3}"/>
                </a:ext>
              </a:extLst>
            </p:cNvPr>
            <p:cNvSpPr>
              <a:spLocks/>
            </p:cNvSpPr>
            <p:nvPr/>
          </p:nvSpPr>
          <p:spPr bwMode="auto">
            <a:xfrm>
              <a:off x="2951163" y="3336925"/>
              <a:ext cx="149225" cy="57150"/>
            </a:xfrm>
            <a:custGeom>
              <a:avLst/>
              <a:gdLst>
                <a:gd name="T0" fmla="*/ 94 w 94"/>
                <a:gd name="T1" fmla="*/ 19 h 36"/>
                <a:gd name="T2" fmla="*/ 93 w 94"/>
                <a:gd name="T3" fmla="*/ 21 h 36"/>
                <a:gd name="T4" fmla="*/ 91 w 94"/>
                <a:gd name="T5" fmla="*/ 24 h 36"/>
                <a:gd name="T6" fmla="*/ 91 w 94"/>
                <a:gd name="T7" fmla="*/ 26 h 36"/>
                <a:gd name="T8" fmla="*/ 91 w 94"/>
                <a:gd name="T9" fmla="*/ 28 h 36"/>
                <a:gd name="T10" fmla="*/ 90 w 94"/>
                <a:gd name="T11" fmla="*/ 30 h 36"/>
                <a:gd name="T12" fmla="*/ 88 w 94"/>
                <a:gd name="T13" fmla="*/ 32 h 36"/>
                <a:gd name="T14" fmla="*/ 87 w 94"/>
                <a:gd name="T15" fmla="*/ 33 h 36"/>
                <a:gd name="T16" fmla="*/ 83 w 94"/>
                <a:gd name="T17" fmla="*/ 33 h 36"/>
                <a:gd name="T18" fmla="*/ 12 w 94"/>
                <a:gd name="T19" fmla="*/ 36 h 36"/>
                <a:gd name="T20" fmla="*/ 7 w 94"/>
                <a:gd name="T21" fmla="*/ 33 h 36"/>
                <a:gd name="T22" fmla="*/ 4 w 94"/>
                <a:gd name="T23" fmla="*/ 30 h 36"/>
                <a:gd name="T24" fmla="*/ 1 w 94"/>
                <a:gd name="T25" fmla="*/ 27 h 36"/>
                <a:gd name="T26" fmla="*/ 0 w 94"/>
                <a:gd name="T27" fmla="*/ 24 h 36"/>
                <a:gd name="T28" fmla="*/ 0 w 94"/>
                <a:gd name="T29" fmla="*/ 19 h 36"/>
                <a:gd name="T30" fmla="*/ 0 w 94"/>
                <a:gd name="T31" fmla="*/ 16 h 36"/>
                <a:gd name="T32" fmla="*/ 1 w 94"/>
                <a:gd name="T33" fmla="*/ 13 h 36"/>
                <a:gd name="T34" fmla="*/ 4 w 94"/>
                <a:gd name="T35" fmla="*/ 8 h 36"/>
                <a:gd name="T36" fmla="*/ 14 w 94"/>
                <a:gd name="T37" fmla="*/ 4 h 36"/>
                <a:gd name="T38" fmla="*/ 25 w 94"/>
                <a:gd name="T39" fmla="*/ 1 h 36"/>
                <a:gd name="T40" fmla="*/ 39 w 94"/>
                <a:gd name="T41" fmla="*/ 0 h 36"/>
                <a:gd name="T42" fmla="*/ 51 w 94"/>
                <a:gd name="T43" fmla="*/ 0 h 36"/>
                <a:gd name="T44" fmla="*/ 65 w 94"/>
                <a:gd name="T45" fmla="*/ 3 h 36"/>
                <a:gd name="T46" fmla="*/ 76 w 94"/>
                <a:gd name="T47" fmla="*/ 6 h 36"/>
                <a:gd name="T48" fmla="*/ 81 w 94"/>
                <a:gd name="T49" fmla="*/ 8 h 36"/>
                <a:gd name="T50" fmla="*/ 86 w 94"/>
                <a:gd name="T51" fmla="*/ 11 h 36"/>
                <a:gd name="T52" fmla="*/ 90 w 94"/>
                <a:gd name="T53" fmla="*/ 15 h 36"/>
                <a:gd name="T54" fmla="*/ 94 w 94"/>
                <a:gd name="T55" fmla="*/ 19 h 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4" h="36">
                  <a:moveTo>
                    <a:pt x="94" y="19"/>
                  </a:moveTo>
                  <a:lnTo>
                    <a:pt x="93" y="21"/>
                  </a:lnTo>
                  <a:lnTo>
                    <a:pt x="91" y="24"/>
                  </a:lnTo>
                  <a:lnTo>
                    <a:pt x="91" y="26"/>
                  </a:lnTo>
                  <a:lnTo>
                    <a:pt x="91" y="28"/>
                  </a:lnTo>
                  <a:lnTo>
                    <a:pt x="90" y="30"/>
                  </a:lnTo>
                  <a:lnTo>
                    <a:pt x="88" y="32"/>
                  </a:lnTo>
                  <a:lnTo>
                    <a:pt x="87" y="33"/>
                  </a:lnTo>
                  <a:lnTo>
                    <a:pt x="83" y="33"/>
                  </a:lnTo>
                  <a:lnTo>
                    <a:pt x="12" y="36"/>
                  </a:lnTo>
                  <a:lnTo>
                    <a:pt x="7" y="33"/>
                  </a:lnTo>
                  <a:lnTo>
                    <a:pt x="4" y="30"/>
                  </a:lnTo>
                  <a:lnTo>
                    <a:pt x="1" y="27"/>
                  </a:lnTo>
                  <a:lnTo>
                    <a:pt x="0" y="24"/>
                  </a:lnTo>
                  <a:lnTo>
                    <a:pt x="0" y="19"/>
                  </a:lnTo>
                  <a:lnTo>
                    <a:pt x="0" y="16"/>
                  </a:lnTo>
                  <a:lnTo>
                    <a:pt x="1" y="13"/>
                  </a:lnTo>
                  <a:lnTo>
                    <a:pt x="4" y="8"/>
                  </a:lnTo>
                  <a:lnTo>
                    <a:pt x="14" y="4"/>
                  </a:lnTo>
                  <a:lnTo>
                    <a:pt x="25" y="1"/>
                  </a:lnTo>
                  <a:lnTo>
                    <a:pt x="39" y="0"/>
                  </a:lnTo>
                  <a:lnTo>
                    <a:pt x="51" y="0"/>
                  </a:lnTo>
                  <a:lnTo>
                    <a:pt x="65" y="3"/>
                  </a:lnTo>
                  <a:lnTo>
                    <a:pt x="76" y="6"/>
                  </a:lnTo>
                  <a:lnTo>
                    <a:pt x="81" y="8"/>
                  </a:lnTo>
                  <a:lnTo>
                    <a:pt x="86" y="11"/>
                  </a:lnTo>
                  <a:lnTo>
                    <a:pt x="90" y="15"/>
                  </a:lnTo>
                  <a:lnTo>
                    <a:pt x="94" y="19"/>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9" name="Freeform 218">
              <a:extLst>
                <a:ext uri="{FF2B5EF4-FFF2-40B4-BE49-F238E27FC236}">
                  <a16:creationId xmlns:a16="http://schemas.microsoft.com/office/drawing/2014/main" id="{284B5431-C124-4B87-B408-5BF80AA2D846}"/>
                </a:ext>
              </a:extLst>
            </p:cNvPr>
            <p:cNvSpPr>
              <a:spLocks/>
            </p:cNvSpPr>
            <p:nvPr/>
          </p:nvSpPr>
          <p:spPr bwMode="auto">
            <a:xfrm>
              <a:off x="3328988" y="3352800"/>
              <a:ext cx="381000" cy="254000"/>
            </a:xfrm>
            <a:custGeom>
              <a:avLst/>
              <a:gdLst>
                <a:gd name="T0" fmla="*/ 164 w 240"/>
                <a:gd name="T1" fmla="*/ 8 h 160"/>
                <a:gd name="T2" fmla="*/ 174 w 240"/>
                <a:gd name="T3" fmla="*/ 12 h 160"/>
                <a:gd name="T4" fmla="*/ 183 w 240"/>
                <a:gd name="T5" fmla="*/ 17 h 160"/>
                <a:gd name="T6" fmla="*/ 193 w 240"/>
                <a:gd name="T7" fmla="*/ 21 h 160"/>
                <a:gd name="T8" fmla="*/ 206 w 240"/>
                <a:gd name="T9" fmla="*/ 31 h 160"/>
                <a:gd name="T10" fmla="*/ 218 w 240"/>
                <a:gd name="T11" fmla="*/ 46 h 160"/>
                <a:gd name="T12" fmla="*/ 230 w 240"/>
                <a:gd name="T13" fmla="*/ 69 h 160"/>
                <a:gd name="T14" fmla="*/ 239 w 240"/>
                <a:gd name="T15" fmla="*/ 102 h 160"/>
                <a:gd name="T16" fmla="*/ 240 w 240"/>
                <a:gd name="T17" fmla="*/ 138 h 160"/>
                <a:gd name="T18" fmla="*/ 237 w 240"/>
                <a:gd name="T19" fmla="*/ 159 h 160"/>
                <a:gd name="T20" fmla="*/ 230 w 240"/>
                <a:gd name="T21" fmla="*/ 160 h 160"/>
                <a:gd name="T22" fmla="*/ 223 w 240"/>
                <a:gd name="T23" fmla="*/ 159 h 160"/>
                <a:gd name="T24" fmla="*/ 217 w 240"/>
                <a:gd name="T25" fmla="*/ 157 h 160"/>
                <a:gd name="T26" fmla="*/ 204 w 240"/>
                <a:gd name="T27" fmla="*/ 153 h 160"/>
                <a:gd name="T28" fmla="*/ 182 w 240"/>
                <a:gd name="T29" fmla="*/ 148 h 160"/>
                <a:gd name="T30" fmla="*/ 149 w 240"/>
                <a:gd name="T31" fmla="*/ 148 h 160"/>
                <a:gd name="T32" fmla="*/ 116 w 240"/>
                <a:gd name="T33" fmla="*/ 150 h 160"/>
                <a:gd name="T34" fmla="*/ 94 w 240"/>
                <a:gd name="T35" fmla="*/ 149 h 160"/>
                <a:gd name="T36" fmla="*/ 74 w 240"/>
                <a:gd name="T37" fmla="*/ 146 h 160"/>
                <a:gd name="T38" fmla="*/ 56 w 240"/>
                <a:gd name="T39" fmla="*/ 136 h 160"/>
                <a:gd name="T40" fmla="*/ 42 w 240"/>
                <a:gd name="T41" fmla="*/ 122 h 160"/>
                <a:gd name="T42" fmla="*/ 27 w 240"/>
                <a:gd name="T43" fmla="*/ 112 h 160"/>
                <a:gd name="T44" fmla="*/ 12 w 240"/>
                <a:gd name="T45" fmla="*/ 103 h 160"/>
                <a:gd name="T46" fmla="*/ 4 w 240"/>
                <a:gd name="T47" fmla="*/ 95 h 160"/>
                <a:gd name="T48" fmla="*/ 1 w 240"/>
                <a:gd name="T49" fmla="*/ 89 h 160"/>
                <a:gd name="T50" fmla="*/ 4 w 240"/>
                <a:gd name="T51" fmla="*/ 76 h 160"/>
                <a:gd name="T52" fmla="*/ 15 w 240"/>
                <a:gd name="T53" fmla="*/ 60 h 160"/>
                <a:gd name="T54" fmla="*/ 29 w 240"/>
                <a:gd name="T55" fmla="*/ 46 h 160"/>
                <a:gd name="T56" fmla="*/ 44 w 240"/>
                <a:gd name="T57" fmla="*/ 31 h 160"/>
                <a:gd name="T58" fmla="*/ 52 w 240"/>
                <a:gd name="T59" fmla="*/ 25 h 160"/>
                <a:gd name="T60" fmla="*/ 56 w 240"/>
                <a:gd name="T61" fmla="*/ 23 h 160"/>
                <a:gd name="T62" fmla="*/ 58 w 240"/>
                <a:gd name="T63" fmla="*/ 21 h 160"/>
                <a:gd name="T64" fmla="*/ 59 w 240"/>
                <a:gd name="T65" fmla="*/ 18 h 160"/>
                <a:gd name="T66" fmla="*/ 73 w 240"/>
                <a:gd name="T67" fmla="*/ 15 h 160"/>
                <a:gd name="T68" fmla="*/ 96 w 240"/>
                <a:gd name="T69" fmla="*/ 8 h 160"/>
                <a:gd name="T70" fmla="*/ 121 w 240"/>
                <a:gd name="T71" fmla="*/ 1 h 160"/>
                <a:gd name="T72" fmla="*/ 139 w 240"/>
                <a:gd name="T73" fmla="*/ 0 h 160"/>
                <a:gd name="T74" fmla="*/ 152 w 240"/>
                <a:gd name="T75" fmla="*/ 4 h 160"/>
                <a:gd name="T76" fmla="*/ 161 w 240"/>
                <a:gd name="T77" fmla="*/ 5 h 16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40" h="160">
                  <a:moveTo>
                    <a:pt x="161" y="5"/>
                  </a:moveTo>
                  <a:lnTo>
                    <a:pt x="164" y="8"/>
                  </a:lnTo>
                  <a:lnTo>
                    <a:pt x="170" y="10"/>
                  </a:lnTo>
                  <a:lnTo>
                    <a:pt x="174" y="12"/>
                  </a:lnTo>
                  <a:lnTo>
                    <a:pt x="178" y="15"/>
                  </a:lnTo>
                  <a:lnTo>
                    <a:pt x="183" y="17"/>
                  </a:lnTo>
                  <a:lnTo>
                    <a:pt x="189" y="19"/>
                  </a:lnTo>
                  <a:lnTo>
                    <a:pt x="193" y="21"/>
                  </a:lnTo>
                  <a:lnTo>
                    <a:pt x="197" y="23"/>
                  </a:lnTo>
                  <a:lnTo>
                    <a:pt x="206" y="31"/>
                  </a:lnTo>
                  <a:lnTo>
                    <a:pt x="212" y="38"/>
                  </a:lnTo>
                  <a:lnTo>
                    <a:pt x="218" y="46"/>
                  </a:lnTo>
                  <a:lnTo>
                    <a:pt x="222" y="52"/>
                  </a:lnTo>
                  <a:lnTo>
                    <a:pt x="230" y="69"/>
                  </a:lnTo>
                  <a:lnTo>
                    <a:pt x="236" y="85"/>
                  </a:lnTo>
                  <a:lnTo>
                    <a:pt x="239" y="102"/>
                  </a:lnTo>
                  <a:lnTo>
                    <a:pt x="240" y="119"/>
                  </a:lnTo>
                  <a:lnTo>
                    <a:pt x="240" y="138"/>
                  </a:lnTo>
                  <a:lnTo>
                    <a:pt x="240" y="156"/>
                  </a:lnTo>
                  <a:lnTo>
                    <a:pt x="237" y="159"/>
                  </a:lnTo>
                  <a:lnTo>
                    <a:pt x="235" y="160"/>
                  </a:lnTo>
                  <a:lnTo>
                    <a:pt x="230" y="160"/>
                  </a:lnTo>
                  <a:lnTo>
                    <a:pt x="228" y="160"/>
                  </a:lnTo>
                  <a:lnTo>
                    <a:pt x="223" y="159"/>
                  </a:lnTo>
                  <a:lnTo>
                    <a:pt x="221" y="158"/>
                  </a:lnTo>
                  <a:lnTo>
                    <a:pt x="217" y="157"/>
                  </a:lnTo>
                  <a:lnTo>
                    <a:pt x="214" y="156"/>
                  </a:lnTo>
                  <a:lnTo>
                    <a:pt x="204" y="153"/>
                  </a:lnTo>
                  <a:lnTo>
                    <a:pt x="193" y="149"/>
                  </a:lnTo>
                  <a:lnTo>
                    <a:pt x="182" y="148"/>
                  </a:lnTo>
                  <a:lnTo>
                    <a:pt x="171" y="148"/>
                  </a:lnTo>
                  <a:lnTo>
                    <a:pt x="149" y="148"/>
                  </a:lnTo>
                  <a:lnTo>
                    <a:pt x="127" y="149"/>
                  </a:lnTo>
                  <a:lnTo>
                    <a:pt x="116" y="150"/>
                  </a:lnTo>
                  <a:lnTo>
                    <a:pt x="105" y="150"/>
                  </a:lnTo>
                  <a:lnTo>
                    <a:pt x="94" y="149"/>
                  </a:lnTo>
                  <a:lnTo>
                    <a:pt x="84" y="148"/>
                  </a:lnTo>
                  <a:lnTo>
                    <a:pt x="74" y="146"/>
                  </a:lnTo>
                  <a:lnTo>
                    <a:pt x="65" y="141"/>
                  </a:lnTo>
                  <a:lnTo>
                    <a:pt x="56" y="136"/>
                  </a:lnTo>
                  <a:lnTo>
                    <a:pt x="48" y="129"/>
                  </a:lnTo>
                  <a:lnTo>
                    <a:pt x="42" y="122"/>
                  </a:lnTo>
                  <a:lnTo>
                    <a:pt x="36" y="116"/>
                  </a:lnTo>
                  <a:lnTo>
                    <a:pt x="27" y="112"/>
                  </a:lnTo>
                  <a:lnTo>
                    <a:pt x="20" y="107"/>
                  </a:lnTo>
                  <a:lnTo>
                    <a:pt x="12" y="103"/>
                  </a:lnTo>
                  <a:lnTo>
                    <a:pt x="5" y="98"/>
                  </a:lnTo>
                  <a:lnTo>
                    <a:pt x="4" y="95"/>
                  </a:lnTo>
                  <a:lnTo>
                    <a:pt x="1" y="93"/>
                  </a:lnTo>
                  <a:lnTo>
                    <a:pt x="1" y="89"/>
                  </a:lnTo>
                  <a:lnTo>
                    <a:pt x="0" y="85"/>
                  </a:lnTo>
                  <a:lnTo>
                    <a:pt x="4" y="76"/>
                  </a:lnTo>
                  <a:lnTo>
                    <a:pt x="8" y="68"/>
                  </a:lnTo>
                  <a:lnTo>
                    <a:pt x="15" y="60"/>
                  </a:lnTo>
                  <a:lnTo>
                    <a:pt x="22" y="52"/>
                  </a:lnTo>
                  <a:lnTo>
                    <a:pt x="29" y="46"/>
                  </a:lnTo>
                  <a:lnTo>
                    <a:pt x="37" y="38"/>
                  </a:lnTo>
                  <a:lnTo>
                    <a:pt x="44" y="31"/>
                  </a:lnTo>
                  <a:lnTo>
                    <a:pt x="51" y="23"/>
                  </a:lnTo>
                  <a:lnTo>
                    <a:pt x="52" y="25"/>
                  </a:lnTo>
                  <a:lnTo>
                    <a:pt x="55" y="25"/>
                  </a:lnTo>
                  <a:lnTo>
                    <a:pt x="56" y="23"/>
                  </a:lnTo>
                  <a:lnTo>
                    <a:pt x="58" y="22"/>
                  </a:lnTo>
                  <a:lnTo>
                    <a:pt x="58" y="21"/>
                  </a:lnTo>
                  <a:lnTo>
                    <a:pt x="59" y="20"/>
                  </a:lnTo>
                  <a:lnTo>
                    <a:pt x="59" y="18"/>
                  </a:lnTo>
                  <a:lnTo>
                    <a:pt x="60" y="17"/>
                  </a:lnTo>
                  <a:lnTo>
                    <a:pt x="73" y="15"/>
                  </a:lnTo>
                  <a:lnTo>
                    <a:pt x="85" y="11"/>
                  </a:lnTo>
                  <a:lnTo>
                    <a:pt x="96" y="8"/>
                  </a:lnTo>
                  <a:lnTo>
                    <a:pt x="109" y="4"/>
                  </a:lnTo>
                  <a:lnTo>
                    <a:pt x="121" y="1"/>
                  </a:lnTo>
                  <a:lnTo>
                    <a:pt x="134" y="0"/>
                  </a:lnTo>
                  <a:lnTo>
                    <a:pt x="139" y="0"/>
                  </a:lnTo>
                  <a:lnTo>
                    <a:pt x="146" y="1"/>
                  </a:lnTo>
                  <a:lnTo>
                    <a:pt x="152" y="4"/>
                  </a:lnTo>
                  <a:lnTo>
                    <a:pt x="159" y="7"/>
                  </a:lnTo>
                  <a:lnTo>
                    <a:pt x="16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 name="Freeform 219">
              <a:extLst>
                <a:ext uri="{FF2B5EF4-FFF2-40B4-BE49-F238E27FC236}">
                  <a16:creationId xmlns:a16="http://schemas.microsoft.com/office/drawing/2014/main" id="{75F7C8A4-6E9E-472B-ABD8-031A5FF6470D}"/>
                </a:ext>
              </a:extLst>
            </p:cNvPr>
            <p:cNvSpPr>
              <a:spLocks/>
            </p:cNvSpPr>
            <p:nvPr/>
          </p:nvSpPr>
          <p:spPr bwMode="auto">
            <a:xfrm>
              <a:off x="6013450" y="3352800"/>
              <a:ext cx="304800" cy="171450"/>
            </a:xfrm>
            <a:custGeom>
              <a:avLst/>
              <a:gdLst>
                <a:gd name="T0" fmla="*/ 182 w 192"/>
                <a:gd name="T1" fmla="*/ 37 h 108"/>
                <a:gd name="T2" fmla="*/ 184 w 192"/>
                <a:gd name="T3" fmla="*/ 40 h 108"/>
                <a:gd name="T4" fmla="*/ 187 w 192"/>
                <a:gd name="T5" fmla="*/ 43 h 108"/>
                <a:gd name="T6" fmla="*/ 188 w 192"/>
                <a:gd name="T7" fmla="*/ 47 h 108"/>
                <a:gd name="T8" fmla="*/ 189 w 192"/>
                <a:gd name="T9" fmla="*/ 50 h 108"/>
                <a:gd name="T10" fmla="*/ 189 w 192"/>
                <a:gd name="T11" fmla="*/ 53 h 108"/>
                <a:gd name="T12" fmla="*/ 191 w 192"/>
                <a:gd name="T13" fmla="*/ 57 h 108"/>
                <a:gd name="T14" fmla="*/ 192 w 192"/>
                <a:gd name="T15" fmla="*/ 60 h 108"/>
                <a:gd name="T16" fmla="*/ 192 w 192"/>
                <a:gd name="T17" fmla="*/ 64 h 108"/>
                <a:gd name="T18" fmla="*/ 181 w 192"/>
                <a:gd name="T19" fmla="*/ 63 h 108"/>
                <a:gd name="T20" fmla="*/ 169 w 192"/>
                <a:gd name="T21" fmla="*/ 63 h 108"/>
                <a:gd name="T22" fmla="*/ 156 w 192"/>
                <a:gd name="T23" fmla="*/ 64 h 108"/>
                <a:gd name="T24" fmla="*/ 145 w 192"/>
                <a:gd name="T25" fmla="*/ 66 h 108"/>
                <a:gd name="T26" fmla="*/ 133 w 192"/>
                <a:gd name="T27" fmla="*/ 69 h 108"/>
                <a:gd name="T28" fmla="*/ 122 w 192"/>
                <a:gd name="T29" fmla="*/ 72 h 108"/>
                <a:gd name="T30" fmla="*/ 111 w 192"/>
                <a:gd name="T31" fmla="*/ 76 h 108"/>
                <a:gd name="T32" fmla="*/ 101 w 192"/>
                <a:gd name="T33" fmla="*/ 81 h 108"/>
                <a:gd name="T34" fmla="*/ 89 w 192"/>
                <a:gd name="T35" fmla="*/ 83 h 108"/>
                <a:gd name="T36" fmla="*/ 77 w 192"/>
                <a:gd name="T37" fmla="*/ 86 h 108"/>
                <a:gd name="T38" fmla="*/ 66 w 192"/>
                <a:gd name="T39" fmla="*/ 91 h 108"/>
                <a:gd name="T40" fmla="*/ 54 w 192"/>
                <a:gd name="T41" fmla="*/ 94 h 108"/>
                <a:gd name="T42" fmla="*/ 43 w 192"/>
                <a:gd name="T43" fmla="*/ 98 h 108"/>
                <a:gd name="T44" fmla="*/ 32 w 192"/>
                <a:gd name="T45" fmla="*/ 102 h 108"/>
                <a:gd name="T46" fmla="*/ 21 w 192"/>
                <a:gd name="T47" fmla="*/ 105 h 108"/>
                <a:gd name="T48" fmla="*/ 8 w 192"/>
                <a:gd name="T49" fmla="*/ 108 h 108"/>
                <a:gd name="T50" fmla="*/ 10 w 192"/>
                <a:gd name="T51" fmla="*/ 103 h 108"/>
                <a:gd name="T52" fmla="*/ 10 w 192"/>
                <a:gd name="T53" fmla="*/ 97 h 108"/>
                <a:gd name="T54" fmla="*/ 8 w 192"/>
                <a:gd name="T55" fmla="*/ 92 h 108"/>
                <a:gd name="T56" fmla="*/ 7 w 192"/>
                <a:gd name="T57" fmla="*/ 87 h 108"/>
                <a:gd name="T58" fmla="*/ 4 w 192"/>
                <a:gd name="T59" fmla="*/ 83 h 108"/>
                <a:gd name="T60" fmla="*/ 3 w 192"/>
                <a:gd name="T61" fmla="*/ 78 h 108"/>
                <a:gd name="T62" fmla="*/ 1 w 192"/>
                <a:gd name="T63" fmla="*/ 73 h 108"/>
                <a:gd name="T64" fmla="*/ 0 w 192"/>
                <a:gd name="T65" fmla="*/ 68 h 108"/>
                <a:gd name="T66" fmla="*/ 4 w 192"/>
                <a:gd name="T67" fmla="*/ 61 h 108"/>
                <a:gd name="T68" fmla="*/ 8 w 192"/>
                <a:gd name="T69" fmla="*/ 54 h 108"/>
                <a:gd name="T70" fmla="*/ 12 w 192"/>
                <a:gd name="T71" fmla="*/ 49 h 108"/>
                <a:gd name="T72" fmla="*/ 18 w 192"/>
                <a:gd name="T73" fmla="*/ 43 h 108"/>
                <a:gd name="T74" fmla="*/ 22 w 192"/>
                <a:gd name="T75" fmla="*/ 38 h 108"/>
                <a:gd name="T76" fmla="*/ 28 w 192"/>
                <a:gd name="T77" fmla="*/ 33 h 108"/>
                <a:gd name="T78" fmla="*/ 32 w 192"/>
                <a:gd name="T79" fmla="*/ 28 h 108"/>
                <a:gd name="T80" fmla="*/ 37 w 192"/>
                <a:gd name="T81" fmla="*/ 21 h 108"/>
                <a:gd name="T82" fmla="*/ 46 w 192"/>
                <a:gd name="T83" fmla="*/ 17 h 108"/>
                <a:gd name="T84" fmla="*/ 55 w 192"/>
                <a:gd name="T85" fmla="*/ 12 h 108"/>
                <a:gd name="T86" fmla="*/ 65 w 192"/>
                <a:gd name="T87" fmla="*/ 9 h 108"/>
                <a:gd name="T88" fmla="*/ 75 w 192"/>
                <a:gd name="T89" fmla="*/ 6 h 108"/>
                <a:gd name="T90" fmla="*/ 86 w 192"/>
                <a:gd name="T91" fmla="*/ 4 h 108"/>
                <a:gd name="T92" fmla="*/ 97 w 192"/>
                <a:gd name="T93" fmla="*/ 1 h 108"/>
                <a:gd name="T94" fmla="*/ 106 w 192"/>
                <a:gd name="T95" fmla="*/ 0 h 108"/>
                <a:gd name="T96" fmla="*/ 118 w 192"/>
                <a:gd name="T97" fmla="*/ 0 h 108"/>
                <a:gd name="T98" fmla="*/ 129 w 192"/>
                <a:gd name="T99" fmla="*/ 1 h 108"/>
                <a:gd name="T100" fmla="*/ 138 w 192"/>
                <a:gd name="T101" fmla="*/ 4 h 108"/>
                <a:gd name="T102" fmla="*/ 148 w 192"/>
                <a:gd name="T103" fmla="*/ 6 h 108"/>
                <a:gd name="T104" fmla="*/ 158 w 192"/>
                <a:gd name="T105" fmla="*/ 9 h 108"/>
                <a:gd name="T106" fmla="*/ 165 w 192"/>
                <a:gd name="T107" fmla="*/ 15 h 108"/>
                <a:gd name="T108" fmla="*/ 171 w 192"/>
                <a:gd name="T109" fmla="*/ 20 h 108"/>
                <a:gd name="T110" fmla="*/ 178 w 192"/>
                <a:gd name="T111" fmla="*/ 28 h 108"/>
                <a:gd name="T112" fmla="*/ 182 w 192"/>
                <a:gd name="T113" fmla="*/ 37 h 1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2" h="108">
                  <a:moveTo>
                    <a:pt x="182" y="37"/>
                  </a:moveTo>
                  <a:lnTo>
                    <a:pt x="184" y="40"/>
                  </a:lnTo>
                  <a:lnTo>
                    <a:pt x="187" y="43"/>
                  </a:lnTo>
                  <a:lnTo>
                    <a:pt x="188" y="47"/>
                  </a:lnTo>
                  <a:lnTo>
                    <a:pt x="189" y="50"/>
                  </a:lnTo>
                  <a:lnTo>
                    <a:pt x="189" y="53"/>
                  </a:lnTo>
                  <a:lnTo>
                    <a:pt x="191" y="57"/>
                  </a:lnTo>
                  <a:lnTo>
                    <a:pt x="192" y="60"/>
                  </a:lnTo>
                  <a:lnTo>
                    <a:pt x="192" y="64"/>
                  </a:lnTo>
                  <a:lnTo>
                    <a:pt x="181" y="63"/>
                  </a:lnTo>
                  <a:lnTo>
                    <a:pt x="169" y="63"/>
                  </a:lnTo>
                  <a:lnTo>
                    <a:pt x="156" y="64"/>
                  </a:lnTo>
                  <a:lnTo>
                    <a:pt x="145" y="66"/>
                  </a:lnTo>
                  <a:lnTo>
                    <a:pt x="133" y="69"/>
                  </a:lnTo>
                  <a:lnTo>
                    <a:pt x="122" y="72"/>
                  </a:lnTo>
                  <a:lnTo>
                    <a:pt x="111" y="76"/>
                  </a:lnTo>
                  <a:lnTo>
                    <a:pt x="101" y="81"/>
                  </a:lnTo>
                  <a:lnTo>
                    <a:pt x="89" y="83"/>
                  </a:lnTo>
                  <a:lnTo>
                    <a:pt x="77" y="86"/>
                  </a:lnTo>
                  <a:lnTo>
                    <a:pt x="66" y="91"/>
                  </a:lnTo>
                  <a:lnTo>
                    <a:pt x="54" y="94"/>
                  </a:lnTo>
                  <a:lnTo>
                    <a:pt x="43" y="98"/>
                  </a:lnTo>
                  <a:lnTo>
                    <a:pt x="32" y="102"/>
                  </a:lnTo>
                  <a:lnTo>
                    <a:pt x="21" y="105"/>
                  </a:lnTo>
                  <a:lnTo>
                    <a:pt x="8" y="108"/>
                  </a:lnTo>
                  <a:lnTo>
                    <a:pt x="10" y="103"/>
                  </a:lnTo>
                  <a:lnTo>
                    <a:pt x="10" y="97"/>
                  </a:lnTo>
                  <a:lnTo>
                    <a:pt x="8" y="92"/>
                  </a:lnTo>
                  <a:lnTo>
                    <a:pt x="7" y="87"/>
                  </a:lnTo>
                  <a:lnTo>
                    <a:pt x="4" y="83"/>
                  </a:lnTo>
                  <a:lnTo>
                    <a:pt x="3" y="78"/>
                  </a:lnTo>
                  <a:lnTo>
                    <a:pt x="1" y="73"/>
                  </a:lnTo>
                  <a:lnTo>
                    <a:pt x="0" y="68"/>
                  </a:lnTo>
                  <a:lnTo>
                    <a:pt x="4" y="61"/>
                  </a:lnTo>
                  <a:lnTo>
                    <a:pt x="8" y="54"/>
                  </a:lnTo>
                  <a:lnTo>
                    <a:pt x="12" y="49"/>
                  </a:lnTo>
                  <a:lnTo>
                    <a:pt x="18" y="43"/>
                  </a:lnTo>
                  <a:lnTo>
                    <a:pt x="22" y="38"/>
                  </a:lnTo>
                  <a:lnTo>
                    <a:pt x="28" y="33"/>
                  </a:lnTo>
                  <a:lnTo>
                    <a:pt x="32" y="28"/>
                  </a:lnTo>
                  <a:lnTo>
                    <a:pt x="37" y="21"/>
                  </a:lnTo>
                  <a:lnTo>
                    <a:pt x="46" y="17"/>
                  </a:lnTo>
                  <a:lnTo>
                    <a:pt x="55" y="12"/>
                  </a:lnTo>
                  <a:lnTo>
                    <a:pt x="65" y="9"/>
                  </a:lnTo>
                  <a:lnTo>
                    <a:pt x="75" y="6"/>
                  </a:lnTo>
                  <a:lnTo>
                    <a:pt x="86" y="4"/>
                  </a:lnTo>
                  <a:lnTo>
                    <a:pt x="97" y="1"/>
                  </a:lnTo>
                  <a:lnTo>
                    <a:pt x="106" y="0"/>
                  </a:lnTo>
                  <a:lnTo>
                    <a:pt x="118" y="0"/>
                  </a:lnTo>
                  <a:lnTo>
                    <a:pt x="129" y="1"/>
                  </a:lnTo>
                  <a:lnTo>
                    <a:pt x="138" y="4"/>
                  </a:lnTo>
                  <a:lnTo>
                    <a:pt x="148" y="6"/>
                  </a:lnTo>
                  <a:lnTo>
                    <a:pt x="158" y="9"/>
                  </a:lnTo>
                  <a:lnTo>
                    <a:pt x="165" y="15"/>
                  </a:lnTo>
                  <a:lnTo>
                    <a:pt x="171" y="20"/>
                  </a:lnTo>
                  <a:lnTo>
                    <a:pt x="178" y="28"/>
                  </a:lnTo>
                  <a:lnTo>
                    <a:pt x="182" y="37"/>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 name="Freeform 220">
              <a:extLst>
                <a:ext uri="{FF2B5EF4-FFF2-40B4-BE49-F238E27FC236}">
                  <a16:creationId xmlns:a16="http://schemas.microsoft.com/office/drawing/2014/main" id="{DF464896-58BC-4C99-A583-207FA074169E}"/>
                </a:ext>
              </a:extLst>
            </p:cNvPr>
            <p:cNvSpPr>
              <a:spLocks/>
            </p:cNvSpPr>
            <p:nvPr/>
          </p:nvSpPr>
          <p:spPr bwMode="auto">
            <a:xfrm>
              <a:off x="3365500" y="3379788"/>
              <a:ext cx="311150" cy="193675"/>
            </a:xfrm>
            <a:custGeom>
              <a:avLst/>
              <a:gdLst>
                <a:gd name="T0" fmla="*/ 180 w 196"/>
                <a:gd name="T1" fmla="*/ 41 h 122"/>
                <a:gd name="T2" fmla="*/ 191 w 196"/>
                <a:gd name="T3" fmla="*/ 64 h 122"/>
                <a:gd name="T4" fmla="*/ 195 w 196"/>
                <a:gd name="T5" fmla="*/ 88 h 122"/>
                <a:gd name="T6" fmla="*/ 194 w 196"/>
                <a:gd name="T7" fmla="*/ 111 h 122"/>
                <a:gd name="T8" fmla="*/ 181 w 196"/>
                <a:gd name="T9" fmla="*/ 122 h 122"/>
                <a:gd name="T10" fmla="*/ 163 w 196"/>
                <a:gd name="T11" fmla="*/ 120 h 122"/>
                <a:gd name="T12" fmla="*/ 145 w 196"/>
                <a:gd name="T13" fmla="*/ 117 h 122"/>
                <a:gd name="T14" fmla="*/ 129 w 196"/>
                <a:gd name="T15" fmla="*/ 115 h 122"/>
                <a:gd name="T16" fmla="*/ 113 w 196"/>
                <a:gd name="T17" fmla="*/ 116 h 122"/>
                <a:gd name="T18" fmla="*/ 101 w 196"/>
                <a:gd name="T19" fmla="*/ 118 h 122"/>
                <a:gd name="T20" fmla="*/ 89 w 196"/>
                <a:gd name="T21" fmla="*/ 118 h 122"/>
                <a:gd name="T22" fmla="*/ 76 w 196"/>
                <a:gd name="T23" fmla="*/ 117 h 122"/>
                <a:gd name="T24" fmla="*/ 60 w 196"/>
                <a:gd name="T25" fmla="*/ 111 h 122"/>
                <a:gd name="T26" fmla="*/ 42 w 196"/>
                <a:gd name="T27" fmla="*/ 100 h 122"/>
                <a:gd name="T28" fmla="*/ 24 w 196"/>
                <a:gd name="T29" fmla="*/ 90 h 122"/>
                <a:gd name="T30" fmla="*/ 8 w 196"/>
                <a:gd name="T31" fmla="*/ 77 h 122"/>
                <a:gd name="T32" fmla="*/ 0 w 196"/>
                <a:gd name="T33" fmla="*/ 64 h 122"/>
                <a:gd name="T34" fmla="*/ 4 w 196"/>
                <a:gd name="T35" fmla="*/ 52 h 122"/>
                <a:gd name="T36" fmla="*/ 14 w 196"/>
                <a:gd name="T37" fmla="*/ 41 h 122"/>
                <a:gd name="T38" fmla="*/ 25 w 196"/>
                <a:gd name="T39" fmla="*/ 31 h 122"/>
                <a:gd name="T40" fmla="*/ 36 w 196"/>
                <a:gd name="T41" fmla="*/ 23 h 122"/>
                <a:gd name="T42" fmla="*/ 48 w 196"/>
                <a:gd name="T43" fmla="*/ 15 h 122"/>
                <a:gd name="T44" fmla="*/ 61 w 196"/>
                <a:gd name="T45" fmla="*/ 9 h 122"/>
                <a:gd name="T46" fmla="*/ 75 w 196"/>
                <a:gd name="T47" fmla="*/ 4 h 122"/>
                <a:gd name="T48" fmla="*/ 77 w 196"/>
                <a:gd name="T49" fmla="*/ 9 h 122"/>
                <a:gd name="T50" fmla="*/ 83 w 196"/>
                <a:gd name="T51" fmla="*/ 10 h 122"/>
                <a:gd name="T52" fmla="*/ 89 w 196"/>
                <a:gd name="T53" fmla="*/ 9 h 122"/>
                <a:gd name="T54" fmla="*/ 94 w 196"/>
                <a:gd name="T55" fmla="*/ 4 h 122"/>
                <a:gd name="T56" fmla="*/ 98 w 196"/>
                <a:gd name="T57" fmla="*/ 0 h 122"/>
                <a:gd name="T58" fmla="*/ 119 w 196"/>
                <a:gd name="T59" fmla="*/ 3 h 122"/>
                <a:gd name="T60" fmla="*/ 138 w 196"/>
                <a:gd name="T61" fmla="*/ 9 h 122"/>
                <a:gd name="T62" fmla="*/ 158 w 196"/>
                <a:gd name="T63" fmla="*/ 16 h 122"/>
                <a:gd name="T64" fmla="*/ 173 w 196"/>
                <a:gd name="T65" fmla="*/ 30 h 1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6" h="122">
                  <a:moveTo>
                    <a:pt x="173" y="30"/>
                  </a:moveTo>
                  <a:lnTo>
                    <a:pt x="180" y="41"/>
                  </a:lnTo>
                  <a:lnTo>
                    <a:pt x="185" y="53"/>
                  </a:lnTo>
                  <a:lnTo>
                    <a:pt x="191" y="64"/>
                  </a:lnTo>
                  <a:lnTo>
                    <a:pt x="194" y="76"/>
                  </a:lnTo>
                  <a:lnTo>
                    <a:pt x="195" y="88"/>
                  </a:lnTo>
                  <a:lnTo>
                    <a:pt x="196" y="100"/>
                  </a:lnTo>
                  <a:lnTo>
                    <a:pt x="194" y="111"/>
                  </a:lnTo>
                  <a:lnTo>
                    <a:pt x="191" y="122"/>
                  </a:lnTo>
                  <a:lnTo>
                    <a:pt x="181" y="122"/>
                  </a:lnTo>
                  <a:lnTo>
                    <a:pt x="171" y="121"/>
                  </a:lnTo>
                  <a:lnTo>
                    <a:pt x="163" y="120"/>
                  </a:lnTo>
                  <a:lnTo>
                    <a:pt x="153" y="119"/>
                  </a:lnTo>
                  <a:lnTo>
                    <a:pt x="145" y="117"/>
                  </a:lnTo>
                  <a:lnTo>
                    <a:pt x="137" y="116"/>
                  </a:lnTo>
                  <a:lnTo>
                    <a:pt x="129" y="115"/>
                  </a:lnTo>
                  <a:lnTo>
                    <a:pt x="119" y="113"/>
                  </a:lnTo>
                  <a:lnTo>
                    <a:pt x="113" y="116"/>
                  </a:lnTo>
                  <a:lnTo>
                    <a:pt x="108" y="118"/>
                  </a:lnTo>
                  <a:lnTo>
                    <a:pt x="101" y="118"/>
                  </a:lnTo>
                  <a:lnTo>
                    <a:pt x="95" y="119"/>
                  </a:lnTo>
                  <a:lnTo>
                    <a:pt x="89" y="118"/>
                  </a:lnTo>
                  <a:lnTo>
                    <a:pt x="83" y="118"/>
                  </a:lnTo>
                  <a:lnTo>
                    <a:pt x="76" y="117"/>
                  </a:lnTo>
                  <a:lnTo>
                    <a:pt x="69" y="117"/>
                  </a:lnTo>
                  <a:lnTo>
                    <a:pt x="60" y="111"/>
                  </a:lnTo>
                  <a:lnTo>
                    <a:pt x="50" y="106"/>
                  </a:lnTo>
                  <a:lnTo>
                    <a:pt x="42" y="100"/>
                  </a:lnTo>
                  <a:lnTo>
                    <a:pt x="32" y="96"/>
                  </a:lnTo>
                  <a:lnTo>
                    <a:pt x="24" y="90"/>
                  </a:lnTo>
                  <a:lnTo>
                    <a:pt x="15" y="84"/>
                  </a:lnTo>
                  <a:lnTo>
                    <a:pt x="8" y="77"/>
                  </a:lnTo>
                  <a:lnTo>
                    <a:pt x="0" y="69"/>
                  </a:lnTo>
                  <a:lnTo>
                    <a:pt x="0" y="64"/>
                  </a:lnTo>
                  <a:lnTo>
                    <a:pt x="1" y="58"/>
                  </a:lnTo>
                  <a:lnTo>
                    <a:pt x="4" y="52"/>
                  </a:lnTo>
                  <a:lnTo>
                    <a:pt x="8" y="46"/>
                  </a:lnTo>
                  <a:lnTo>
                    <a:pt x="14" y="41"/>
                  </a:lnTo>
                  <a:lnTo>
                    <a:pt x="19" y="36"/>
                  </a:lnTo>
                  <a:lnTo>
                    <a:pt x="25" y="31"/>
                  </a:lnTo>
                  <a:lnTo>
                    <a:pt x="31" y="25"/>
                  </a:lnTo>
                  <a:lnTo>
                    <a:pt x="36" y="23"/>
                  </a:lnTo>
                  <a:lnTo>
                    <a:pt x="43" y="20"/>
                  </a:lnTo>
                  <a:lnTo>
                    <a:pt x="48" y="15"/>
                  </a:lnTo>
                  <a:lnTo>
                    <a:pt x="54" y="12"/>
                  </a:lnTo>
                  <a:lnTo>
                    <a:pt x="61" y="9"/>
                  </a:lnTo>
                  <a:lnTo>
                    <a:pt x="68" y="6"/>
                  </a:lnTo>
                  <a:lnTo>
                    <a:pt x="75" y="4"/>
                  </a:lnTo>
                  <a:lnTo>
                    <a:pt x="83" y="4"/>
                  </a:lnTo>
                  <a:lnTo>
                    <a:pt x="77" y="9"/>
                  </a:lnTo>
                  <a:lnTo>
                    <a:pt x="80" y="10"/>
                  </a:lnTo>
                  <a:lnTo>
                    <a:pt x="83" y="10"/>
                  </a:lnTo>
                  <a:lnTo>
                    <a:pt x="86" y="10"/>
                  </a:lnTo>
                  <a:lnTo>
                    <a:pt x="89" y="9"/>
                  </a:lnTo>
                  <a:lnTo>
                    <a:pt x="91" y="6"/>
                  </a:lnTo>
                  <a:lnTo>
                    <a:pt x="94" y="4"/>
                  </a:lnTo>
                  <a:lnTo>
                    <a:pt x="97" y="2"/>
                  </a:lnTo>
                  <a:lnTo>
                    <a:pt x="98" y="0"/>
                  </a:lnTo>
                  <a:lnTo>
                    <a:pt x="108" y="2"/>
                  </a:lnTo>
                  <a:lnTo>
                    <a:pt x="119" y="3"/>
                  </a:lnTo>
                  <a:lnTo>
                    <a:pt x="129" y="5"/>
                  </a:lnTo>
                  <a:lnTo>
                    <a:pt x="138" y="9"/>
                  </a:lnTo>
                  <a:lnTo>
                    <a:pt x="148" y="12"/>
                  </a:lnTo>
                  <a:lnTo>
                    <a:pt x="158" y="16"/>
                  </a:lnTo>
                  <a:lnTo>
                    <a:pt x="166" y="23"/>
                  </a:lnTo>
                  <a:lnTo>
                    <a:pt x="173" y="30"/>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2" name="Freeform 221">
              <a:extLst>
                <a:ext uri="{FF2B5EF4-FFF2-40B4-BE49-F238E27FC236}">
                  <a16:creationId xmlns:a16="http://schemas.microsoft.com/office/drawing/2014/main" id="{DD24CFC2-4A94-4AAC-B849-73CD17A91754}"/>
                </a:ext>
              </a:extLst>
            </p:cNvPr>
            <p:cNvSpPr>
              <a:spLocks/>
            </p:cNvSpPr>
            <p:nvPr/>
          </p:nvSpPr>
          <p:spPr bwMode="auto">
            <a:xfrm>
              <a:off x="6059488" y="3392488"/>
              <a:ext cx="127000" cy="80963"/>
            </a:xfrm>
            <a:custGeom>
              <a:avLst/>
              <a:gdLst>
                <a:gd name="T0" fmla="*/ 79 w 80"/>
                <a:gd name="T1" fmla="*/ 14 h 51"/>
                <a:gd name="T2" fmla="*/ 80 w 80"/>
                <a:gd name="T3" fmla="*/ 17 h 51"/>
                <a:gd name="T4" fmla="*/ 80 w 80"/>
                <a:gd name="T5" fmla="*/ 22 h 51"/>
                <a:gd name="T6" fmla="*/ 79 w 80"/>
                <a:gd name="T7" fmla="*/ 25 h 51"/>
                <a:gd name="T8" fmla="*/ 76 w 80"/>
                <a:gd name="T9" fmla="*/ 27 h 51"/>
                <a:gd name="T10" fmla="*/ 72 w 80"/>
                <a:gd name="T11" fmla="*/ 29 h 51"/>
                <a:gd name="T12" fmla="*/ 69 w 80"/>
                <a:gd name="T13" fmla="*/ 32 h 51"/>
                <a:gd name="T14" fmla="*/ 65 w 80"/>
                <a:gd name="T15" fmla="*/ 34 h 51"/>
                <a:gd name="T16" fmla="*/ 61 w 80"/>
                <a:gd name="T17" fmla="*/ 35 h 51"/>
                <a:gd name="T18" fmla="*/ 57 w 80"/>
                <a:gd name="T19" fmla="*/ 34 h 51"/>
                <a:gd name="T20" fmla="*/ 53 w 80"/>
                <a:gd name="T21" fmla="*/ 34 h 51"/>
                <a:gd name="T22" fmla="*/ 48 w 80"/>
                <a:gd name="T23" fmla="*/ 34 h 51"/>
                <a:gd name="T24" fmla="*/ 46 w 80"/>
                <a:gd name="T25" fmla="*/ 35 h 51"/>
                <a:gd name="T26" fmla="*/ 40 w 80"/>
                <a:gd name="T27" fmla="*/ 39 h 51"/>
                <a:gd name="T28" fmla="*/ 35 w 80"/>
                <a:gd name="T29" fmla="*/ 44 h 51"/>
                <a:gd name="T30" fmla="*/ 29 w 80"/>
                <a:gd name="T31" fmla="*/ 47 h 51"/>
                <a:gd name="T32" fmla="*/ 24 w 80"/>
                <a:gd name="T33" fmla="*/ 50 h 51"/>
                <a:gd name="T34" fmla="*/ 21 w 80"/>
                <a:gd name="T35" fmla="*/ 51 h 51"/>
                <a:gd name="T36" fmla="*/ 18 w 80"/>
                <a:gd name="T37" fmla="*/ 51 h 51"/>
                <a:gd name="T38" fmla="*/ 15 w 80"/>
                <a:gd name="T39" fmla="*/ 51 h 51"/>
                <a:gd name="T40" fmla="*/ 11 w 80"/>
                <a:gd name="T41" fmla="*/ 49 h 51"/>
                <a:gd name="T42" fmla="*/ 8 w 80"/>
                <a:gd name="T43" fmla="*/ 46 h 51"/>
                <a:gd name="T44" fmla="*/ 6 w 80"/>
                <a:gd name="T45" fmla="*/ 43 h 51"/>
                <a:gd name="T46" fmla="*/ 4 w 80"/>
                <a:gd name="T47" fmla="*/ 38 h 51"/>
                <a:gd name="T48" fmla="*/ 1 w 80"/>
                <a:gd name="T49" fmla="*/ 34 h 51"/>
                <a:gd name="T50" fmla="*/ 1 w 80"/>
                <a:gd name="T51" fmla="*/ 30 h 51"/>
                <a:gd name="T52" fmla="*/ 0 w 80"/>
                <a:gd name="T53" fmla="*/ 26 h 51"/>
                <a:gd name="T54" fmla="*/ 1 w 80"/>
                <a:gd name="T55" fmla="*/ 22 h 51"/>
                <a:gd name="T56" fmla="*/ 3 w 80"/>
                <a:gd name="T57" fmla="*/ 17 h 51"/>
                <a:gd name="T58" fmla="*/ 6 w 80"/>
                <a:gd name="T59" fmla="*/ 14 h 51"/>
                <a:gd name="T60" fmla="*/ 10 w 80"/>
                <a:gd name="T61" fmla="*/ 11 h 51"/>
                <a:gd name="T62" fmla="*/ 14 w 80"/>
                <a:gd name="T63" fmla="*/ 7 h 51"/>
                <a:gd name="T64" fmla="*/ 18 w 80"/>
                <a:gd name="T65" fmla="*/ 5 h 51"/>
                <a:gd name="T66" fmla="*/ 29 w 80"/>
                <a:gd name="T67" fmla="*/ 1 h 51"/>
                <a:gd name="T68" fmla="*/ 40 w 80"/>
                <a:gd name="T69" fmla="*/ 0 h 51"/>
                <a:gd name="T70" fmla="*/ 51 w 80"/>
                <a:gd name="T71" fmla="*/ 1 h 51"/>
                <a:gd name="T72" fmla="*/ 61 w 80"/>
                <a:gd name="T73" fmla="*/ 3 h 51"/>
                <a:gd name="T74" fmla="*/ 66 w 80"/>
                <a:gd name="T75" fmla="*/ 5 h 51"/>
                <a:gd name="T76" fmla="*/ 71 w 80"/>
                <a:gd name="T77" fmla="*/ 7 h 51"/>
                <a:gd name="T78" fmla="*/ 76 w 80"/>
                <a:gd name="T79" fmla="*/ 11 h 51"/>
                <a:gd name="T80" fmla="*/ 79 w 80"/>
                <a:gd name="T81" fmla="*/ 14 h 5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80" h="51">
                  <a:moveTo>
                    <a:pt x="79" y="14"/>
                  </a:moveTo>
                  <a:lnTo>
                    <a:pt x="80" y="17"/>
                  </a:lnTo>
                  <a:lnTo>
                    <a:pt x="80" y="22"/>
                  </a:lnTo>
                  <a:lnTo>
                    <a:pt x="79" y="25"/>
                  </a:lnTo>
                  <a:lnTo>
                    <a:pt x="76" y="27"/>
                  </a:lnTo>
                  <a:lnTo>
                    <a:pt x="72" y="29"/>
                  </a:lnTo>
                  <a:lnTo>
                    <a:pt x="69" y="32"/>
                  </a:lnTo>
                  <a:lnTo>
                    <a:pt x="65" y="34"/>
                  </a:lnTo>
                  <a:lnTo>
                    <a:pt x="61" y="35"/>
                  </a:lnTo>
                  <a:lnTo>
                    <a:pt x="57" y="34"/>
                  </a:lnTo>
                  <a:lnTo>
                    <a:pt x="53" y="34"/>
                  </a:lnTo>
                  <a:lnTo>
                    <a:pt x="48" y="34"/>
                  </a:lnTo>
                  <a:lnTo>
                    <a:pt x="46" y="35"/>
                  </a:lnTo>
                  <a:lnTo>
                    <a:pt x="40" y="39"/>
                  </a:lnTo>
                  <a:lnTo>
                    <a:pt x="35" y="44"/>
                  </a:lnTo>
                  <a:lnTo>
                    <a:pt x="29" y="47"/>
                  </a:lnTo>
                  <a:lnTo>
                    <a:pt x="24" y="50"/>
                  </a:lnTo>
                  <a:lnTo>
                    <a:pt x="21" y="51"/>
                  </a:lnTo>
                  <a:lnTo>
                    <a:pt x="18" y="51"/>
                  </a:lnTo>
                  <a:lnTo>
                    <a:pt x="15" y="51"/>
                  </a:lnTo>
                  <a:lnTo>
                    <a:pt x="11" y="49"/>
                  </a:lnTo>
                  <a:lnTo>
                    <a:pt x="8" y="46"/>
                  </a:lnTo>
                  <a:lnTo>
                    <a:pt x="6" y="43"/>
                  </a:lnTo>
                  <a:lnTo>
                    <a:pt x="4" y="38"/>
                  </a:lnTo>
                  <a:lnTo>
                    <a:pt x="1" y="34"/>
                  </a:lnTo>
                  <a:lnTo>
                    <a:pt x="1" y="30"/>
                  </a:lnTo>
                  <a:lnTo>
                    <a:pt x="0" y="26"/>
                  </a:lnTo>
                  <a:lnTo>
                    <a:pt x="1" y="22"/>
                  </a:lnTo>
                  <a:lnTo>
                    <a:pt x="3" y="17"/>
                  </a:lnTo>
                  <a:lnTo>
                    <a:pt x="6" y="14"/>
                  </a:lnTo>
                  <a:lnTo>
                    <a:pt x="10" y="11"/>
                  </a:lnTo>
                  <a:lnTo>
                    <a:pt x="14" y="7"/>
                  </a:lnTo>
                  <a:lnTo>
                    <a:pt x="18" y="5"/>
                  </a:lnTo>
                  <a:lnTo>
                    <a:pt x="29" y="1"/>
                  </a:lnTo>
                  <a:lnTo>
                    <a:pt x="40" y="0"/>
                  </a:lnTo>
                  <a:lnTo>
                    <a:pt x="51" y="1"/>
                  </a:lnTo>
                  <a:lnTo>
                    <a:pt x="61" y="3"/>
                  </a:lnTo>
                  <a:lnTo>
                    <a:pt x="66" y="5"/>
                  </a:lnTo>
                  <a:lnTo>
                    <a:pt x="71" y="7"/>
                  </a:lnTo>
                  <a:lnTo>
                    <a:pt x="76" y="11"/>
                  </a:lnTo>
                  <a:lnTo>
                    <a:pt x="79" y="14"/>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3" name="Freeform 222">
              <a:extLst>
                <a:ext uri="{FF2B5EF4-FFF2-40B4-BE49-F238E27FC236}">
                  <a16:creationId xmlns:a16="http://schemas.microsoft.com/office/drawing/2014/main" id="{4840F190-E650-454C-8D16-6664727C96DC}"/>
                </a:ext>
              </a:extLst>
            </p:cNvPr>
            <p:cNvSpPr>
              <a:spLocks/>
            </p:cNvSpPr>
            <p:nvPr/>
          </p:nvSpPr>
          <p:spPr bwMode="auto">
            <a:xfrm>
              <a:off x="3421063" y="3419475"/>
              <a:ext cx="173038" cy="80963"/>
            </a:xfrm>
            <a:custGeom>
              <a:avLst/>
              <a:gdLst>
                <a:gd name="T0" fmla="*/ 106 w 109"/>
                <a:gd name="T1" fmla="*/ 23 h 51"/>
                <a:gd name="T2" fmla="*/ 107 w 109"/>
                <a:gd name="T3" fmla="*/ 27 h 51"/>
                <a:gd name="T4" fmla="*/ 109 w 109"/>
                <a:gd name="T5" fmla="*/ 31 h 51"/>
                <a:gd name="T6" fmla="*/ 109 w 109"/>
                <a:gd name="T7" fmla="*/ 34 h 51"/>
                <a:gd name="T8" fmla="*/ 107 w 109"/>
                <a:gd name="T9" fmla="*/ 38 h 51"/>
                <a:gd name="T10" fmla="*/ 106 w 109"/>
                <a:gd name="T11" fmla="*/ 41 h 51"/>
                <a:gd name="T12" fmla="*/ 105 w 109"/>
                <a:gd name="T13" fmla="*/ 45 h 51"/>
                <a:gd name="T14" fmla="*/ 103 w 109"/>
                <a:gd name="T15" fmla="*/ 49 h 51"/>
                <a:gd name="T16" fmla="*/ 101 w 109"/>
                <a:gd name="T17" fmla="*/ 51 h 51"/>
                <a:gd name="T18" fmla="*/ 94 w 109"/>
                <a:gd name="T19" fmla="*/ 51 h 51"/>
                <a:gd name="T20" fmla="*/ 88 w 109"/>
                <a:gd name="T21" fmla="*/ 49 h 51"/>
                <a:gd name="T22" fmla="*/ 81 w 109"/>
                <a:gd name="T23" fmla="*/ 44 h 51"/>
                <a:gd name="T24" fmla="*/ 74 w 109"/>
                <a:gd name="T25" fmla="*/ 41 h 51"/>
                <a:gd name="T26" fmla="*/ 67 w 109"/>
                <a:gd name="T27" fmla="*/ 38 h 51"/>
                <a:gd name="T28" fmla="*/ 59 w 109"/>
                <a:gd name="T29" fmla="*/ 36 h 51"/>
                <a:gd name="T30" fmla="*/ 55 w 109"/>
                <a:gd name="T31" fmla="*/ 34 h 51"/>
                <a:gd name="T32" fmla="*/ 51 w 109"/>
                <a:gd name="T33" fmla="*/ 36 h 51"/>
                <a:gd name="T34" fmla="*/ 47 w 109"/>
                <a:gd name="T35" fmla="*/ 37 h 51"/>
                <a:gd name="T36" fmla="*/ 42 w 109"/>
                <a:gd name="T37" fmla="*/ 39 h 51"/>
                <a:gd name="T38" fmla="*/ 38 w 109"/>
                <a:gd name="T39" fmla="*/ 40 h 51"/>
                <a:gd name="T40" fmla="*/ 33 w 109"/>
                <a:gd name="T41" fmla="*/ 40 h 51"/>
                <a:gd name="T42" fmla="*/ 27 w 109"/>
                <a:gd name="T43" fmla="*/ 41 h 51"/>
                <a:gd name="T44" fmla="*/ 23 w 109"/>
                <a:gd name="T45" fmla="*/ 41 h 51"/>
                <a:gd name="T46" fmla="*/ 18 w 109"/>
                <a:gd name="T47" fmla="*/ 41 h 51"/>
                <a:gd name="T48" fmla="*/ 12 w 109"/>
                <a:gd name="T49" fmla="*/ 40 h 51"/>
                <a:gd name="T50" fmla="*/ 8 w 109"/>
                <a:gd name="T51" fmla="*/ 38 h 51"/>
                <a:gd name="T52" fmla="*/ 2 w 109"/>
                <a:gd name="T53" fmla="*/ 34 h 51"/>
                <a:gd name="T54" fmla="*/ 1 w 109"/>
                <a:gd name="T55" fmla="*/ 30 h 51"/>
                <a:gd name="T56" fmla="*/ 0 w 109"/>
                <a:gd name="T57" fmla="*/ 27 h 51"/>
                <a:gd name="T58" fmla="*/ 1 w 109"/>
                <a:gd name="T59" fmla="*/ 22 h 51"/>
                <a:gd name="T60" fmla="*/ 1 w 109"/>
                <a:gd name="T61" fmla="*/ 19 h 51"/>
                <a:gd name="T62" fmla="*/ 4 w 109"/>
                <a:gd name="T63" fmla="*/ 16 h 51"/>
                <a:gd name="T64" fmla="*/ 7 w 109"/>
                <a:gd name="T65" fmla="*/ 12 h 51"/>
                <a:gd name="T66" fmla="*/ 9 w 109"/>
                <a:gd name="T67" fmla="*/ 9 h 51"/>
                <a:gd name="T68" fmla="*/ 13 w 109"/>
                <a:gd name="T69" fmla="*/ 7 h 51"/>
                <a:gd name="T70" fmla="*/ 26 w 109"/>
                <a:gd name="T71" fmla="*/ 4 h 51"/>
                <a:gd name="T72" fmla="*/ 38 w 109"/>
                <a:gd name="T73" fmla="*/ 1 h 51"/>
                <a:gd name="T74" fmla="*/ 51 w 109"/>
                <a:gd name="T75" fmla="*/ 0 h 51"/>
                <a:gd name="T76" fmla="*/ 65 w 109"/>
                <a:gd name="T77" fmla="*/ 1 h 51"/>
                <a:gd name="T78" fmla="*/ 76 w 109"/>
                <a:gd name="T79" fmla="*/ 4 h 51"/>
                <a:gd name="T80" fmla="*/ 87 w 109"/>
                <a:gd name="T81" fmla="*/ 8 h 51"/>
                <a:gd name="T82" fmla="*/ 92 w 109"/>
                <a:gd name="T83" fmla="*/ 11 h 51"/>
                <a:gd name="T84" fmla="*/ 98 w 109"/>
                <a:gd name="T85" fmla="*/ 15 h 51"/>
                <a:gd name="T86" fmla="*/ 102 w 109"/>
                <a:gd name="T87" fmla="*/ 19 h 51"/>
                <a:gd name="T88" fmla="*/ 106 w 109"/>
                <a:gd name="T89" fmla="*/ 23 h 5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9" h="51">
                  <a:moveTo>
                    <a:pt x="106" y="23"/>
                  </a:moveTo>
                  <a:lnTo>
                    <a:pt x="107" y="27"/>
                  </a:lnTo>
                  <a:lnTo>
                    <a:pt x="109" y="31"/>
                  </a:lnTo>
                  <a:lnTo>
                    <a:pt x="109" y="34"/>
                  </a:lnTo>
                  <a:lnTo>
                    <a:pt x="107" y="38"/>
                  </a:lnTo>
                  <a:lnTo>
                    <a:pt x="106" y="41"/>
                  </a:lnTo>
                  <a:lnTo>
                    <a:pt x="105" y="45"/>
                  </a:lnTo>
                  <a:lnTo>
                    <a:pt x="103" y="49"/>
                  </a:lnTo>
                  <a:lnTo>
                    <a:pt x="101" y="51"/>
                  </a:lnTo>
                  <a:lnTo>
                    <a:pt x="94" y="51"/>
                  </a:lnTo>
                  <a:lnTo>
                    <a:pt x="88" y="49"/>
                  </a:lnTo>
                  <a:lnTo>
                    <a:pt x="81" y="44"/>
                  </a:lnTo>
                  <a:lnTo>
                    <a:pt x="74" y="41"/>
                  </a:lnTo>
                  <a:lnTo>
                    <a:pt x="67" y="38"/>
                  </a:lnTo>
                  <a:lnTo>
                    <a:pt x="59" y="36"/>
                  </a:lnTo>
                  <a:lnTo>
                    <a:pt x="55" y="34"/>
                  </a:lnTo>
                  <a:lnTo>
                    <a:pt x="51" y="36"/>
                  </a:lnTo>
                  <a:lnTo>
                    <a:pt x="47" y="37"/>
                  </a:lnTo>
                  <a:lnTo>
                    <a:pt x="42" y="39"/>
                  </a:lnTo>
                  <a:lnTo>
                    <a:pt x="38" y="40"/>
                  </a:lnTo>
                  <a:lnTo>
                    <a:pt x="33" y="40"/>
                  </a:lnTo>
                  <a:lnTo>
                    <a:pt x="27" y="41"/>
                  </a:lnTo>
                  <a:lnTo>
                    <a:pt x="23" y="41"/>
                  </a:lnTo>
                  <a:lnTo>
                    <a:pt x="18" y="41"/>
                  </a:lnTo>
                  <a:lnTo>
                    <a:pt x="12" y="40"/>
                  </a:lnTo>
                  <a:lnTo>
                    <a:pt x="8" y="38"/>
                  </a:lnTo>
                  <a:lnTo>
                    <a:pt x="2" y="34"/>
                  </a:lnTo>
                  <a:lnTo>
                    <a:pt x="1" y="30"/>
                  </a:lnTo>
                  <a:lnTo>
                    <a:pt x="0" y="27"/>
                  </a:lnTo>
                  <a:lnTo>
                    <a:pt x="1" y="22"/>
                  </a:lnTo>
                  <a:lnTo>
                    <a:pt x="1" y="19"/>
                  </a:lnTo>
                  <a:lnTo>
                    <a:pt x="4" y="16"/>
                  </a:lnTo>
                  <a:lnTo>
                    <a:pt x="7" y="12"/>
                  </a:lnTo>
                  <a:lnTo>
                    <a:pt x="9" y="9"/>
                  </a:lnTo>
                  <a:lnTo>
                    <a:pt x="13" y="7"/>
                  </a:lnTo>
                  <a:lnTo>
                    <a:pt x="26" y="4"/>
                  </a:lnTo>
                  <a:lnTo>
                    <a:pt x="38" y="1"/>
                  </a:lnTo>
                  <a:lnTo>
                    <a:pt x="51" y="0"/>
                  </a:lnTo>
                  <a:lnTo>
                    <a:pt x="65" y="1"/>
                  </a:lnTo>
                  <a:lnTo>
                    <a:pt x="76" y="4"/>
                  </a:lnTo>
                  <a:lnTo>
                    <a:pt x="87" y="8"/>
                  </a:lnTo>
                  <a:lnTo>
                    <a:pt x="92" y="11"/>
                  </a:lnTo>
                  <a:lnTo>
                    <a:pt x="98" y="15"/>
                  </a:lnTo>
                  <a:lnTo>
                    <a:pt x="102" y="19"/>
                  </a:lnTo>
                  <a:lnTo>
                    <a:pt x="106" y="23"/>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4" name="Freeform 223">
              <a:extLst>
                <a:ext uri="{FF2B5EF4-FFF2-40B4-BE49-F238E27FC236}">
                  <a16:creationId xmlns:a16="http://schemas.microsoft.com/office/drawing/2014/main" id="{453CCD0A-7B12-40FF-BB2D-7ACB6D22F2A0}"/>
                </a:ext>
              </a:extLst>
            </p:cNvPr>
            <p:cNvSpPr>
              <a:spLocks/>
            </p:cNvSpPr>
            <p:nvPr/>
          </p:nvSpPr>
          <p:spPr bwMode="auto">
            <a:xfrm>
              <a:off x="5391150" y="3416300"/>
              <a:ext cx="465138" cy="207963"/>
            </a:xfrm>
            <a:custGeom>
              <a:avLst/>
              <a:gdLst>
                <a:gd name="T0" fmla="*/ 176 w 293"/>
                <a:gd name="T1" fmla="*/ 11 h 131"/>
                <a:gd name="T2" fmla="*/ 192 w 293"/>
                <a:gd name="T3" fmla="*/ 17 h 131"/>
                <a:gd name="T4" fmla="*/ 206 w 293"/>
                <a:gd name="T5" fmla="*/ 30 h 131"/>
                <a:gd name="T6" fmla="*/ 219 w 293"/>
                <a:gd name="T7" fmla="*/ 51 h 131"/>
                <a:gd name="T8" fmla="*/ 230 w 293"/>
                <a:gd name="T9" fmla="*/ 74 h 131"/>
                <a:gd name="T10" fmla="*/ 239 w 293"/>
                <a:gd name="T11" fmla="*/ 87 h 131"/>
                <a:gd name="T12" fmla="*/ 237 w 293"/>
                <a:gd name="T13" fmla="*/ 93 h 131"/>
                <a:gd name="T14" fmla="*/ 235 w 293"/>
                <a:gd name="T15" fmla="*/ 97 h 131"/>
                <a:gd name="T16" fmla="*/ 236 w 293"/>
                <a:gd name="T17" fmla="*/ 101 h 131"/>
                <a:gd name="T18" fmla="*/ 247 w 293"/>
                <a:gd name="T19" fmla="*/ 103 h 131"/>
                <a:gd name="T20" fmla="*/ 261 w 293"/>
                <a:gd name="T21" fmla="*/ 104 h 131"/>
                <a:gd name="T22" fmla="*/ 273 w 293"/>
                <a:gd name="T23" fmla="*/ 107 h 131"/>
                <a:gd name="T24" fmla="*/ 286 w 293"/>
                <a:gd name="T25" fmla="*/ 108 h 131"/>
                <a:gd name="T26" fmla="*/ 291 w 293"/>
                <a:gd name="T27" fmla="*/ 111 h 131"/>
                <a:gd name="T28" fmla="*/ 287 w 293"/>
                <a:gd name="T29" fmla="*/ 115 h 131"/>
                <a:gd name="T30" fmla="*/ 279 w 293"/>
                <a:gd name="T31" fmla="*/ 116 h 131"/>
                <a:gd name="T32" fmla="*/ 266 w 293"/>
                <a:gd name="T33" fmla="*/ 113 h 131"/>
                <a:gd name="T34" fmla="*/ 252 w 293"/>
                <a:gd name="T35" fmla="*/ 110 h 131"/>
                <a:gd name="T36" fmla="*/ 215 w 293"/>
                <a:gd name="T37" fmla="*/ 115 h 131"/>
                <a:gd name="T38" fmla="*/ 154 w 293"/>
                <a:gd name="T39" fmla="*/ 124 h 131"/>
                <a:gd name="T40" fmla="*/ 109 w 293"/>
                <a:gd name="T41" fmla="*/ 129 h 131"/>
                <a:gd name="T42" fmla="*/ 78 w 293"/>
                <a:gd name="T43" fmla="*/ 131 h 131"/>
                <a:gd name="T44" fmla="*/ 49 w 293"/>
                <a:gd name="T45" fmla="*/ 129 h 131"/>
                <a:gd name="T46" fmla="*/ 22 w 293"/>
                <a:gd name="T47" fmla="*/ 122 h 131"/>
                <a:gd name="T48" fmla="*/ 9 w 293"/>
                <a:gd name="T49" fmla="*/ 113 h 131"/>
                <a:gd name="T50" fmla="*/ 9 w 293"/>
                <a:gd name="T51" fmla="*/ 105 h 131"/>
                <a:gd name="T52" fmla="*/ 7 w 293"/>
                <a:gd name="T53" fmla="*/ 99 h 131"/>
                <a:gd name="T54" fmla="*/ 2 w 293"/>
                <a:gd name="T55" fmla="*/ 94 h 131"/>
                <a:gd name="T56" fmla="*/ 5 w 293"/>
                <a:gd name="T57" fmla="*/ 77 h 131"/>
                <a:gd name="T58" fmla="*/ 22 w 293"/>
                <a:gd name="T59" fmla="*/ 51 h 131"/>
                <a:gd name="T60" fmla="*/ 44 w 293"/>
                <a:gd name="T61" fmla="*/ 26 h 131"/>
                <a:gd name="T62" fmla="*/ 66 w 293"/>
                <a:gd name="T63" fmla="*/ 11 h 131"/>
                <a:gd name="T64" fmla="*/ 83 w 293"/>
                <a:gd name="T65" fmla="*/ 3 h 131"/>
                <a:gd name="T66" fmla="*/ 100 w 293"/>
                <a:gd name="T67" fmla="*/ 1 h 131"/>
                <a:gd name="T68" fmla="*/ 118 w 293"/>
                <a:gd name="T69" fmla="*/ 3 h 131"/>
                <a:gd name="T70" fmla="*/ 139 w 293"/>
                <a:gd name="T71" fmla="*/ 7 h 131"/>
                <a:gd name="T72" fmla="*/ 160 w 293"/>
                <a:gd name="T73" fmla="*/ 9 h 1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3" h="131">
                  <a:moveTo>
                    <a:pt x="168" y="9"/>
                  </a:moveTo>
                  <a:lnTo>
                    <a:pt x="176" y="11"/>
                  </a:lnTo>
                  <a:lnTo>
                    <a:pt x="185" y="13"/>
                  </a:lnTo>
                  <a:lnTo>
                    <a:pt x="192" y="17"/>
                  </a:lnTo>
                  <a:lnTo>
                    <a:pt x="197" y="21"/>
                  </a:lnTo>
                  <a:lnTo>
                    <a:pt x="206" y="30"/>
                  </a:lnTo>
                  <a:lnTo>
                    <a:pt x="214" y="40"/>
                  </a:lnTo>
                  <a:lnTo>
                    <a:pt x="219" y="51"/>
                  </a:lnTo>
                  <a:lnTo>
                    <a:pt x="225" y="63"/>
                  </a:lnTo>
                  <a:lnTo>
                    <a:pt x="230" y="74"/>
                  </a:lnTo>
                  <a:lnTo>
                    <a:pt x="237" y="85"/>
                  </a:lnTo>
                  <a:lnTo>
                    <a:pt x="239" y="87"/>
                  </a:lnTo>
                  <a:lnTo>
                    <a:pt x="237" y="89"/>
                  </a:lnTo>
                  <a:lnTo>
                    <a:pt x="237" y="93"/>
                  </a:lnTo>
                  <a:lnTo>
                    <a:pt x="236" y="95"/>
                  </a:lnTo>
                  <a:lnTo>
                    <a:pt x="235" y="97"/>
                  </a:lnTo>
                  <a:lnTo>
                    <a:pt x="235" y="99"/>
                  </a:lnTo>
                  <a:lnTo>
                    <a:pt x="236" y="101"/>
                  </a:lnTo>
                  <a:lnTo>
                    <a:pt x="240" y="104"/>
                  </a:lnTo>
                  <a:lnTo>
                    <a:pt x="247" y="103"/>
                  </a:lnTo>
                  <a:lnTo>
                    <a:pt x="254" y="104"/>
                  </a:lnTo>
                  <a:lnTo>
                    <a:pt x="261" y="104"/>
                  </a:lnTo>
                  <a:lnTo>
                    <a:pt x="268" y="105"/>
                  </a:lnTo>
                  <a:lnTo>
                    <a:pt x="273" y="107"/>
                  </a:lnTo>
                  <a:lnTo>
                    <a:pt x="279" y="108"/>
                  </a:lnTo>
                  <a:lnTo>
                    <a:pt x="286" y="108"/>
                  </a:lnTo>
                  <a:lnTo>
                    <a:pt x="293" y="108"/>
                  </a:lnTo>
                  <a:lnTo>
                    <a:pt x="291" y="111"/>
                  </a:lnTo>
                  <a:lnTo>
                    <a:pt x="288" y="114"/>
                  </a:lnTo>
                  <a:lnTo>
                    <a:pt x="287" y="115"/>
                  </a:lnTo>
                  <a:lnTo>
                    <a:pt x="284" y="116"/>
                  </a:lnTo>
                  <a:lnTo>
                    <a:pt x="279" y="116"/>
                  </a:lnTo>
                  <a:lnTo>
                    <a:pt x="273" y="115"/>
                  </a:lnTo>
                  <a:lnTo>
                    <a:pt x="266" y="113"/>
                  </a:lnTo>
                  <a:lnTo>
                    <a:pt x="259" y="111"/>
                  </a:lnTo>
                  <a:lnTo>
                    <a:pt x="252" y="110"/>
                  </a:lnTo>
                  <a:lnTo>
                    <a:pt x="246" y="113"/>
                  </a:lnTo>
                  <a:lnTo>
                    <a:pt x="215" y="115"/>
                  </a:lnTo>
                  <a:lnTo>
                    <a:pt x="185" y="118"/>
                  </a:lnTo>
                  <a:lnTo>
                    <a:pt x="154" y="124"/>
                  </a:lnTo>
                  <a:lnTo>
                    <a:pt x="124" y="128"/>
                  </a:lnTo>
                  <a:lnTo>
                    <a:pt x="109" y="129"/>
                  </a:lnTo>
                  <a:lnTo>
                    <a:pt x="94" y="130"/>
                  </a:lnTo>
                  <a:lnTo>
                    <a:pt x="78" y="131"/>
                  </a:lnTo>
                  <a:lnTo>
                    <a:pt x="65" y="130"/>
                  </a:lnTo>
                  <a:lnTo>
                    <a:pt x="49" y="129"/>
                  </a:lnTo>
                  <a:lnTo>
                    <a:pt x="36" y="126"/>
                  </a:lnTo>
                  <a:lnTo>
                    <a:pt x="22" y="122"/>
                  </a:lnTo>
                  <a:lnTo>
                    <a:pt x="8" y="116"/>
                  </a:lnTo>
                  <a:lnTo>
                    <a:pt x="9" y="113"/>
                  </a:lnTo>
                  <a:lnTo>
                    <a:pt x="9" y="109"/>
                  </a:lnTo>
                  <a:lnTo>
                    <a:pt x="9" y="105"/>
                  </a:lnTo>
                  <a:lnTo>
                    <a:pt x="8" y="103"/>
                  </a:lnTo>
                  <a:lnTo>
                    <a:pt x="7" y="99"/>
                  </a:lnTo>
                  <a:lnTo>
                    <a:pt x="5" y="96"/>
                  </a:lnTo>
                  <a:lnTo>
                    <a:pt x="2" y="94"/>
                  </a:lnTo>
                  <a:lnTo>
                    <a:pt x="0" y="90"/>
                  </a:lnTo>
                  <a:lnTo>
                    <a:pt x="5" y="77"/>
                  </a:lnTo>
                  <a:lnTo>
                    <a:pt x="12" y="64"/>
                  </a:lnTo>
                  <a:lnTo>
                    <a:pt x="22" y="51"/>
                  </a:lnTo>
                  <a:lnTo>
                    <a:pt x="31" y="38"/>
                  </a:lnTo>
                  <a:lnTo>
                    <a:pt x="44" y="26"/>
                  </a:lnTo>
                  <a:lnTo>
                    <a:pt x="58" y="15"/>
                  </a:lnTo>
                  <a:lnTo>
                    <a:pt x="66" y="11"/>
                  </a:lnTo>
                  <a:lnTo>
                    <a:pt x="74" y="7"/>
                  </a:lnTo>
                  <a:lnTo>
                    <a:pt x="83" y="3"/>
                  </a:lnTo>
                  <a:lnTo>
                    <a:pt x="92" y="0"/>
                  </a:lnTo>
                  <a:lnTo>
                    <a:pt x="100" y="1"/>
                  </a:lnTo>
                  <a:lnTo>
                    <a:pt x="109" y="1"/>
                  </a:lnTo>
                  <a:lnTo>
                    <a:pt x="118" y="3"/>
                  </a:lnTo>
                  <a:lnTo>
                    <a:pt x="129" y="4"/>
                  </a:lnTo>
                  <a:lnTo>
                    <a:pt x="139" y="7"/>
                  </a:lnTo>
                  <a:lnTo>
                    <a:pt x="150" y="8"/>
                  </a:lnTo>
                  <a:lnTo>
                    <a:pt x="160" y="9"/>
                  </a:lnTo>
                  <a:lnTo>
                    <a:pt x="168"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5" name="Freeform 224">
              <a:extLst>
                <a:ext uri="{FF2B5EF4-FFF2-40B4-BE49-F238E27FC236}">
                  <a16:creationId xmlns:a16="http://schemas.microsoft.com/office/drawing/2014/main" id="{57373890-710A-4FB6-A6EC-03D1B214AC41}"/>
                </a:ext>
              </a:extLst>
            </p:cNvPr>
            <p:cNvSpPr>
              <a:spLocks/>
            </p:cNvSpPr>
            <p:nvPr/>
          </p:nvSpPr>
          <p:spPr bwMode="auto">
            <a:xfrm>
              <a:off x="5426075" y="3436938"/>
              <a:ext cx="315913" cy="169863"/>
            </a:xfrm>
            <a:custGeom>
              <a:avLst/>
              <a:gdLst>
                <a:gd name="T0" fmla="*/ 181 w 199"/>
                <a:gd name="T1" fmla="*/ 44 h 107"/>
                <a:gd name="T2" fmla="*/ 199 w 199"/>
                <a:gd name="T3" fmla="*/ 88 h 107"/>
                <a:gd name="T4" fmla="*/ 186 w 199"/>
                <a:gd name="T5" fmla="*/ 88 h 107"/>
                <a:gd name="T6" fmla="*/ 174 w 199"/>
                <a:gd name="T7" fmla="*/ 90 h 107"/>
                <a:gd name="T8" fmla="*/ 161 w 199"/>
                <a:gd name="T9" fmla="*/ 91 h 107"/>
                <a:gd name="T10" fmla="*/ 149 w 199"/>
                <a:gd name="T11" fmla="*/ 93 h 107"/>
                <a:gd name="T12" fmla="*/ 123 w 199"/>
                <a:gd name="T13" fmla="*/ 98 h 107"/>
                <a:gd name="T14" fmla="*/ 96 w 199"/>
                <a:gd name="T15" fmla="*/ 104 h 107"/>
                <a:gd name="T16" fmla="*/ 84 w 199"/>
                <a:gd name="T17" fmla="*/ 106 h 107"/>
                <a:gd name="T18" fmla="*/ 72 w 199"/>
                <a:gd name="T19" fmla="*/ 107 h 107"/>
                <a:gd name="T20" fmla="*/ 58 w 199"/>
                <a:gd name="T21" fmla="*/ 107 h 107"/>
                <a:gd name="T22" fmla="*/ 45 w 199"/>
                <a:gd name="T23" fmla="*/ 106 h 107"/>
                <a:gd name="T24" fmla="*/ 34 w 199"/>
                <a:gd name="T25" fmla="*/ 104 h 107"/>
                <a:gd name="T26" fmla="*/ 22 w 199"/>
                <a:gd name="T27" fmla="*/ 100 h 107"/>
                <a:gd name="T28" fmla="*/ 11 w 199"/>
                <a:gd name="T29" fmla="*/ 94 h 107"/>
                <a:gd name="T30" fmla="*/ 0 w 199"/>
                <a:gd name="T31" fmla="*/ 86 h 107"/>
                <a:gd name="T32" fmla="*/ 0 w 199"/>
                <a:gd name="T33" fmla="*/ 79 h 107"/>
                <a:gd name="T34" fmla="*/ 1 w 199"/>
                <a:gd name="T35" fmla="*/ 72 h 107"/>
                <a:gd name="T36" fmla="*/ 2 w 199"/>
                <a:gd name="T37" fmla="*/ 65 h 107"/>
                <a:gd name="T38" fmla="*/ 5 w 199"/>
                <a:gd name="T39" fmla="*/ 59 h 107"/>
                <a:gd name="T40" fmla="*/ 12 w 199"/>
                <a:gd name="T41" fmla="*/ 47 h 107"/>
                <a:gd name="T42" fmla="*/ 22 w 199"/>
                <a:gd name="T43" fmla="*/ 34 h 107"/>
                <a:gd name="T44" fmla="*/ 33 w 199"/>
                <a:gd name="T45" fmla="*/ 25 h 107"/>
                <a:gd name="T46" fmla="*/ 45 w 199"/>
                <a:gd name="T47" fmla="*/ 16 h 107"/>
                <a:gd name="T48" fmla="*/ 59 w 199"/>
                <a:gd name="T49" fmla="*/ 7 h 107"/>
                <a:gd name="T50" fmla="*/ 73 w 199"/>
                <a:gd name="T51" fmla="*/ 0 h 107"/>
                <a:gd name="T52" fmla="*/ 88 w 199"/>
                <a:gd name="T53" fmla="*/ 2 h 107"/>
                <a:gd name="T54" fmla="*/ 103 w 199"/>
                <a:gd name="T55" fmla="*/ 5 h 107"/>
                <a:gd name="T56" fmla="*/ 119 w 199"/>
                <a:gd name="T57" fmla="*/ 8 h 107"/>
                <a:gd name="T58" fmla="*/ 134 w 199"/>
                <a:gd name="T59" fmla="*/ 11 h 107"/>
                <a:gd name="T60" fmla="*/ 148 w 199"/>
                <a:gd name="T61" fmla="*/ 17 h 107"/>
                <a:gd name="T62" fmla="*/ 160 w 199"/>
                <a:gd name="T63" fmla="*/ 25 h 107"/>
                <a:gd name="T64" fmla="*/ 166 w 199"/>
                <a:gd name="T65" fmla="*/ 29 h 107"/>
                <a:gd name="T66" fmla="*/ 171 w 199"/>
                <a:gd name="T67" fmla="*/ 33 h 107"/>
                <a:gd name="T68" fmla="*/ 177 w 199"/>
                <a:gd name="T69" fmla="*/ 39 h 107"/>
                <a:gd name="T70" fmla="*/ 181 w 199"/>
                <a:gd name="T71" fmla="*/ 44 h 1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9" h="107">
                  <a:moveTo>
                    <a:pt x="181" y="44"/>
                  </a:moveTo>
                  <a:lnTo>
                    <a:pt x="199" y="88"/>
                  </a:lnTo>
                  <a:lnTo>
                    <a:pt x="186" y="88"/>
                  </a:lnTo>
                  <a:lnTo>
                    <a:pt x="174" y="90"/>
                  </a:lnTo>
                  <a:lnTo>
                    <a:pt x="161" y="91"/>
                  </a:lnTo>
                  <a:lnTo>
                    <a:pt x="149" y="93"/>
                  </a:lnTo>
                  <a:lnTo>
                    <a:pt x="123" y="98"/>
                  </a:lnTo>
                  <a:lnTo>
                    <a:pt x="96" y="104"/>
                  </a:lnTo>
                  <a:lnTo>
                    <a:pt x="84" y="106"/>
                  </a:lnTo>
                  <a:lnTo>
                    <a:pt x="72" y="107"/>
                  </a:lnTo>
                  <a:lnTo>
                    <a:pt x="58" y="107"/>
                  </a:lnTo>
                  <a:lnTo>
                    <a:pt x="45" y="106"/>
                  </a:lnTo>
                  <a:lnTo>
                    <a:pt x="34" y="104"/>
                  </a:lnTo>
                  <a:lnTo>
                    <a:pt x="22" y="100"/>
                  </a:lnTo>
                  <a:lnTo>
                    <a:pt x="11" y="94"/>
                  </a:lnTo>
                  <a:lnTo>
                    <a:pt x="0" y="86"/>
                  </a:lnTo>
                  <a:lnTo>
                    <a:pt x="0" y="79"/>
                  </a:lnTo>
                  <a:lnTo>
                    <a:pt x="1" y="72"/>
                  </a:lnTo>
                  <a:lnTo>
                    <a:pt x="2" y="65"/>
                  </a:lnTo>
                  <a:lnTo>
                    <a:pt x="5" y="59"/>
                  </a:lnTo>
                  <a:lnTo>
                    <a:pt x="12" y="47"/>
                  </a:lnTo>
                  <a:lnTo>
                    <a:pt x="22" y="34"/>
                  </a:lnTo>
                  <a:lnTo>
                    <a:pt x="33" y="25"/>
                  </a:lnTo>
                  <a:lnTo>
                    <a:pt x="45" y="16"/>
                  </a:lnTo>
                  <a:lnTo>
                    <a:pt x="59" y="7"/>
                  </a:lnTo>
                  <a:lnTo>
                    <a:pt x="73" y="0"/>
                  </a:lnTo>
                  <a:lnTo>
                    <a:pt x="88" y="2"/>
                  </a:lnTo>
                  <a:lnTo>
                    <a:pt x="103" y="5"/>
                  </a:lnTo>
                  <a:lnTo>
                    <a:pt x="119" y="8"/>
                  </a:lnTo>
                  <a:lnTo>
                    <a:pt x="134" y="11"/>
                  </a:lnTo>
                  <a:lnTo>
                    <a:pt x="148" y="17"/>
                  </a:lnTo>
                  <a:lnTo>
                    <a:pt x="160" y="25"/>
                  </a:lnTo>
                  <a:lnTo>
                    <a:pt x="166" y="29"/>
                  </a:lnTo>
                  <a:lnTo>
                    <a:pt x="171" y="33"/>
                  </a:lnTo>
                  <a:lnTo>
                    <a:pt x="177" y="39"/>
                  </a:lnTo>
                  <a:lnTo>
                    <a:pt x="181" y="44"/>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6" name="Freeform 225">
              <a:extLst>
                <a:ext uri="{FF2B5EF4-FFF2-40B4-BE49-F238E27FC236}">
                  <a16:creationId xmlns:a16="http://schemas.microsoft.com/office/drawing/2014/main" id="{2F074F79-47FA-4B9C-8918-B73D8210B54E}"/>
                </a:ext>
              </a:extLst>
            </p:cNvPr>
            <p:cNvSpPr>
              <a:spLocks/>
            </p:cNvSpPr>
            <p:nvPr/>
          </p:nvSpPr>
          <p:spPr bwMode="auto">
            <a:xfrm>
              <a:off x="3911600" y="3451225"/>
              <a:ext cx="452438" cy="206375"/>
            </a:xfrm>
            <a:custGeom>
              <a:avLst/>
              <a:gdLst>
                <a:gd name="T0" fmla="*/ 252 w 285"/>
                <a:gd name="T1" fmla="*/ 56 h 130"/>
                <a:gd name="T2" fmla="*/ 259 w 285"/>
                <a:gd name="T3" fmla="*/ 74 h 130"/>
                <a:gd name="T4" fmla="*/ 266 w 285"/>
                <a:gd name="T5" fmla="*/ 93 h 130"/>
                <a:gd name="T6" fmla="*/ 277 w 285"/>
                <a:gd name="T7" fmla="*/ 109 h 130"/>
                <a:gd name="T8" fmla="*/ 285 w 285"/>
                <a:gd name="T9" fmla="*/ 119 h 130"/>
                <a:gd name="T10" fmla="*/ 283 w 285"/>
                <a:gd name="T11" fmla="*/ 122 h 130"/>
                <a:gd name="T12" fmla="*/ 281 w 285"/>
                <a:gd name="T13" fmla="*/ 126 h 130"/>
                <a:gd name="T14" fmla="*/ 278 w 285"/>
                <a:gd name="T15" fmla="*/ 129 h 130"/>
                <a:gd name="T16" fmla="*/ 270 w 285"/>
                <a:gd name="T17" fmla="*/ 126 h 130"/>
                <a:gd name="T18" fmla="*/ 257 w 285"/>
                <a:gd name="T19" fmla="*/ 121 h 130"/>
                <a:gd name="T20" fmla="*/ 242 w 285"/>
                <a:gd name="T21" fmla="*/ 120 h 130"/>
                <a:gd name="T22" fmla="*/ 225 w 285"/>
                <a:gd name="T23" fmla="*/ 120 h 130"/>
                <a:gd name="T24" fmla="*/ 214 w 285"/>
                <a:gd name="T25" fmla="*/ 124 h 130"/>
                <a:gd name="T26" fmla="*/ 206 w 285"/>
                <a:gd name="T27" fmla="*/ 125 h 130"/>
                <a:gd name="T28" fmla="*/ 195 w 285"/>
                <a:gd name="T29" fmla="*/ 122 h 130"/>
                <a:gd name="T30" fmla="*/ 180 w 285"/>
                <a:gd name="T31" fmla="*/ 117 h 130"/>
                <a:gd name="T32" fmla="*/ 165 w 285"/>
                <a:gd name="T33" fmla="*/ 109 h 130"/>
                <a:gd name="T34" fmla="*/ 154 w 285"/>
                <a:gd name="T35" fmla="*/ 106 h 130"/>
                <a:gd name="T36" fmla="*/ 147 w 285"/>
                <a:gd name="T37" fmla="*/ 107 h 130"/>
                <a:gd name="T38" fmla="*/ 140 w 285"/>
                <a:gd name="T39" fmla="*/ 107 h 130"/>
                <a:gd name="T40" fmla="*/ 133 w 285"/>
                <a:gd name="T41" fmla="*/ 105 h 130"/>
                <a:gd name="T42" fmla="*/ 118 w 285"/>
                <a:gd name="T43" fmla="*/ 103 h 130"/>
                <a:gd name="T44" fmla="*/ 90 w 285"/>
                <a:gd name="T45" fmla="*/ 100 h 130"/>
                <a:gd name="T46" fmla="*/ 64 w 285"/>
                <a:gd name="T47" fmla="*/ 98 h 130"/>
                <a:gd name="T48" fmla="*/ 38 w 285"/>
                <a:gd name="T49" fmla="*/ 98 h 130"/>
                <a:gd name="T50" fmla="*/ 21 w 285"/>
                <a:gd name="T51" fmla="*/ 99 h 130"/>
                <a:gd name="T52" fmla="*/ 17 w 285"/>
                <a:gd name="T53" fmla="*/ 104 h 130"/>
                <a:gd name="T54" fmla="*/ 13 w 285"/>
                <a:gd name="T55" fmla="*/ 106 h 130"/>
                <a:gd name="T56" fmla="*/ 8 w 285"/>
                <a:gd name="T57" fmla="*/ 107 h 130"/>
                <a:gd name="T58" fmla="*/ 0 w 285"/>
                <a:gd name="T59" fmla="*/ 103 h 130"/>
                <a:gd name="T60" fmla="*/ 6 w 285"/>
                <a:gd name="T61" fmla="*/ 97 h 130"/>
                <a:gd name="T62" fmla="*/ 13 w 285"/>
                <a:gd name="T63" fmla="*/ 95 h 130"/>
                <a:gd name="T64" fmla="*/ 21 w 285"/>
                <a:gd name="T65" fmla="*/ 93 h 130"/>
                <a:gd name="T66" fmla="*/ 26 w 285"/>
                <a:gd name="T67" fmla="*/ 86 h 130"/>
                <a:gd name="T68" fmla="*/ 29 w 285"/>
                <a:gd name="T69" fmla="*/ 67 h 130"/>
                <a:gd name="T70" fmla="*/ 55 w 285"/>
                <a:gd name="T71" fmla="*/ 41 h 130"/>
                <a:gd name="T72" fmla="*/ 87 w 285"/>
                <a:gd name="T73" fmla="*/ 20 h 130"/>
                <a:gd name="T74" fmla="*/ 125 w 285"/>
                <a:gd name="T75" fmla="*/ 4 h 130"/>
                <a:gd name="T76" fmla="*/ 159 w 285"/>
                <a:gd name="T77" fmla="*/ 2 h 130"/>
                <a:gd name="T78" fmla="*/ 188 w 285"/>
                <a:gd name="T79" fmla="*/ 10 h 130"/>
                <a:gd name="T80" fmla="*/ 214 w 285"/>
                <a:gd name="T81" fmla="*/ 21 h 130"/>
                <a:gd name="T82" fmla="*/ 238 w 285"/>
                <a:gd name="T83" fmla="*/ 38 h 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85" h="130">
                  <a:moveTo>
                    <a:pt x="248" y="47"/>
                  </a:moveTo>
                  <a:lnTo>
                    <a:pt x="252" y="56"/>
                  </a:lnTo>
                  <a:lnTo>
                    <a:pt x="256" y="65"/>
                  </a:lnTo>
                  <a:lnTo>
                    <a:pt x="259" y="74"/>
                  </a:lnTo>
                  <a:lnTo>
                    <a:pt x="261" y="83"/>
                  </a:lnTo>
                  <a:lnTo>
                    <a:pt x="266" y="93"/>
                  </a:lnTo>
                  <a:lnTo>
                    <a:pt x="270" y="102"/>
                  </a:lnTo>
                  <a:lnTo>
                    <a:pt x="277" y="109"/>
                  </a:lnTo>
                  <a:lnTo>
                    <a:pt x="285" y="117"/>
                  </a:lnTo>
                  <a:lnTo>
                    <a:pt x="285" y="119"/>
                  </a:lnTo>
                  <a:lnTo>
                    <a:pt x="285" y="121"/>
                  </a:lnTo>
                  <a:lnTo>
                    <a:pt x="283" y="122"/>
                  </a:lnTo>
                  <a:lnTo>
                    <a:pt x="282" y="125"/>
                  </a:lnTo>
                  <a:lnTo>
                    <a:pt x="281" y="126"/>
                  </a:lnTo>
                  <a:lnTo>
                    <a:pt x="279" y="127"/>
                  </a:lnTo>
                  <a:lnTo>
                    <a:pt x="278" y="129"/>
                  </a:lnTo>
                  <a:lnTo>
                    <a:pt x="277" y="130"/>
                  </a:lnTo>
                  <a:lnTo>
                    <a:pt x="270" y="126"/>
                  </a:lnTo>
                  <a:lnTo>
                    <a:pt x="264" y="122"/>
                  </a:lnTo>
                  <a:lnTo>
                    <a:pt x="257" y="121"/>
                  </a:lnTo>
                  <a:lnTo>
                    <a:pt x="249" y="120"/>
                  </a:lnTo>
                  <a:lnTo>
                    <a:pt x="242" y="120"/>
                  </a:lnTo>
                  <a:lnTo>
                    <a:pt x="234" y="120"/>
                  </a:lnTo>
                  <a:lnTo>
                    <a:pt x="225" y="120"/>
                  </a:lnTo>
                  <a:lnTo>
                    <a:pt x="219" y="121"/>
                  </a:lnTo>
                  <a:lnTo>
                    <a:pt x="214" y="124"/>
                  </a:lnTo>
                  <a:lnTo>
                    <a:pt x="210" y="124"/>
                  </a:lnTo>
                  <a:lnTo>
                    <a:pt x="206" y="125"/>
                  </a:lnTo>
                  <a:lnTo>
                    <a:pt x="202" y="125"/>
                  </a:lnTo>
                  <a:lnTo>
                    <a:pt x="195" y="122"/>
                  </a:lnTo>
                  <a:lnTo>
                    <a:pt x="188" y="120"/>
                  </a:lnTo>
                  <a:lnTo>
                    <a:pt x="180" y="117"/>
                  </a:lnTo>
                  <a:lnTo>
                    <a:pt x="173" y="113"/>
                  </a:lnTo>
                  <a:lnTo>
                    <a:pt x="165" y="109"/>
                  </a:lnTo>
                  <a:lnTo>
                    <a:pt x="158" y="107"/>
                  </a:lnTo>
                  <a:lnTo>
                    <a:pt x="154" y="106"/>
                  </a:lnTo>
                  <a:lnTo>
                    <a:pt x="151" y="107"/>
                  </a:lnTo>
                  <a:lnTo>
                    <a:pt x="147" y="107"/>
                  </a:lnTo>
                  <a:lnTo>
                    <a:pt x="143" y="107"/>
                  </a:lnTo>
                  <a:lnTo>
                    <a:pt x="140" y="107"/>
                  </a:lnTo>
                  <a:lnTo>
                    <a:pt x="136" y="106"/>
                  </a:lnTo>
                  <a:lnTo>
                    <a:pt x="133" y="105"/>
                  </a:lnTo>
                  <a:lnTo>
                    <a:pt x="131" y="103"/>
                  </a:lnTo>
                  <a:lnTo>
                    <a:pt x="118" y="103"/>
                  </a:lnTo>
                  <a:lnTo>
                    <a:pt x="104" y="102"/>
                  </a:lnTo>
                  <a:lnTo>
                    <a:pt x="90" y="100"/>
                  </a:lnTo>
                  <a:lnTo>
                    <a:pt x="78" y="99"/>
                  </a:lnTo>
                  <a:lnTo>
                    <a:pt x="64" y="98"/>
                  </a:lnTo>
                  <a:lnTo>
                    <a:pt x="51" y="98"/>
                  </a:lnTo>
                  <a:lnTo>
                    <a:pt x="38" y="98"/>
                  </a:lnTo>
                  <a:lnTo>
                    <a:pt x="24" y="98"/>
                  </a:lnTo>
                  <a:lnTo>
                    <a:pt x="21" y="99"/>
                  </a:lnTo>
                  <a:lnTo>
                    <a:pt x="20" y="102"/>
                  </a:lnTo>
                  <a:lnTo>
                    <a:pt x="17" y="104"/>
                  </a:lnTo>
                  <a:lnTo>
                    <a:pt x="15" y="105"/>
                  </a:lnTo>
                  <a:lnTo>
                    <a:pt x="13" y="106"/>
                  </a:lnTo>
                  <a:lnTo>
                    <a:pt x="11" y="107"/>
                  </a:lnTo>
                  <a:lnTo>
                    <a:pt x="8" y="107"/>
                  </a:lnTo>
                  <a:lnTo>
                    <a:pt x="4" y="107"/>
                  </a:lnTo>
                  <a:lnTo>
                    <a:pt x="0" y="103"/>
                  </a:lnTo>
                  <a:lnTo>
                    <a:pt x="2" y="99"/>
                  </a:lnTo>
                  <a:lnTo>
                    <a:pt x="6" y="97"/>
                  </a:lnTo>
                  <a:lnTo>
                    <a:pt x="10" y="96"/>
                  </a:lnTo>
                  <a:lnTo>
                    <a:pt x="13" y="95"/>
                  </a:lnTo>
                  <a:lnTo>
                    <a:pt x="17" y="94"/>
                  </a:lnTo>
                  <a:lnTo>
                    <a:pt x="21" y="93"/>
                  </a:lnTo>
                  <a:lnTo>
                    <a:pt x="24" y="91"/>
                  </a:lnTo>
                  <a:lnTo>
                    <a:pt x="26" y="86"/>
                  </a:lnTo>
                  <a:lnTo>
                    <a:pt x="21" y="82"/>
                  </a:lnTo>
                  <a:lnTo>
                    <a:pt x="29" y="67"/>
                  </a:lnTo>
                  <a:lnTo>
                    <a:pt x="42" y="53"/>
                  </a:lnTo>
                  <a:lnTo>
                    <a:pt x="55" y="41"/>
                  </a:lnTo>
                  <a:lnTo>
                    <a:pt x="71" y="30"/>
                  </a:lnTo>
                  <a:lnTo>
                    <a:pt x="87" y="20"/>
                  </a:lnTo>
                  <a:lnTo>
                    <a:pt x="105" y="12"/>
                  </a:lnTo>
                  <a:lnTo>
                    <a:pt x="125" y="4"/>
                  </a:lnTo>
                  <a:lnTo>
                    <a:pt x="144" y="0"/>
                  </a:lnTo>
                  <a:lnTo>
                    <a:pt x="159" y="2"/>
                  </a:lnTo>
                  <a:lnTo>
                    <a:pt x="174" y="6"/>
                  </a:lnTo>
                  <a:lnTo>
                    <a:pt x="188" y="10"/>
                  </a:lnTo>
                  <a:lnTo>
                    <a:pt x="202" y="14"/>
                  </a:lnTo>
                  <a:lnTo>
                    <a:pt x="214" y="21"/>
                  </a:lnTo>
                  <a:lnTo>
                    <a:pt x="227" y="29"/>
                  </a:lnTo>
                  <a:lnTo>
                    <a:pt x="238" y="38"/>
                  </a:lnTo>
                  <a:lnTo>
                    <a:pt x="248"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7" name="Freeform 226">
              <a:extLst>
                <a:ext uri="{FF2B5EF4-FFF2-40B4-BE49-F238E27FC236}">
                  <a16:creationId xmlns:a16="http://schemas.microsoft.com/office/drawing/2014/main" id="{2CC8182D-E640-4195-8403-6C03CD4F28C6}"/>
                </a:ext>
              </a:extLst>
            </p:cNvPr>
            <p:cNvSpPr>
              <a:spLocks/>
            </p:cNvSpPr>
            <p:nvPr/>
          </p:nvSpPr>
          <p:spPr bwMode="auto">
            <a:xfrm>
              <a:off x="4686300" y="3467100"/>
              <a:ext cx="527050" cy="203200"/>
            </a:xfrm>
            <a:custGeom>
              <a:avLst/>
              <a:gdLst>
                <a:gd name="T0" fmla="*/ 247 w 332"/>
                <a:gd name="T1" fmla="*/ 64 h 128"/>
                <a:gd name="T2" fmla="*/ 253 w 332"/>
                <a:gd name="T3" fmla="*/ 76 h 128"/>
                <a:gd name="T4" fmla="*/ 258 w 332"/>
                <a:gd name="T5" fmla="*/ 87 h 128"/>
                <a:gd name="T6" fmla="*/ 265 w 332"/>
                <a:gd name="T7" fmla="*/ 93 h 128"/>
                <a:gd name="T8" fmla="*/ 272 w 332"/>
                <a:gd name="T9" fmla="*/ 93 h 128"/>
                <a:gd name="T10" fmla="*/ 282 w 332"/>
                <a:gd name="T11" fmla="*/ 90 h 128"/>
                <a:gd name="T12" fmla="*/ 296 w 332"/>
                <a:gd name="T13" fmla="*/ 89 h 128"/>
                <a:gd name="T14" fmla="*/ 310 w 332"/>
                <a:gd name="T15" fmla="*/ 90 h 128"/>
                <a:gd name="T16" fmla="*/ 325 w 332"/>
                <a:gd name="T17" fmla="*/ 92 h 128"/>
                <a:gd name="T18" fmla="*/ 332 w 332"/>
                <a:gd name="T19" fmla="*/ 94 h 128"/>
                <a:gd name="T20" fmla="*/ 329 w 332"/>
                <a:gd name="T21" fmla="*/ 98 h 128"/>
                <a:gd name="T22" fmla="*/ 321 w 332"/>
                <a:gd name="T23" fmla="*/ 100 h 128"/>
                <a:gd name="T24" fmla="*/ 315 w 332"/>
                <a:gd name="T25" fmla="*/ 105 h 128"/>
                <a:gd name="T26" fmla="*/ 311 w 332"/>
                <a:gd name="T27" fmla="*/ 107 h 128"/>
                <a:gd name="T28" fmla="*/ 303 w 332"/>
                <a:gd name="T29" fmla="*/ 105 h 128"/>
                <a:gd name="T30" fmla="*/ 293 w 332"/>
                <a:gd name="T31" fmla="*/ 104 h 128"/>
                <a:gd name="T32" fmla="*/ 282 w 332"/>
                <a:gd name="T33" fmla="*/ 104 h 128"/>
                <a:gd name="T34" fmla="*/ 268 w 332"/>
                <a:gd name="T35" fmla="*/ 110 h 128"/>
                <a:gd name="T36" fmla="*/ 247 w 332"/>
                <a:gd name="T37" fmla="*/ 114 h 128"/>
                <a:gd name="T38" fmla="*/ 225 w 332"/>
                <a:gd name="T39" fmla="*/ 116 h 128"/>
                <a:gd name="T40" fmla="*/ 206 w 332"/>
                <a:gd name="T41" fmla="*/ 120 h 128"/>
                <a:gd name="T42" fmla="*/ 178 w 332"/>
                <a:gd name="T43" fmla="*/ 125 h 128"/>
                <a:gd name="T44" fmla="*/ 138 w 332"/>
                <a:gd name="T45" fmla="*/ 127 h 128"/>
                <a:gd name="T46" fmla="*/ 100 w 332"/>
                <a:gd name="T47" fmla="*/ 127 h 128"/>
                <a:gd name="T48" fmla="*/ 72 w 332"/>
                <a:gd name="T49" fmla="*/ 122 h 128"/>
                <a:gd name="T50" fmla="*/ 54 w 332"/>
                <a:gd name="T51" fmla="*/ 116 h 128"/>
                <a:gd name="T52" fmla="*/ 40 w 332"/>
                <a:gd name="T53" fmla="*/ 109 h 128"/>
                <a:gd name="T54" fmla="*/ 28 w 332"/>
                <a:gd name="T55" fmla="*/ 108 h 128"/>
                <a:gd name="T56" fmla="*/ 15 w 332"/>
                <a:gd name="T57" fmla="*/ 108 h 128"/>
                <a:gd name="T58" fmla="*/ 4 w 332"/>
                <a:gd name="T59" fmla="*/ 104 h 128"/>
                <a:gd name="T60" fmla="*/ 0 w 332"/>
                <a:gd name="T61" fmla="*/ 93 h 128"/>
                <a:gd name="T62" fmla="*/ 1 w 332"/>
                <a:gd name="T63" fmla="*/ 82 h 128"/>
                <a:gd name="T64" fmla="*/ 8 w 332"/>
                <a:gd name="T65" fmla="*/ 66 h 128"/>
                <a:gd name="T66" fmla="*/ 25 w 332"/>
                <a:gd name="T67" fmla="*/ 49 h 128"/>
                <a:gd name="T68" fmla="*/ 46 w 332"/>
                <a:gd name="T69" fmla="*/ 32 h 128"/>
                <a:gd name="T70" fmla="*/ 62 w 332"/>
                <a:gd name="T71" fmla="*/ 24 h 128"/>
                <a:gd name="T72" fmla="*/ 72 w 332"/>
                <a:gd name="T73" fmla="*/ 20 h 128"/>
                <a:gd name="T74" fmla="*/ 77 w 332"/>
                <a:gd name="T75" fmla="*/ 13 h 128"/>
                <a:gd name="T76" fmla="*/ 83 w 332"/>
                <a:gd name="T77" fmla="*/ 8 h 128"/>
                <a:gd name="T78" fmla="*/ 105 w 332"/>
                <a:gd name="T79" fmla="*/ 3 h 128"/>
                <a:gd name="T80" fmla="*/ 138 w 332"/>
                <a:gd name="T81" fmla="*/ 0 h 128"/>
                <a:gd name="T82" fmla="*/ 163 w 332"/>
                <a:gd name="T83" fmla="*/ 1 h 128"/>
                <a:gd name="T84" fmla="*/ 180 w 332"/>
                <a:gd name="T85" fmla="*/ 4 h 128"/>
                <a:gd name="T86" fmla="*/ 195 w 332"/>
                <a:gd name="T87" fmla="*/ 10 h 128"/>
                <a:gd name="T88" fmla="*/ 209 w 332"/>
                <a:gd name="T89" fmla="*/ 18 h 128"/>
                <a:gd name="T90" fmla="*/ 243 w 332"/>
                <a:gd name="T91" fmla="*/ 58 h 12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32" h="128">
                  <a:moveTo>
                    <a:pt x="243" y="58"/>
                  </a:moveTo>
                  <a:lnTo>
                    <a:pt x="247" y="64"/>
                  </a:lnTo>
                  <a:lnTo>
                    <a:pt x="250" y="69"/>
                  </a:lnTo>
                  <a:lnTo>
                    <a:pt x="253" y="76"/>
                  </a:lnTo>
                  <a:lnTo>
                    <a:pt x="256" y="82"/>
                  </a:lnTo>
                  <a:lnTo>
                    <a:pt x="258" y="87"/>
                  </a:lnTo>
                  <a:lnTo>
                    <a:pt x="263" y="90"/>
                  </a:lnTo>
                  <a:lnTo>
                    <a:pt x="265" y="93"/>
                  </a:lnTo>
                  <a:lnTo>
                    <a:pt x="268" y="93"/>
                  </a:lnTo>
                  <a:lnTo>
                    <a:pt x="272" y="93"/>
                  </a:lnTo>
                  <a:lnTo>
                    <a:pt x="275" y="93"/>
                  </a:lnTo>
                  <a:lnTo>
                    <a:pt x="282" y="90"/>
                  </a:lnTo>
                  <a:lnTo>
                    <a:pt x="287" y="90"/>
                  </a:lnTo>
                  <a:lnTo>
                    <a:pt x="296" y="89"/>
                  </a:lnTo>
                  <a:lnTo>
                    <a:pt x="303" y="90"/>
                  </a:lnTo>
                  <a:lnTo>
                    <a:pt x="310" y="90"/>
                  </a:lnTo>
                  <a:lnTo>
                    <a:pt x="318" y="90"/>
                  </a:lnTo>
                  <a:lnTo>
                    <a:pt x="325" y="92"/>
                  </a:lnTo>
                  <a:lnTo>
                    <a:pt x="330" y="90"/>
                  </a:lnTo>
                  <a:lnTo>
                    <a:pt x="332" y="94"/>
                  </a:lnTo>
                  <a:lnTo>
                    <a:pt x="332" y="97"/>
                  </a:lnTo>
                  <a:lnTo>
                    <a:pt x="329" y="98"/>
                  </a:lnTo>
                  <a:lnTo>
                    <a:pt x="325" y="99"/>
                  </a:lnTo>
                  <a:lnTo>
                    <a:pt x="321" y="100"/>
                  </a:lnTo>
                  <a:lnTo>
                    <a:pt x="318" y="103"/>
                  </a:lnTo>
                  <a:lnTo>
                    <a:pt x="315" y="105"/>
                  </a:lnTo>
                  <a:lnTo>
                    <a:pt x="315" y="107"/>
                  </a:lnTo>
                  <a:lnTo>
                    <a:pt x="311" y="107"/>
                  </a:lnTo>
                  <a:lnTo>
                    <a:pt x="307" y="106"/>
                  </a:lnTo>
                  <a:lnTo>
                    <a:pt x="303" y="105"/>
                  </a:lnTo>
                  <a:lnTo>
                    <a:pt x="297" y="104"/>
                  </a:lnTo>
                  <a:lnTo>
                    <a:pt x="293" y="104"/>
                  </a:lnTo>
                  <a:lnTo>
                    <a:pt x="287" y="104"/>
                  </a:lnTo>
                  <a:lnTo>
                    <a:pt x="282" y="104"/>
                  </a:lnTo>
                  <a:lnTo>
                    <a:pt x="278" y="106"/>
                  </a:lnTo>
                  <a:lnTo>
                    <a:pt x="268" y="110"/>
                  </a:lnTo>
                  <a:lnTo>
                    <a:pt x="257" y="112"/>
                  </a:lnTo>
                  <a:lnTo>
                    <a:pt x="247" y="114"/>
                  </a:lnTo>
                  <a:lnTo>
                    <a:pt x="236" y="115"/>
                  </a:lnTo>
                  <a:lnTo>
                    <a:pt x="225" y="116"/>
                  </a:lnTo>
                  <a:lnTo>
                    <a:pt x="216" y="117"/>
                  </a:lnTo>
                  <a:lnTo>
                    <a:pt x="206" y="120"/>
                  </a:lnTo>
                  <a:lnTo>
                    <a:pt x="196" y="125"/>
                  </a:lnTo>
                  <a:lnTo>
                    <a:pt x="178" y="125"/>
                  </a:lnTo>
                  <a:lnTo>
                    <a:pt x="159" y="126"/>
                  </a:lnTo>
                  <a:lnTo>
                    <a:pt x="138" y="127"/>
                  </a:lnTo>
                  <a:lnTo>
                    <a:pt x="119" y="128"/>
                  </a:lnTo>
                  <a:lnTo>
                    <a:pt x="100" y="127"/>
                  </a:lnTo>
                  <a:lnTo>
                    <a:pt x="80" y="125"/>
                  </a:lnTo>
                  <a:lnTo>
                    <a:pt x="72" y="122"/>
                  </a:lnTo>
                  <a:lnTo>
                    <a:pt x="62" y="119"/>
                  </a:lnTo>
                  <a:lnTo>
                    <a:pt x="54" y="116"/>
                  </a:lnTo>
                  <a:lnTo>
                    <a:pt x="46" y="111"/>
                  </a:lnTo>
                  <a:lnTo>
                    <a:pt x="40" y="109"/>
                  </a:lnTo>
                  <a:lnTo>
                    <a:pt x="33" y="108"/>
                  </a:lnTo>
                  <a:lnTo>
                    <a:pt x="28" y="108"/>
                  </a:lnTo>
                  <a:lnTo>
                    <a:pt x="21" y="108"/>
                  </a:lnTo>
                  <a:lnTo>
                    <a:pt x="15" y="108"/>
                  </a:lnTo>
                  <a:lnTo>
                    <a:pt x="10" y="107"/>
                  </a:lnTo>
                  <a:lnTo>
                    <a:pt x="4" y="104"/>
                  </a:lnTo>
                  <a:lnTo>
                    <a:pt x="1" y="99"/>
                  </a:lnTo>
                  <a:lnTo>
                    <a:pt x="0" y="93"/>
                  </a:lnTo>
                  <a:lnTo>
                    <a:pt x="1" y="87"/>
                  </a:lnTo>
                  <a:lnTo>
                    <a:pt x="1" y="82"/>
                  </a:lnTo>
                  <a:lnTo>
                    <a:pt x="3" y="76"/>
                  </a:lnTo>
                  <a:lnTo>
                    <a:pt x="8" y="66"/>
                  </a:lnTo>
                  <a:lnTo>
                    <a:pt x="17" y="57"/>
                  </a:lnTo>
                  <a:lnTo>
                    <a:pt x="25" y="49"/>
                  </a:lnTo>
                  <a:lnTo>
                    <a:pt x="36" y="40"/>
                  </a:lnTo>
                  <a:lnTo>
                    <a:pt x="46" y="32"/>
                  </a:lnTo>
                  <a:lnTo>
                    <a:pt x="57" y="23"/>
                  </a:lnTo>
                  <a:lnTo>
                    <a:pt x="62" y="24"/>
                  </a:lnTo>
                  <a:lnTo>
                    <a:pt x="68" y="23"/>
                  </a:lnTo>
                  <a:lnTo>
                    <a:pt x="72" y="20"/>
                  </a:lnTo>
                  <a:lnTo>
                    <a:pt x="75" y="17"/>
                  </a:lnTo>
                  <a:lnTo>
                    <a:pt x="77" y="13"/>
                  </a:lnTo>
                  <a:lnTo>
                    <a:pt x="80" y="10"/>
                  </a:lnTo>
                  <a:lnTo>
                    <a:pt x="83" y="8"/>
                  </a:lnTo>
                  <a:lnTo>
                    <a:pt x="88" y="7"/>
                  </a:lnTo>
                  <a:lnTo>
                    <a:pt x="105" y="3"/>
                  </a:lnTo>
                  <a:lnTo>
                    <a:pt x="122" y="1"/>
                  </a:lnTo>
                  <a:lnTo>
                    <a:pt x="138" y="0"/>
                  </a:lnTo>
                  <a:lnTo>
                    <a:pt x="156" y="0"/>
                  </a:lnTo>
                  <a:lnTo>
                    <a:pt x="163" y="1"/>
                  </a:lnTo>
                  <a:lnTo>
                    <a:pt x="171" y="2"/>
                  </a:lnTo>
                  <a:lnTo>
                    <a:pt x="180" y="4"/>
                  </a:lnTo>
                  <a:lnTo>
                    <a:pt x="188" y="7"/>
                  </a:lnTo>
                  <a:lnTo>
                    <a:pt x="195" y="10"/>
                  </a:lnTo>
                  <a:lnTo>
                    <a:pt x="202" y="13"/>
                  </a:lnTo>
                  <a:lnTo>
                    <a:pt x="209" y="18"/>
                  </a:lnTo>
                  <a:lnTo>
                    <a:pt x="216" y="23"/>
                  </a:lnTo>
                  <a:lnTo>
                    <a:pt x="243"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8" name="Freeform 227">
              <a:extLst>
                <a:ext uri="{FF2B5EF4-FFF2-40B4-BE49-F238E27FC236}">
                  <a16:creationId xmlns:a16="http://schemas.microsoft.com/office/drawing/2014/main" id="{0EF9FED3-F2EB-4463-9E89-7B1A7E7F4A7F}"/>
                </a:ext>
              </a:extLst>
            </p:cNvPr>
            <p:cNvSpPr>
              <a:spLocks/>
            </p:cNvSpPr>
            <p:nvPr/>
          </p:nvSpPr>
          <p:spPr bwMode="auto">
            <a:xfrm>
              <a:off x="5483225" y="3467100"/>
              <a:ext cx="150813" cy="92075"/>
            </a:xfrm>
            <a:custGeom>
              <a:avLst/>
              <a:gdLst>
                <a:gd name="T0" fmla="*/ 81 w 95"/>
                <a:gd name="T1" fmla="*/ 11 h 58"/>
                <a:gd name="T2" fmla="*/ 84 w 95"/>
                <a:gd name="T3" fmla="*/ 13 h 58"/>
                <a:gd name="T4" fmla="*/ 87 w 95"/>
                <a:gd name="T5" fmla="*/ 17 h 58"/>
                <a:gd name="T6" fmla="*/ 88 w 95"/>
                <a:gd name="T7" fmla="*/ 19 h 58"/>
                <a:gd name="T8" fmla="*/ 91 w 95"/>
                <a:gd name="T9" fmla="*/ 22 h 58"/>
                <a:gd name="T10" fmla="*/ 92 w 95"/>
                <a:gd name="T11" fmla="*/ 24 h 58"/>
                <a:gd name="T12" fmla="*/ 94 w 95"/>
                <a:gd name="T13" fmla="*/ 28 h 58"/>
                <a:gd name="T14" fmla="*/ 94 w 95"/>
                <a:gd name="T15" fmla="*/ 31 h 58"/>
                <a:gd name="T16" fmla="*/ 95 w 95"/>
                <a:gd name="T17" fmla="*/ 34 h 58"/>
                <a:gd name="T18" fmla="*/ 92 w 95"/>
                <a:gd name="T19" fmla="*/ 37 h 58"/>
                <a:gd name="T20" fmla="*/ 89 w 95"/>
                <a:gd name="T21" fmla="*/ 40 h 58"/>
                <a:gd name="T22" fmla="*/ 85 w 95"/>
                <a:gd name="T23" fmla="*/ 41 h 58"/>
                <a:gd name="T24" fmla="*/ 83 w 95"/>
                <a:gd name="T25" fmla="*/ 42 h 58"/>
                <a:gd name="T26" fmla="*/ 77 w 95"/>
                <a:gd name="T27" fmla="*/ 42 h 58"/>
                <a:gd name="T28" fmla="*/ 70 w 95"/>
                <a:gd name="T29" fmla="*/ 41 h 58"/>
                <a:gd name="T30" fmla="*/ 63 w 95"/>
                <a:gd name="T31" fmla="*/ 39 h 58"/>
                <a:gd name="T32" fmla="*/ 55 w 95"/>
                <a:gd name="T33" fmla="*/ 36 h 58"/>
                <a:gd name="T34" fmla="*/ 48 w 95"/>
                <a:gd name="T35" fmla="*/ 36 h 58"/>
                <a:gd name="T36" fmla="*/ 42 w 95"/>
                <a:gd name="T37" fmla="*/ 37 h 58"/>
                <a:gd name="T38" fmla="*/ 37 w 95"/>
                <a:gd name="T39" fmla="*/ 41 h 58"/>
                <a:gd name="T40" fmla="*/ 34 w 95"/>
                <a:gd name="T41" fmla="*/ 45 h 58"/>
                <a:gd name="T42" fmla="*/ 30 w 95"/>
                <a:gd name="T43" fmla="*/ 49 h 58"/>
                <a:gd name="T44" fmla="*/ 27 w 95"/>
                <a:gd name="T45" fmla="*/ 52 h 58"/>
                <a:gd name="T46" fmla="*/ 23 w 95"/>
                <a:gd name="T47" fmla="*/ 55 h 58"/>
                <a:gd name="T48" fmla="*/ 19 w 95"/>
                <a:gd name="T49" fmla="*/ 57 h 58"/>
                <a:gd name="T50" fmla="*/ 15 w 95"/>
                <a:gd name="T51" fmla="*/ 58 h 58"/>
                <a:gd name="T52" fmla="*/ 8 w 95"/>
                <a:gd name="T53" fmla="*/ 58 h 58"/>
                <a:gd name="T54" fmla="*/ 5 w 95"/>
                <a:gd name="T55" fmla="*/ 55 h 58"/>
                <a:gd name="T56" fmla="*/ 4 w 95"/>
                <a:gd name="T57" fmla="*/ 52 h 58"/>
                <a:gd name="T58" fmla="*/ 2 w 95"/>
                <a:gd name="T59" fmla="*/ 47 h 58"/>
                <a:gd name="T60" fmla="*/ 1 w 95"/>
                <a:gd name="T61" fmla="*/ 44 h 58"/>
                <a:gd name="T62" fmla="*/ 0 w 95"/>
                <a:gd name="T63" fmla="*/ 40 h 58"/>
                <a:gd name="T64" fmla="*/ 0 w 95"/>
                <a:gd name="T65" fmla="*/ 35 h 58"/>
                <a:gd name="T66" fmla="*/ 1 w 95"/>
                <a:gd name="T67" fmla="*/ 32 h 58"/>
                <a:gd name="T68" fmla="*/ 2 w 95"/>
                <a:gd name="T69" fmla="*/ 28 h 58"/>
                <a:gd name="T70" fmla="*/ 7 w 95"/>
                <a:gd name="T71" fmla="*/ 24 h 58"/>
                <a:gd name="T72" fmla="*/ 11 w 95"/>
                <a:gd name="T73" fmla="*/ 20 h 58"/>
                <a:gd name="T74" fmla="*/ 13 w 95"/>
                <a:gd name="T75" fmla="*/ 15 h 58"/>
                <a:gd name="T76" fmla="*/ 18 w 95"/>
                <a:gd name="T77" fmla="*/ 12 h 58"/>
                <a:gd name="T78" fmla="*/ 22 w 95"/>
                <a:gd name="T79" fmla="*/ 8 h 58"/>
                <a:gd name="T80" fmla="*/ 26 w 95"/>
                <a:gd name="T81" fmla="*/ 4 h 58"/>
                <a:gd name="T82" fmla="*/ 31 w 95"/>
                <a:gd name="T83" fmla="*/ 2 h 58"/>
                <a:gd name="T84" fmla="*/ 37 w 95"/>
                <a:gd name="T85" fmla="*/ 0 h 58"/>
                <a:gd name="T86" fmla="*/ 44 w 95"/>
                <a:gd name="T87" fmla="*/ 0 h 58"/>
                <a:gd name="T88" fmla="*/ 49 w 95"/>
                <a:gd name="T89" fmla="*/ 0 h 58"/>
                <a:gd name="T90" fmla="*/ 56 w 95"/>
                <a:gd name="T91" fmla="*/ 0 h 58"/>
                <a:gd name="T92" fmla="*/ 62 w 95"/>
                <a:gd name="T93" fmla="*/ 2 h 58"/>
                <a:gd name="T94" fmla="*/ 66 w 95"/>
                <a:gd name="T95" fmla="*/ 3 h 58"/>
                <a:gd name="T96" fmla="*/ 71 w 95"/>
                <a:gd name="T97" fmla="*/ 6 h 58"/>
                <a:gd name="T98" fmla="*/ 77 w 95"/>
                <a:gd name="T99" fmla="*/ 8 h 58"/>
                <a:gd name="T100" fmla="*/ 81 w 95"/>
                <a:gd name="T101" fmla="*/ 11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5" h="58">
                  <a:moveTo>
                    <a:pt x="81" y="11"/>
                  </a:moveTo>
                  <a:lnTo>
                    <a:pt x="84" y="13"/>
                  </a:lnTo>
                  <a:lnTo>
                    <a:pt x="87" y="17"/>
                  </a:lnTo>
                  <a:lnTo>
                    <a:pt x="88" y="19"/>
                  </a:lnTo>
                  <a:lnTo>
                    <a:pt x="91" y="22"/>
                  </a:lnTo>
                  <a:lnTo>
                    <a:pt x="92" y="24"/>
                  </a:lnTo>
                  <a:lnTo>
                    <a:pt x="94" y="28"/>
                  </a:lnTo>
                  <a:lnTo>
                    <a:pt x="94" y="31"/>
                  </a:lnTo>
                  <a:lnTo>
                    <a:pt x="95" y="34"/>
                  </a:lnTo>
                  <a:lnTo>
                    <a:pt x="92" y="37"/>
                  </a:lnTo>
                  <a:lnTo>
                    <a:pt x="89" y="40"/>
                  </a:lnTo>
                  <a:lnTo>
                    <a:pt x="85" y="41"/>
                  </a:lnTo>
                  <a:lnTo>
                    <a:pt x="83" y="42"/>
                  </a:lnTo>
                  <a:lnTo>
                    <a:pt x="77" y="42"/>
                  </a:lnTo>
                  <a:lnTo>
                    <a:pt x="70" y="41"/>
                  </a:lnTo>
                  <a:lnTo>
                    <a:pt x="63" y="39"/>
                  </a:lnTo>
                  <a:lnTo>
                    <a:pt x="55" y="36"/>
                  </a:lnTo>
                  <a:lnTo>
                    <a:pt x="48" y="36"/>
                  </a:lnTo>
                  <a:lnTo>
                    <a:pt x="42" y="37"/>
                  </a:lnTo>
                  <a:lnTo>
                    <a:pt x="37" y="41"/>
                  </a:lnTo>
                  <a:lnTo>
                    <a:pt x="34" y="45"/>
                  </a:lnTo>
                  <a:lnTo>
                    <a:pt x="30" y="49"/>
                  </a:lnTo>
                  <a:lnTo>
                    <a:pt x="27" y="52"/>
                  </a:lnTo>
                  <a:lnTo>
                    <a:pt x="23" y="55"/>
                  </a:lnTo>
                  <a:lnTo>
                    <a:pt x="19" y="57"/>
                  </a:lnTo>
                  <a:lnTo>
                    <a:pt x="15" y="58"/>
                  </a:lnTo>
                  <a:lnTo>
                    <a:pt x="8" y="58"/>
                  </a:lnTo>
                  <a:lnTo>
                    <a:pt x="5" y="55"/>
                  </a:lnTo>
                  <a:lnTo>
                    <a:pt x="4" y="52"/>
                  </a:lnTo>
                  <a:lnTo>
                    <a:pt x="2" y="47"/>
                  </a:lnTo>
                  <a:lnTo>
                    <a:pt x="1" y="44"/>
                  </a:lnTo>
                  <a:lnTo>
                    <a:pt x="0" y="40"/>
                  </a:lnTo>
                  <a:lnTo>
                    <a:pt x="0" y="35"/>
                  </a:lnTo>
                  <a:lnTo>
                    <a:pt x="1" y="32"/>
                  </a:lnTo>
                  <a:lnTo>
                    <a:pt x="2" y="28"/>
                  </a:lnTo>
                  <a:lnTo>
                    <a:pt x="7" y="24"/>
                  </a:lnTo>
                  <a:lnTo>
                    <a:pt x="11" y="20"/>
                  </a:lnTo>
                  <a:lnTo>
                    <a:pt x="13" y="15"/>
                  </a:lnTo>
                  <a:lnTo>
                    <a:pt x="18" y="12"/>
                  </a:lnTo>
                  <a:lnTo>
                    <a:pt x="22" y="8"/>
                  </a:lnTo>
                  <a:lnTo>
                    <a:pt x="26" y="4"/>
                  </a:lnTo>
                  <a:lnTo>
                    <a:pt x="31" y="2"/>
                  </a:lnTo>
                  <a:lnTo>
                    <a:pt x="37" y="0"/>
                  </a:lnTo>
                  <a:lnTo>
                    <a:pt x="44" y="0"/>
                  </a:lnTo>
                  <a:lnTo>
                    <a:pt x="49" y="0"/>
                  </a:lnTo>
                  <a:lnTo>
                    <a:pt x="56" y="0"/>
                  </a:lnTo>
                  <a:lnTo>
                    <a:pt x="62" y="2"/>
                  </a:lnTo>
                  <a:lnTo>
                    <a:pt x="66" y="3"/>
                  </a:lnTo>
                  <a:lnTo>
                    <a:pt x="71" y="6"/>
                  </a:lnTo>
                  <a:lnTo>
                    <a:pt x="77" y="8"/>
                  </a:lnTo>
                  <a:lnTo>
                    <a:pt x="81" y="11"/>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9" name="Freeform 228">
              <a:extLst>
                <a:ext uri="{FF2B5EF4-FFF2-40B4-BE49-F238E27FC236}">
                  <a16:creationId xmlns:a16="http://schemas.microsoft.com/office/drawing/2014/main" id="{332E4C17-288F-4D05-A301-72DF4CFBF978}"/>
                </a:ext>
              </a:extLst>
            </p:cNvPr>
            <p:cNvSpPr>
              <a:spLocks/>
            </p:cNvSpPr>
            <p:nvPr/>
          </p:nvSpPr>
          <p:spPr bwMode="auto">
            <a:xfrm>
              <a:off x="3990975" y="3479800"/>
              <a:ext cx="314325" cy="138113"/>
            </a:xfrm>
            <a:custGeom>
              <a:avLst/>
              <a:gdLst>
                <a:gd name="T0" fmla="*/ 169 w 198"/>
                <a:gd name="T1" fmla="*/ 28 h 87"/>
                <a:gd name="T2" fmla="*/ 173 w 198"/>
                <a:gd name="T3" fmla="*/ 35 h 87"/>
                <a:gd name="T4" fmla="*/ 178 w 198"/>
                <a:gd name="T5" fmla="*/ 42 h 87"/>
                <a:gd name="T6" fmla="*/ 182 w 198"/>
                <a:gd name="T7" fmla="*/ 49 h 87"/>
                <a:gd name="T8" fmla="*/ 187 w 198"/>
                <a:gd name="T9" fmla="*/ 56 h 87"/>
                <a:gd name="T10" fmla="*/ 191 w 198"/>
                <a:gd name="T11" fmla="*/ 64 h 87"/>
                <a:gd name="T12" fmla="*/ 193 w 198"/>
                <a:gd name="T13" fmla="*/ 71 h 87"/>
                <a:gd name="T14" fmla="*/ 196 w 198"/>
                <a:gd name="T15" fmla="*/ 79 h 87"/>
                <a:gd name="T16" fmla="*/ 198 w 198"/>
                <a:gd name="T17" fmla="*/ 87 h 87"/>
                <a:gd name="T18" fmla="*/ 189 w 198"/>
                <a:gd name="T19" fmla="*/ 87 h 87"/>
                <a:gd name="T20" fmla="*/ 181 w 198"/>
                <a:gd name="T21" fmla="*/ 87 h 87"/>
                <a:gd name="T22" fmla="*/ 171 w 198"/>
                <a:gd name="T23" fmla="*/ 87 h 87"/>
                <a:gd name="T24" fmla="*/ 163 w 198"/>
                <a:gd name="T25" fmla="*/ 87 h 87"/>
                <a:gd name="T26" fmla="*/ 153 w 198"/>
                <a:gd name="T27" fmla="*/ 87 h 87"/>
                <a:gd name="T28" fmla="*/ 145 w 198"/>
                <a:gd name="T29" fmla="*/ 86 h 87"/>
                <a:gd name="T30" fmla="*/ 137 w 198"/>
                <a:gd name="T31" fmla="*/ 84 h 87"/>
                <a:gd name="T32" fmla="*/ 128 w 198"/>
                <a:gd name="T33" fmla="*/ 78 h 87"/>
                <a:gd name="T34" fmla="*/ 116 w 198"/>
                <a:gd name="T35" fmla="*/ 76 h 87"/>
                <a:gd name="T36" fmla="*/ 102 w 198"/>
                <a:gd name="T37" fmla="*/ 75 h 87"/>
                <a:gd name="T38" fmla="*/ 88 w 198"/>
                <a:gd name="T39" fmla="*/ 73 h 87"/>
                <a:gd name="T40" fmla="*/ 73 w 198"/>
                <a:gd name="T41" fmla="*/ 71 h 87"/>
                <a:gd name="T42" fmla="*/ 59 w 198"/>
                <a:gd name="T43" fmla="*/ 70 h 87"/>
                <a:gd name="T44" fmla="*/ 44 w 198"/>
                <a:gd name="T45" fmla="*/ 69 h 87"/>
                <a:gd name="T46" fmla="*/ 29 w 198"/>
                <a:gd name="T47" fmla="*/ 68 h 87"/>
                <a:gd name="T48" fmla="*/ 15 w 198"/>
                <a:gd name="T49" fmla="*/ 68 h 87"/>
                <a:gd name="T50" fmla="*/ 14 w 198"/>
                <a:gd name="T51" fmla="*/ 67 h 87"/>
                <a:gd name="T52" fmla="*/ 11 w 198"/>
                <a:gd name="T53" fmla="*/ 66 h 87"/>
                <a:gd name="T54" fmla="*/ 10 w 198"/>
                <a:gd name="T55" fmla="*/ 66 h 87"/>
                <a:gd name="T56" fmla="*/ 7 w 198"/>
                <a:gd name="T57" fmla="*/ 66 h 87"/>
                <a:gd name="T58" fmla="*/ 5 w 198"/>
                <a:gd name="T59" fmla="*/ 66 h 87"/>
                <a:gd name="T60" fmla="*/ 3 w 198"/>
                <a:gd name="T61" fmla="*/ 66 h 87"/>
                <a:gd name="T62" fmla="*/ 1 w 198"/>
                <a:gd name="T63" fmla="*/ 65 h 87"/>
                <a:gd name="T64" fmla="*/ 0 w 198"/>
                <a:gd name="T65" fmla="*/ 64 h 87"/>
                <a:gd name="T66" fmla="*/ 0 w 198"/>
                <a:gd name="T67" fmla="*/ 59 h 87"/>
                <a:gd name="T68" fmla="*/ 3 w 198"/>
                <a:gd name="T69" fmla="*/ 54 h 87"/>
                <a:gd name="T70" fmla="*/ 5 w 198"/>
                <a:gd name="T71" fmla="*/ 49 h 87"/>
                <a:gd name="T72" fmla="*/ 8 w 198"/>
                <a:gd name="T73" fmla="*/ 44 h 87"/>
                <a:gd name="T74" fmla="*/ 15 w 198"/>
                <a:gd name="T75" fmla="*/ 35 h 87"/>
                <a:gd name="T76" fmla="*/ 26 w 198"/>
                <a:gd name="T77" fmla="*/ 27 h 87"/>
                <a:gd name="T78" fmla="*/ 37 w 198"/>
                <a:gd name="T79" fmla="*/ 21 h 87"/>
                <a:gd name="T80" fmla="*/ 48 w 198"/>
                <a:gd name="T81" fmla="*/ 14 h 87"/>
                <a:gd name="T82" fmla="*/ 61 w 198"/>
                <a:gd name="T83" fmla="*/ 9 h 87"/>
                <a:gd name="T84" fmla="*/ 73 w 198"/>
                <a:gd name="T85" fmla="*/ 5 h 87"/>
                <a:gd name="T86" fmla="*/ 70 w 198"/>
                <a:gd name="T87" fmla="*/ 3 h 87"/>
                <a:gd name="T88" fmla="*/ 84 w 198"/>
                <a:gd name="T89" fmla="*/ 0 h 87"/>
                <a:gd name="T90" fmla="*/ 98 w 198"/>
                <a:gd name="T91" fmla="*/ 0 h 87"/>
                <a:gd name="T92" fmla="*/ 110 w 198"/>
                <a:gd name="T93" fmla="*/ 1 h 87"/>
                <a:gd name="T94" fmla="*/ 124 w 198"/>
                <a:gd name="T95" fmla="*/ 3 h 87"/>
                <a:gd name="T96" fmla="*/ 137 w 198"/>
                <a:gd name="T97" fmla="*/ 7 h 87"/>
                <a:gd name="T98" fmla="*/ 148 w 198"/>
                <a:gd name="T99" fmla="*/ 13 h 87"/>
                <a:gd name="T100" fmla="*/ 159 w 198"/>
                <a:gd name="T101" fmla="*/ 20 h 87"/>
                <a:gd name="T102" fmla="*/ 169 w 198"/>
                <a:gd name="T103" fmla="*/ 28 h 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8" h="87">
                  <a:moveTo>
                    <a:pt x="169" y="28"/>
                  </a:moveTo>
                  <a:lnTo>
                    <a:pt x="173" y="35"/>
                  </a:lnTo>
                  <a:lnTo>
                    <a:pt x="178" y="42"/>
                  </a:lnTo>
                  <a:lnTo>
                    <a:pt x="182" y="49"/>
                  </a:lnTo>
                  <a:lnTo>
                    <a:pt x="187" y="56"/>
                  </a:lnTo>
                  <a:lnTo>
                    <a:pt x="191" y="64"/>
                  </a:lnTo>
                  <a:lnTo>
                    <a:pt x="193" y="71"/>
                  </a:lnTo>
                  <a:lnTo>
                    <a:pt x="196" y="79"/>
                  </a:lnTo>
                  <a:lnTo>
                    <a:pt x="198" y="87"/>
                  </a:lnTo>
                  <a:lnTo>
                    <a:pt x="189" y="87"/>
                  </a:lnTo>
                  <a:lnTo>
                    <a:pt x="181" y="87"/>
                  </a:lnTo>
                  <a:lnTo>
                    <a:pt x="171" y="87"/>
                  </a:lnTo>
                  <a:lnTo>
                    <a:pt x="163" y="87"/>
                  </a:lnTo>
                  <a:lnTo>
                    <a:pt x="153" y="87"/>
                  </a:lnTo>
                  <a:lnTo>
                    <a:pt x="145" y="86"/>
                  </a:lnTo>
                  <a:lnTo>
                    <a:pt x="137" y="84"/>
                  </a:lnTo>
                  <a:lnTo>
                    <a:pt x="128" y="78"/>
                  </a:lnTo>
                  <a:lnTo>
                    <a:pt x="116" y="76"/>
                  </a:lnTo>
                  <a:lnTo>
                    <a:pt x="102" y="75"/>
                  </a:lnTo>
                  <a:lnTo>
                    <a:pt x="88" y="73"/>
                  </a:lnTo>
                  <a:lnTo>
                    <a:pt x="73" y="71"/>
                  </a:lnTo>
                  <a:lnTo>
                    <a:pt x="59" y="70"/>
                  </a:lnTo>
                  <a:lnTo>
                    <a:pt x="44" y="69"/>
                  </a:lnTo>
                  <a:lnTo>
                    <a:pt x="29" y="68"/>
                  </a:lnTo>
                  <a:lnTo>
                    <a:pt x="15" y="68"/>
                  </a:lnTo>
                  <a:lnTo>
                    <a:pt x="14" y="67"/>
                  </a:lnTo>
                  <a:lnTo>
                    <a:pt x="11" y="66"/>
                  </a:lnTo>
                  <a:lnTo>
                    <a:pt x="10" y="66"/>
                  </a:lnTo>
                  <a:lnTo>
                    <a:pt x="7" y="66"/>
                  </a:lnTo>
                  <a:lnTo>
                    <a:pt x="5" y="66"/>
                  </a:lnTo>
                  <a:lnTo>
                    <a:pt x="3" y="66"/>
                  </a:lnTo>
                  <a:lnTo>
                    <a:pt x="1" y="65"/>
                  </a:lnTo>
                  <a:lnTo>
                    <a:pt x="0" y="64"/>
                  </a:lnTo>
                  <a:lnTo>
                    <a:pt x="0" y="59"/>
                  </a:lnTo>
                  <a:lnTo>
                    <a:pt x="3" y="54"/>
                  </a:lnTo>
                  <a:lnTo>
                    <a:pt x="5" y="49"/>
                  </a:lnTo>
                  <a:lnTo>
                    <a:pt x="8" y="44"/>
                  </a:lnTo>
                  <a:lnTo>
                    <a:pt x="15" y="35"/>
                  </a:lnTo>
                  <a:lnTo>
                    <a:pt x="26" y="27"/>
                  </a:lnTo>
                  <a:lnTo>
                    <a:pt x="37" y="21"/>
                  </a:lnTo>
                  <a:lnTo>
                    <a:pt x="48" y="14"/>
                  </a:lnTo>
                  <a:lnTo>
                    <a:pt x="61" y="9"/>
                  </a:lnTo>
                  <a:lnTo>
                    <a:pt x="73" y="5"/>
                  </a:lnTo>
                  <a:lnTo>
                    <a:pt x="70" y="3"/>
                  </a:lnTo>
                  <a:lnTo>
                    <a:pt x="84" y="0"/>
                  </a:lnTo>
                  <a:lnTo>
                    <a:pt x="98" y="0"/>
                  </a:lnTo>
                  <a:lnTo>
                    <a:pt x="110" y="1"/>
                  </a:lnTo>
                  <a:lnTo>
                    <a:pt x="124" y="3"/>
                  </a:lnTo>
                  <a:lnTo>
                    <a:pt x="137" y="7"/>
                  </a:lnTo>
                  <a:lnTo>
                    <a:pt x="148" y="13"/>
                  </a:lnTo>
                  <a:lnTo>
                    <a:pt x="159" y="20"/>
                  </a:lnTo>
                  <a:lnTo>
                    <a:pt x="169" y="28"/>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0" name="Freeform 229">
              <a:extLst>
                <a:ext uri="{FF2B5EF4-FFF2-40B4-BE49-F238E27FC236}">
                  <a16:creationId xmlns:a16="http://schemas.microsoft.com/office/drawing/2014/main" id="{72153AAD-6CB5-4B86-97EF-78575B5E75B0}"/>
                </a:ext>
              </a:extLst>
            </p:cNvPr>
            <p:cNvSpPr>
              <a:spLocks/>
            </p:cNvSpPr>
            <p:nvPr/>
          </p:nvSpPr>
          <p:spPr bwMode="auto">
            <a:xfrm>
              <a:off x="4722813" y="3489325"/>
              <a:ext cx="349250" cy="161925"/>
            </a:xfrm>
            <a:custGeom>
              <a:avLst/>
              <a:gdLst>
                <a:gd name="T0" fmla="*/ 220 w 220"/>
                <a:gd name="T1" fmla="*/ 85 h 102"/>
                <a:gd name="T2" fmla="*/ 197 w 220"/>
                <a:gd name="T3" fmla="*/ 92 h 102"/>
                <a:gd name="T4" fmla="*/ 172 w 220"/>
                <a:gd name="T5" fmla="*/ 97 h 102"/>
                <a:gd name="T6" fmla="*/ 146 w 220"/>
                <a:gd name="T7" fmla="*/ 101 h 102"/>
                <a:gd name="T8" fmla="*/ 118 w 220"/>
                <a:gd name="T9" fmla="*/ 102 h 102"/>
                <a:gd name="T10" fmla="*/ 104 w 220"/>
                <a:gd name="T11" fmla="*/ 102 h 102"/>
                <a:gd name="T12" fmla="*/ 92 w 220"/>
                <a:gd name="T13" fmla="*/ 101 h 102"/>
                <a:gd name="T14" fmla="*/ 78 w 220"/>
                <a:gd name="T15" fmla="*/ 100 h 102"/>
                <a:gd name="T16" fmla="*/ 65 w 220"/>
                <a:gd name="T17" fmla="*/ 97 h 102"/>
                <a:gd name="T18" fmla="*/ 53 w 220"/>
                <a:gd name="T19" fmla="*/ 94 h 102"/>
                <a:gd name="T20" fmla="*/ 41 w 220"/>
                <a:gd name="T21" fmla="*/ 91 h 102"/>
                <a:gd name="T22" fmla="*/ 30 w 220"/>
                <a:gd name="T23" fmla="*/ 86 h 102"/>
                <a:gd name="T24" fmla="*/ 18 w 220"/>
                <a:gd name="T25" fmla="*/ 81 h 102"/>
                <a:gd name="T26" fmla="*/ 2 w 220"/>
                <a:gd name="T27" fmla="*/ 83 h 102"/>
                <a:gd name="T28" fmla="*/ 0 w 220"/>
                <a:gd name="T29" fmla="*/ 76 h 102"/>
                <a:gd name="T30" fmla="*/ 0 w 220"/>
                <a:gd name="T31" fmla="*/ 70 h 102"/>
                <a:gd name="T32" fmla="*/ 3 w 220"/>
                <a:gd name="T33" fmla="*/ 62 h 102"/>
                <a:gd name="T34" fmla="*/ 6 w 220"/>
                <a:gd name="T35" fmla="*/ 55 h 102"/>
                <a:gd name="T36" fmla="*/ 12 w 220"/>
                <a:gd name="T37" fmla="*/ 49 h 102"/>
                <a:gd name="T38" fmla="*/ 16 w 220"/>
                <a:gd name="T39" fmla="*/ 42 h 102"/>
                <a:gd name="T40" fmla="*/ 21 w 220"/>
                <a:gd name="T41" fmla="*/ 36 h 102"/>
                <a:gd name="T42" fmla="*/ 27 w 220"/>
                <a:gd name="T43" fmla="*/ 30 h 102"/>
                <a:gd name="T44" fmla="*/ 32 w 220"/>
                <a:gd name="T45" fmla="*/ 26 h 102"/>
                <a:gd name="T46" fmla="*/ 39 w 220"/>
                <a:gd name="T47" fmla="*/ 22 h 102"/>
                <a:gd name="T48" fmla="*/ 46 w 220"/>
                <a:gd name="T49" fmla="*/ 19 h 102"/>
                <a:gd name="T50" fmla="*/ 53 w 220"/>
                <a:gd name="T51" fmla="*/ 17 h 102"/>
                <a:gd name="T52" fmla="*/ 60 w 220"/>
                <a:gd name="T53" fmla="*/ 15 h 102"/>
                <a:gd name="T54" fmla="*/ 67 w 220"/>
                <a:gd name="T55" fmla="*/ 11 h 102"/>
                <a:gd name="T56" fmla="*/ 72 w 220"/>
                <a:gd name="T57" fmla="*/ 8 h 102"/>
                <a:gd name="T58" fmla="*/ 75 w 220"/>
                <a:gd name="T59" fmla="*/ 4 h 102"/>
                <a:gd name="T60" fmla="*/ 90 w 220"/>
                <a:gd name="T61" fmla="*/ 3 h 102"/>
                <a:gd name="T62" fmla="*/ 104 w 220"/>
                <a:gd name="T63" fmla="*/ 1 h 102"/>
                <a:gd name="T64" fmla="*/ 119 w 220"/>
                <a:gd name="T65" fmla="*/ 0 h 102"/>
                <a:gd name="T66" fmla="*/ 132 w 220"/>
                <a:gd name="T67" fmla="*/ 1 h 102"/>
                <a:gd name="T68" fmla="*/ 146 w 220"/>
                <a:gd name="T69" fmla="*/ 4 h 102"/>
                <a:gd name="T70" fmla="*/ 157 w 220"/>
                <a:gd name="T71" fmla="*/ 8 h 102"/>
                <a:gd name="T72" fmla="*/ 164 w 220"/>
                <a:gd name="T73" fmla="*/ 10 h 102"/>
                <a:gd name="T74" fmla="*/ 169 w 220"/>
                <a:gd name="T75" fmla="*/ 15 h 102"/>
                <a:gd name="T76" fmla="*/ 173 w 220"/>
                <a:gd name="T77" fmla="*/ 19 h 102"/>
                <a:gd name="T78" fmla="*/ 179 w 220"/>
                <a:gd name="T79" fmla="*/ 23 h 102"/>
                <a:gd name="T80" fmla="*/ 186 w 220"/>
                <a:gd name="T81" fmla="*/ 30 h 102"/>
                <a:gd name="T82" fmla="*/ 193 w 220"/>
                <a:gd name="T83" fmla="*/ 38 h 102"/>
                <a:gd name="T84" fmla="*/ 198 w 220"/>
                <a:gd name="T85" fmla="*/ 44 h 102"/>
                <a:gd name="T86" fmla="*/ 204 w 220"/>
                <a:gd name="T87" fmla="*/ 52 h 102"/>
                <a:gd name="T88" fmla="*/ 209 w 220"/>
                <a:gd name="T89" fmla="*/ 60 h 102"/>
                <a:gd name="T90" fmla="*/ 213 w 220"/>
                <a:gd name="T91" fmla="*/ 69 h 102"/>
                <a:gd name="T92" fmla="*/ 217 w 220"/>
                <a:gd name="T93" fmla="*/ 76 h 102"/>
                <a:gd name="T94" fmla="*/ 220 w 220"/>
                <a:gd name="T95" fmla="*/ 85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0" h="102">
                  <a:moveTo>
                    <a:pt x="220" y="85"/>
                  </a:moveTo>
                  <a:lnTo>
                    <a:pt x="197" y="92"/>
                  </a:lnTo>
                  <a:lnTo>
                    <a:pt x="172" y="97"/>
                  </a:lnTo>
                  <a:lnTo>
                    <a:pt x="146" y="101"/>
                  </a:lnTo>
                  <a:lnTo>
                    <a:pt x="118" y="102"/>
                  </a:lnTo>
                  <a:lnTo>
                    <a:pt x="104" y="102"/>
                  </a:lnTo>
                  <a:lnTo>
                    <a:pt x="92" y="101"/>
                  </a:lnTo>
                  <a:lnTo>
                    <a:pt x="78" y="100"/>
                  </a:lnTo>
                  <a:lnTo>
                    <a:pt x="65" y="97"/>
                  </a:lnTo>
                  <a:lnTo>
                    <a:pt x="53" y="94"/>
                  </a:lnTo>
                  <a:lnTo>
                    <a:pt x="41" y="91"/>
                  </a:lnTo>
                  <a:lnTo>
                    <a:pt x="30" y="86"/>
                  </a:lnTo>
                  <a:lnTo>
                    <a:pt x="18" y="81"/>
                  </a:lnTo>
                  <a:lnTo>
                    <a:pt x="2" y="83"/>
                  </a:lnTo>
                  <a:lnTo>
                    <a:pt x="0" y="76"/>
                  </a:lnTo>
                  <a:lnTo>
                    <a:pt x="0" y="70"/>
                  </a:lnTo>
                  <a:lnTo>
                    <a:pt x="3" y="62"/>
                  </a:lnTo>
                  <a:lnTo>
                    <a:pt x="6" y="55"/>
                  </a:lnTo>
                  <a:lnTo>
                    <a:pt x="12" y="49"/>
                  </a:lnTo>
                  <a:lnTo>
                    <a:pt x="16" y="42"/>
                  </a:lnTo>
                  <a:lnTo>
                    <a:pt x="21" y="36"/>
                  </a:lnTo>
                  <a:lnTo>
                    <a:pt x="27" y="30"/>
                  </a:lnTo>
                  <a:lnTo>
                    <a:pt x="32" y="26"/>
                  </a:lnTo>
                  <a:lnTo>
                    <a:pt x="39" y="22"/>
                  </a:lnTo>
                  <a:lnTo>
                    <a:pt x="46" y="19"/>
                  </a:lnTo>
                  <a:lnTo>
                    <a:pt x="53" y="17"/>
                  </a:lnTo>
                  <a:lnTo>
                    <a:pt x="60" y="15"/>
                  </a:lnTo>
                  <a:lnTo>
                    <a:pt x="67" y="11"/>
                  </a:lnTo>
                  <a:lnTo>
                    <a:pt x="72" y="8"/>
                  </a:lnTo>
                  <a:lnTo>
                    <a:pt x="75" y="4"/>
                  </a:lnTo>
                  <a:lnTo>
                    <a:pt x="90" y="3"/>
                  </a:lnTo>
                  <a:lnTo>
                    <a:pt x="104" y="1"/>
                  </a:lnTo>
                  <a:lnTo>
                    <a:pt x="119" y="0"/>
                  </a:lnTo>
                  <a:lnTo>
                    <a:pt x="132" y="1"/>
                  </a:lnTo>
                  <a:lnTo>
                    <a:pt x="146" y="4"/>
                  </a:lnTo>
                  <a:lnTo>
                    <a:pt x="157" y="8"/>
                  </a:lnTo>
                  <a:lnTo>
                    <a:pt x="164" y="10"/>
                  </a:lnTo>
                  <a:lnTo>
                    <a:pt x="169" y="15"/>
                  </a:lnTo>
                  <a:lnTo>
                    <a:pt x="173" y="19"/>
                  </a:lnTo>
                  <a:lnTo>
                    <a:pt x="179" y="23"/>
                  </a:lnTo>
                  <a:lnTo>
                    <a:pt x="186" y="30"/>
                  </a:lnTo>
                  <a:lnTo>
                    <a:pt x="193" y="38"/>
                  </a:lnTo>
                  <a:lnTo>
                    <a:pt x="198" y="44"/>
                  </a:lnTo>
                  <a:lnTo>
                    <a:pt x="204" y="52"/>
                  </a:lnTo>
                  <a:lnTo>
                    <a:pt x="209" y="60"/>
                  </a:lnTo>
                  <a:lnTo>
                    <a:pt x="213" y="69"/>
                  </a:lnTo>
                  <a:lnTo>
                    <a:pt x="217" y="76"/>
                  </a:lnTo>
                  <a:lnTo>
                    <a:pt x="220" y="85"/>
                  </a:lnTo>
                  <a:close/>
                </a:path>
              </a:pathLst>
            </a:custGeom>
            <a:solidFill>
              <a:srgbClr val="99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1" name="Freeform 230">
              <a:extLst>
                <a:ext uri="{FF2B5EF4-FFF2-40B4-BE49-F238E27FC236}">
                  <a16:creationId xmlns:a16="http://schemas.microsoft.com/office/drawing/2014/main" id="{2DE2D814-1053-4FCA-AB2C-B2BF1633E2FE}"/>
                </a:ext>
              </a:extLst>
            </p:cNvPr>
            <p:cNvSpPr>
              <a:spLocks/>
            </p:cNvSpPr>
            <p:nvPr/>
          </p:nvSpPr>
          <p:spPr bwMode="auto">
            <a:xfrm>
              <a:off x="4073525" y="3502025"/>
              <a:ext cx="142875" cy="73025"/>
            </a:xfrm>
            <a:custGeom>
              <a:avLst/>
              <a:gdLst>
                <a:gd name="T0" fmla="*/ 76 w 90"/>
                <a:gd name="T1" fmla="*/ 15 h 46"/>
                <a:gd name="T2" fmla="*/ 79 w 90"/>
                <a:gd name="T3" fmla="*/ 19 h 46"/>
                <a:gd name="T4" fmla="*/ 82 w 90"/>
                <a:gd name="T5" fmla="*/ 22 h 46"/>
                <a:gd name="T6" fmla="*/ 85 w 90"/>
                <a:gd name="T7" fmla="*/ 25 h 46"/>
                <a:gd name="T8" fmla="*/ 88 w 90"/>
                <a:gd name="T9" fmla="*/ 29 h 46"/>
                <a:gd name="T10" fmla="*/ 89 w 90"/>
                <a:gd name="T11" fmla="*/ 32 h 46"/>
                <a:gd name="T12" fmla="*/ 90 w 90"/>
                <a:gd name="T13" fmla="*/ 35 h 46"/>
                <a:gd name="T14" fmla="*/ 90 w 90"/>
                <a:gd name="T15" fmla="*/ 39 h 46"/>
                <a:gd name="T16" fmla="*/ 90 w 90"/>
                <a:gd name="T17" fmla="*/ 43 h 46"/>
                <a:gd name="T18" fmla="*/ 85 w 90"/>
                <a:gd name="T19" fmla="*/ 46 h 46"/>
                <a:gd name="T20" fmla="*/ 79 w 90"/>
                <a:gd name="T21" fmla="*/ 46 h 46"/>
                <a:gd name="T22" fmla="*/ 75 w 90"/>
                <a:gd name="T23" fmla="*/ 45 h 46"/>
                <a:gd name="T24" fmla="*/ 70 w 90"/>
                <a:gd name="T25" fmla="*/ 43 h 46"/>
                <a:gd name="T26" fmla="*/ 64 w 90"/>
                <a:gd name="T27" fmla="*/ 40 h 46"/>
                <a:gd name="T28" fmla="*/ 58 w 90"/>
                <a:gd name="T29" fmla="*/ 38 h 46"/>
                <a:gd name="T30" fmla="*/ 53 w 90"/>
                <a:gd name="T31" fmla="*/ 35 h 46"/>
                <a:gd name="T32" fmla="*/ 47 w 90"/>
                <a:gd name="T33" fmla="*/ 35 h 46"/>
                <a:gd name="T34" fmla="*/ 42 w 90"/>
                <a:gd name="T35" fmla="*/ 36 h 46"/>
                <a:gd name="T36" fmla="*/ 36 w 90"/>
                <a:gd name="T37" fmla="*/ 38 h 46"/>
                <a:gd name="T38" fmla="*/ 31 w 90"/>
                <a:gd name="T39" fmla="*/ 38 h 46"/>
                <a:gd name="T40" fmla="*/ 25 w 90"/>
                <a:gd name="T41" fmla="*/ 36 h 46"/>
                <a:gd name="T42" fmla="*/ 21 w 90"/>
                <a:gd name="T43" fmla="*/ 35 h 46"/>
                <a:gd name="T44" fmla="*/ 16 w 90"/>
                <a:gd name="T45" fmla="*/ 34 h 46"/>
                <a:gd name="T46" fmla="*/ 10 w 90"/>
                <a:gd name="T47" fmla="*/ 32 h 46"/>
                <a:gd name="T48" fmla="*/ 6 w 90"/>
                <a:gd name="T49" fmla="*/ 31 h 46"/>
                <a:gd name="T50" fmla="*/ 5 w 90"/>
                <a:gd name="T51" fmla="*/ 29 h 46"/>
                <a:gd name="T52" fmla="*/ 3 w 90"/>
                <a:gd name="T53" fmla="*/ 27 h 46"/>
                <a:gd name="T54" fmla="*/ 2 w 90"/>
                <a:gd name="T55" fmla="*/ 24 h 46"/>
                <a:gd name="T56" fmla="*/ 0 w 90"/>
                <a:gd name="T57" fmla="*/ 22 h 46"/>
                <a:gd name="T58" fmla="*/ 0 w 90"/>
                <a:gd name="T59" fmla="*/ 20 h 46"/>
                <a:gd name="T60" fmla="*/ 0 w 90"/>
                <a:gd name="T61" fmla="*/ 17 h 46"/>
                <a:gd name="T62" fmla="*/ 0 w 90"/>
                <a:gd name="T63" fmla="*/ 14 h 46"/>
                <a:gd name="T64" fmla="*/ 3 w 90"/>
                <a:gd name="T65" fmla="*/ 12 h 46"/>
                <a:gd name="T66" fmla="*/ 10 w 90"/>
                <a:gd name="T67" fmla="*/ 7 h 46"/>
                <a:gd name="T68" fmla="*/ 20 w 90"/>
                <a:gd name="T69" fmla="*/ 3 h 46"/>
                <a:gd name="T70" fmla="*/ 29 w 90"/>
                <a:gd name="T71" fmla="*/ 1 h 46"/>
                <a:gd name="T72" fmla="*/ 41 w 90"/>
                <a:gd name="T73" fmla="*/ 0 h 46"/>
                <a:gd name="T74" fmla="*/ 52 w 90"/>
                <a:gd name="T75" fmla="*/ 2 h 46"/>
                <a:gd name="T76" fmla="*/ 61 w 90"/>
                <a:gd name="T77" fmla="*/ 4 h 46"/>
                <a:gd name="T78" fmla="*/ 65 w 90"/>
                <a:gd name="T79" fmla="*/ 7 h 46"/>
                <a:gd name="T80" fmla="*/ 70 w 90"/>
                <a:gd name="T81" fmla="*/ 9 h 46"/>
                <a:gd name="T82" fmla="*/ 74 w 90"/>
                <a:gd name="T83" fmla="*/ 12 h 46"/>
                <a:gd name="T84" fmla="*/ 76 w 90"/>
                <a:gd name="T85" fmla="*/ 15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90" h="46">
                  <a:moveTo>
                    <a:pt x="76" y="15"/>
                  </a:moveTo>
                  <a:lnTo>
                    <a:pt x="79" y="19"/>
                  </a:lnTo>
                  <a:lnTo>
                    <a:pt x="82" y="22"/>
                  </a:lnTo>
                  <a:lnTo>
                    <a:pt x="85" y="25"/>
                  </a:lnTo>
                  <a:lnTo>
                    <a:pt x="88" y="29"/>
                  </a:lnTo>
                  <a:lnTo>
                    <a:pt x="89" y="32"/>
                  </a:lnTo>
                  <a:lnTo>
                    <a:pt x="90" y="35"/>
                  </a:lnTo>
                  <a:lnTo>
                    <a:pt x="90" y="39"/>
                  </a:lnTo>
                  <a:lnTo>
                    <a:pt x="90" y="43"/>
                  </a:lnTo>
                  <a:lnTo>
                    <a:pt x="85" y="46"/>
                  </a:lnTo>
                  <a:lnTo>
                    <a:pt x="79" y="46"/>
                  </a:lnTo>
                  <a:lnTo>
                    <a:pt x="75" y="45"/>
                  </a:lnTo>
                  <a:lnTo>
                    <a:pt x="70" y="43"/>
                  </a:lnTo>
                  <a:lnTo>
                    <a:pt x="64" y="40"/>
                  </a:lnTo>
                  <a:lnTo>
                    <a:pt x="58" y="38"/>
                  </a:lnTo>
                  <a:lnTo>
                    <a:pt x="53" y="35"/>
                  </a:lnTo>
                  <a:lnTo>
                    <a:pt x="47" y="35"/>
                  </a:lnTo>
                  <a:lnTo>
                    <a:pt x="42" y="36"/>
                  </a:lnTo>
                  <a:lnTo>
                    <a:pt x="36" y="38"/>
                  </a:lnTo>
                  <a:lnTo>
                    <a:pt x="31" y="38"/>
                  </a:lnTo>
                  <a:lnTo>
                    <a:pt x="25" y="36"/>
                  </a:lnTo>
                  <a:lnTo>
                    <a:pt x="21" y="35"/>
                  </a:lnTo>
                  <a:lnTo>
                    <a:pt x="16" y="34"/>
                  </a:lnTo>
                  <a:lnTo>
                    <a:pt x="10" y="32"/>
                  </a:lnTo>
                  <a:lnTo>
                    <a:pt x="6" y="31"/>
                  </a:lnTo>
                  <a:lnTo>
                    <a:pt x="5" y="29"/>
                  </a:lnTo>
                  <a:lnTo>
                    <a:pt x="3" y="27"/>
                  </a:lnTo>
                  <a:lnTo>
                    <a:pt x="2" y="24"/>
                  </a:lnTo>
                  <a:lnTo>
                    <a:pt x="0" y="22"/>
                  </a:lnTo>
                  <a:lnTo>
                    <a:pt x="0" y="20"/>
                  </a:lnTo>
                  <a:lnTo>
                    <a:pt x="0" y="17"/>
                  </a:lnTo>
                  <a:lnTo>
                    <a:pt x="0" y="14"/>
                  </a:lnTo>
                  <a:lnTo>
                    <a:pt x="3" y="12"/>
                  </a:lnTo>
                  <a:lnTo>
                    <a:pt x="10" y="7"/>
                  </a:lnTo>
                  <a:lnTo>
                    <a:pt x="20" y="3"/>
                  </a:lnTo>
                  <a:lnTo>
                    <a:pt x="29" y="1"/>
                  </a:lnTo>
                  <a:lnTo>
                    <a:pt x="41" y="0"/>
                  </a:lnTo>
                  <a:lnTo>
                    <a:pt x="52" y="2"/>
                  </a:lnTo>
                  <a:lnTo>
                    <a:pt x="61" y="4"/>
                  </a:lnTo>
                  <a:lnTo>
                    <a:pt x="65" y="7"/>
                  </a:lnTo>
                  <a:lnTo>
                    <a:pt x="70" y="9"/>
                  </a:lnTo>
                  <a:lnTo>
                    <a:pt x="74" y="12"/>
                  </a:lnTo>
                  <a:lnTo>
                    <a:pt x="76" y="15"/>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2" name="Freeform 231">
              <a:extLst>
                <a:ext uri="{FF2B5EF4-FFF2-40B4-BE49-F238E27FC236}">
                  <a16:creationId xmlns:a16="http://schemas.microsoft.com/office/drawing/2014/main" id="{F23D32F5-6C02-4FDE-B0B6-F912CD810C08}"/>
                </a:ext>
              </a:extLst>
            </p:cNvPr>
            <p:cNvSpPr>
              <a:spLocks/>
            </p:cNvSpPr>
            <p:nvPr/>
          </p:nvSpPr>
          <p:spPr bwMode="auto">
            <a:xfrm>
              <a:off x="4811713" y="3521075"/>
              <a:ext cx="160338" cy="69850"/>
            </a:xfrm>
            <a:custGeom>
              <a:avLst/>
              <a:gdLst>
                <a:gd name="T0" fmla="*/ 99 w 101"/>
                <a:gd name="T1" fmla="*/ 38 h 44"/>
                <a:gd name="T2" fmla="*/ 97 w 101"/>
                <a:gd name="T3" fmla="*/ 41 h 44"/>
                <a:gd name="T4" fmla="*/ 94 w 101"/>
                <a:gd name="T5" fmla="*/ 43 h 44"/>
                <a:gd name="T6" fmla="*/ 91 w 101"/>
                <a:gd name="T7" fmla="*/ 43 h 44"/>
                <a:gd name="T8" fmla="*/ 87 w 101"/>
                <a:gd name="T9" fmla="*/ 44 h 44"/>
                <a:gd name="T10" fmla="*/ 84 w 101"/>
                <a:gd name="T11" fmla="*/ 44 h 44"/>
                <a:gd name="T12" fmla="*/ 81 w 101"/>
                <a:gd name="T13" fmla="*/ 44 h 44"/>
                <a:gd name="T14" fmla="*/ 79 w 101"/>
                <a:gd name="T15" fmla="*/ 43 h 44"/>
                <a:gd name="T16" fmla="*/ 74 w 101"/>
                <a:gd name="T17" fmla="*/ 44 h 44"/>
                <a:gd name="T18" fmla="*/ 70 w 101"/>
                <a:gd name="T19" fmla="*/ 41 h 44"/>
                <a:gd name="T20" fmla="*/ 65 w 101"/>
                <a:gd name="T21" fmla="*/ 39 h 44"/>
                <a:gd name="T22" fmla="*/ 58 w 101"/>
                <a:gd name="T23" fmla="*/ 39 h 44"/>
                <a:gd name="T24" fmla="*/ 51 w 101"/>
                <a:gd name="T25" fmla="*/ 39 h 44"/>
                <a:gd name="T26" fmla="*/ 36 w 101"/>
                <a:gd name="T27" fmla="*/ 41 h 44"/>
                <a:gd name="T28" fmla="*/ 22 w 101"/>
                <a:gd name="T29" fmla="*/ 43 h 44"/>
                <a:gd name="T30" fmla="*/ 15 w 101"/>
                <a:gd name="T31" fmla="*/ 44 h 44"/>
                <a:gd name="T32" fmla="*/ 9 w 101"/>
                <a:gd name="T33" fmla="*/ 44 h 44"/>
                <a:gd name="T34" fmla="*/ 5 w 101"/>
                <a:gd name="T35" fmla="*/ 43 h 44"/>
                <a:gd name="T36" fmla="*/ 3 w 101"/>
                <a:gd name="T37" fmla="*/ 42 h 44"/>
                <a:gd name="T38" fmla="*/ 0 w 101"/>
                <a:gd name="T39" fmla="*/ 39 h 44"/>
                <a:gd name="T40" fmla="*/ 0 w 101"/>
                <a:gd name="T41" fmla="*/ 34 h 44"/>
                <a:gd name="T42" fmla="*/ 1 w 101"/>
                <a:gd name="T43" fmla="*/ 28 h 44"/>
                <a:gd name="T44" fmla="*/ 4 w 101"/>
                <a:gd name="T45" fmla="*/ 19 h 44"/>
                <a:gd name="T46" fmla="*/ 11 w 101"/>
                <a:gd name="T47" fmla="*/ 15 h 44"/>
                <a:gd name="T48" fmla="*/ 18 w 101"/>
                <a:gd name="T49" fmla="*/ 11 h 44"/>
                <a:gd name="T50" fmla="*/ 23 w 101"/>
                <a:gd name="T51" fmla="*/ 8 h 44"/>
                <a:gd name="T52" fmla="*/ 30 w 101"/>
                <a:gd name="T53" fmla="*/ 7 h 44"/>
                <a:gd name="T54" fmla="*/ 37 w 101"/>
                <a:gd name="T55" fmla="*/ 5 h 44"/>
                <a:gd name="T56" fmla="*/ 44 w 101"/>
                <a:gd name="T57" fmla="*/ 3 h 44"/>
                <a:gd name="T58" fmla="*/ 51 w 101"/>
                <a:gd name="T59" fmla="*/ 1 h 44"/>
                <a:gd name="T60" fmla="*/ 59 w 101"/>
                <a:gd name="T61" fmla="*/ 0 h 44"/>
                <a:gd name="T62" fmla="*/ 65 w 101"/>
                <a:gd name="T63" fmla="*/ 5 h 44"/>
                <a:gd name="T64" fmla="*/ 73 w 101"/>
                <a:gd name="T65" fmla="*/ 8 h 44"/>
                <a:gd name="T66" fmla="*/ 80 w 101"/>
                <a:gd name="T67" fmla="*/ 11 h 44"/>
                <a:gd name="T68" fmla="*/ 88 w 101"/>
                <a:gd name="T69" fmla="*/ 15 h 44"/>
                <a:gd name="T70" fmla="*/ 95 w 101"/>
                <a:gd name="T71" fmla="*/ 18 h 44"/>
                <a:gd name="T72" fmla="*/ 99 w 101"/>
                <a:gd name="T73" fmla="*/ 23 h 44"/>
                <a:gd name="T74" fmla="*/ 101 w 101"/>
                <a:gd name="T75" fmla="*/ 26 h 44"/>
                <a:gd name="T76" fmla="*/ 101 w 101"/>
                <a:gd name="T77" fmla="*/ 29 h 44"/>
                <a:gd name="T78" fmla="*/ 101 w 101"/>
                <a:gd name="T79" fmla="*/ 33 h 44"/>
                <a:gd name="T80" fmla="*/ 99 w 101"/>
                <a:gd name="T81" fmla="*/ 38 h 4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1" h="44">
                  <a:moveTo>
                    <a:pt x="99" y="38"/>
                  </a:moveTo>
                  <a:lnTo>
                    <a:pt x="97" y="41"/>
                  </a:lnTo>
                  <a:lnTo>
                    <a:pt x="94" y="43"/>
                  </a:lnTo>
                  <a:lnTo>
                    <a:pt x="91" y="43"/>
                  </a:lnTo>
                  <a:lnTo>
                    <a:pt x="87" y="44"/>
                  </a:lnTo>
                  <a:lnTo>
                    <a:pt x="84" y="44"/>
                  </a:lnTo>
                  <a:lnTo>
                    <a:pt x="81" y="44"/>
                  </a:lnTo>
                  <a:lnTo>
                    <a:pt x="79" y="43"/>
                  </a:lnTo>
                  <a:lnTo>
                    <a:pt x="74" y="44"/>
                  </a:lnTo>
                  <a:lnTo>
                    <a:pt x="70" y="41"/>
                  </a:lnTo>
                  <a:lnTo>
                    <a:pt x="65" y="39"/>
                  </a:lnTo>
                  <a:lnTo>
                    <a:pt x="58" y="39"/>
                  </a:lnTo>
                  <a:lnTo>
                    <a:pt x="51" y="39"/>
                  </a:lnTo>
                  <a:lnTo>
                    <a:pt x="36" y="41"/>
                  </a:lnTo>
                  <a:lnTo>
                    <a:pt x="22" y="43"/>
                  </a:lnTo>
                  <a:lnTo>
                    <a:pt x="15" y="44"/>
                  </a:lnTo>
                  <a:lnTo>
                    <a:pt x="9" y="44"/>
                  </a:lnTo>
                  <a:lnTo>
                    <a:pt x="5" y="43"/>
                  </a:lnTo>
                  <a:lnTo>
                    <a:pt x="3" y="42"/>
                  </a:lnTo>
                  <a:lnTo>
                    <a:pt x="0" y="39"/>
                  </a:lnTo>
                  <a:lnTo>
                    <a:pt x="0" y="34"/>
                  </a:lnTo>
                  <a:lnTo>
                    <a:pt x="1" y="28"/>
                  </a:lnTo>
                  <a:lnTo>
                    <a:pt x="4" y="19"/>
                  </a:lnTo>
                  <a:lnTo>
                    <a:pt x="11" y="15"/>
                  </a:lnTo>
                  <a:lnTo>
                    <a:pt x="18" y="11"/>
                  </a:lnTo>
                  <a:lnTo>
                    <a:pt x="23" y="8"/>
                  </a:lnTo>
                  <a:lnTo>
                    <a:pt x="30" y="7"/>
                  </a:lnTo>
                  <a:lnTo>
                    <a:pt x="37" y="5"/>
                  </a:lnTo>
                  <a:lnTo>
                    <a:pt x="44" y="3"/>
                  </a:lnTo>
                  <a:lnTo>
                    <a:pt x="51" y="1"/>
                  </a:lnTo>
                  <a:lnTo>
                    <a:pt x="59" y="0"/>
                  </a:lnTo>
                  <a:lnTo>
                    <a:pt x="65" y="5"/>
                  </a:lnTo>
                  <a:lnTo>
                    <a:pt x="73" y="8"/>
                  </a:lnTo>
                  <a:lnTo>
                    <a:pt x="80" y="11"/>
                  </a:lnTo>
                  <a:lnTo>
                    <a:pt x="88" y="15"/>
                  </a:lnTo>
                  <a:lnTo>
                    <a:pt x="95" y="18"/>
                  </a:lnTo>
                  <a:lnTo>
                    <a:pt x="99" y="23"/>
                  </a:lnTo>
                  <a:lnTo>
                    <a:pt x="101" y="26"/>
                  </a:lnTo>
                  <a:lnTo>
                    <a:pt x="101" y="29"/>
                  </a:lnTo>
                  <a:lnTo>
                    <a:pt x="101" y="33"/>
                  </a:lnTo>
                  <a:lnTo>
                    <a:pt x="99" y="38"/>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3" name="Freeform 232">
              <a:extLst>
                <a:ext uri="{FF2B5EF4-FFF2-40B4-BE49-F238E27FC236}">
                  <a16:creationId xmlns:a16="http://schemas.microsoft.com/office/drawing/2014/main" id="{693EF1DD-2EEC-4658-AB8C-09576610A8E9}"/>
                </a:ext>
              </a:extLst>
            </p:cNvPr>
            <p:cNvSpPr>
              <a:spLocks/>
            </p:cNvSpPr>
            <p:nvPr/>
          </p:nvSpPr>
          <p:spPr bwMode="auto">
            <a:xfrm>
              <a:off x="2376488" y="3565525"/>
              <a:ext cx="4483100" cy="425450"/>
            </a:xfrm>
            <a:custGeom>
              <a:avLst/>
              <a:gdLst>
                <a:gd name="T0" fmla="*/ 195 w 2824"/>
                <a:gd name="T1" fmla="*/ 26 h 268"/>
                <a:gd name="T2" fmla="*/ 312 w 2824"/>
                <a:gd name="T3" fmla="*/ 91 h 268"/>
                <a:gd name="T4" fmla="*/ 438 w 2824"/>
                <a:gd name="T5" fmla="*/ 89 h 268"/>
                <a:gd name="T6" fmla="*/ 560 w 2824"/>
                <a:gd name="T7" fmla="*/ 70 h 268"/>
                <a:gd name="T8" fmla="*/ 659 w 2824"/>
                <a:gd name="T9" fmla="*/ 148 h 268"/>
                <a:gd name="T10" fmla="*/ 796 w 2824"/>
                <a:gd name="T11" fmla="*/ 175 h 268"/>
                <a:gd name="T12" fmla="*/ 964 w 2824"/>
                <a:gd name="T13" fmla="*/ 127 h 268"/>
                <a:gd name="T14" fmla="*/ 1090 w 2824"/>
                <a:gd name="T15" fmla="*/ 156 h 268"/>
                <a:gd name="T16" fmla="*/ 1268 w 2824"/>
                <a:gd name="T17" fmla="*/ 174 h 268"/>
                <a:gd name="T18" fmla="*/ 1354 w 2824"/>
                <a:gd name="T19" fmla="*/ 141 h 268"/>
                <a:gd name="T20" fmla="*/ 1443 w 2824"/>
                <a:gd name="T21" fmla="*/ 102 h 268"/>
                <a:gd name="T22" fmla="*/ 1560 w 2824"/>
                <a:gd name="T23" fmla="*/ 111 h 268"/>
                <a:gd name="T24" fmla="*/ 1689 w 2824"/>
                <a:gd name="T25" fmla="*/ 151 h 268"/>
                <a:gd name="T26" fmla="*/ 1894 w 2824"/>
                <a:gd name="T27" fmla="*/ 121 h 268"/>
                <a:gd name="T28" fmla="*/ 2096 w 2824"/>
                <a:gd name="T29" fmla="*/ 129 h 268"/>
                <a:gd name="T30" fmla="*/ 2241 w 2824"/>
                <a:gd name="T31" fmla="*/ 77 h 268"/>
                <a:gd name="T32" fmla="*/ 2425 w 2824"/>
                <a:gd name="T33" fmla="*/ 71 h 268"/>
                <a:gd name="T34" fmla="*/ 2556 w 2824"/>
                <a:gd name="T35" fmla="*/ 69 h 268"/>
                <a:gd name="T36" fmla="*/ 2649 w 2824"/>
                <a:gd name="T37" fmla="*/ 15 h 268"/>
                <a:gd name="T38" fmla="*/ 2731 w 2824"/>
                <a:gd name="T39" fmla="*/ 4 h 268"/>
                <a:gd name="T40" fmla="*/ 2824 w 2824"/>
                <a:gd name="T41" fmla="*/ 42 h 268"/>
                <a:gd name="T42" fmla="*/ 2789 w 2824"/>
                <a:gd name="T43" fmla="*/ 52 h 268"/>
                <a:gd name="T44" fmla="*/ 2761 w 2824"/>
                <a:gd name="T45" fmla="*/ 67 h 268"/>
                <a:gd name="T46" fmla="*/ 2731 w 2824"/>
                <a:gd name="T47" fmla="*/ 89 h 268"/>
                <a:gd name="T48" fmla="*/ 2559 w 2824"/>
                <a:gd name="T49" fmla="*/ 128 h 268"/>
                <a:gd name="T50" fmla="*/ 2519 w 2824"/>
                <a:gd name="T51" fmla="*/ 137 h 268"/>
                <a:gd name="T52" fmla="*/ 2493 w 2824"/>
                <a:gd name="T53" fmla="*/ 154 h 268"/>
                <a:gd name="T54" fmla="*/ 2464 w 2824"/>
                <a:gd name="T55" fmla="*/ 149 h 268"/>
                <a:gd name="T56" fmla="*/ 2410 w 2824"/>
                <a:gd name="T57" fmla="*/ 171 h 268"/>
                <a:gd name="T58" fmla="*/ 2371 w 2824"/>
                <a:gd name="T59" fmla="*/ 161 h 268"/>
                <a:gd name="T60" fmla="*/ 2348 w 2824"/>
                <a:gd name="T61" fmla="*/ 191 h 268"/>
                <a:gd name="T62" fmla="*/ 2305 w 2824"/>
                <a:gd name="T63" fmla="*/ 180 h 268"/>
                <a:gd name="T64" fmla="*/ 2261 w 2824"/>
                <a:gd name="T65" fmla="*/ 193 h 268"/>
                <a:gd name="T66" fmla="*/ 2211 w 2824"/>
                <a:gd name="T67" fmla="*/ 194 h 268"/>
                <a:gd name="T68" fmla="*/ 2178 w 2824"/>
                <a:gd name="T69" fmla="*/ 208 h 268"/>
                <a:gd name="T70" fmla="*/ 2147 w 2824"/>
                <a:gd name="T71" fmla="*/ 214 h 268"/>
                <a:gd name="T72" fmla="*/ 2128 w 2824"/>
                <a:gd name="T73" fmla="*/ 226 h 268"/>
                <a:gd name="T74" fmla="*/ 2034 w 2824"/>
                <a:gd name="T75" fmla="*/ 214 h 268"/>
                <a:gd name="T76" fmla="*/ 1907 w 2824"/>
                <a:gd name="T77" fmla="*/ 234 h 268"/>
                <a:gd name="T78" fmla="*/ 1766 w 2824"/>
                <a:gd name="T79" fmla="*/ 255 h 268"/>
                <a:gd name="T80" fmla="*/ 1653 w 2824"/>
                <a:gd name="T81" fmla="*/ 239 h 268"/>
                <a:gd name="T82" fmla="*/ 1549 w 2824"/>
                <a:gd name="T83" fmla="*/ 247 h 268"/>
                <a:gd name="T84" fmla="*/ 1414 w 2824"/>
                <a:gd name="T85" fmla="*/ 266 h 268"/>
                <a:gd name="T86" fmla="*/ 1338 w 2824"/>
                <a:gd name="T87" fmla="*/ 255 h 268"/>
                <a:gd name="T88" fmla="*/ 1257 w 2824"/>
                <a:gd name="T89" fmla="*/ 255 h 268"/>
                <a:gd name="T90" fmla="*/ 1208 w 2824"/>
                <a:gd name="T91" fmla="*/ 256 h 268"/>
                <a:gd name="T92" fmla="*/ 1122 w 2824"/>
                <a:gd name="T93" fmla="*/ 266 h 268"/>
                <a:gd name="T94" fmla="*/ 933 w 2824"/>
                <a:gd name="T95" fmla="*/ 257 h 268"/>
                <a:gd name="T96" fmla="*/ 804 w 2824"/>
                <a:gd name="T97" fmla="*/ 238 h 268"/>
                <a:gd name="T98" fmla="*/ 622 w 2824"/>
                <a:gd name="T99" fmla="*/ 208 h 268"/>
                <a:gd name="T100" fmla="*/ 507 w 2824"/>
                <a:gd name="T101" fmla="*/ 184 h 268"/>
                <a:gd name="T102" fmla="*/ 401 w 2824"/>
                <a:gd name="T103" fmla="*/ 170 h 268"/>
                <a:gd name="T104" fmla="*/ 238 w 2824"/>
                <a:gd name="T105" fmla="*/ 133 h 268"/>
                <a:gd name="T106" fmla="*/ 120 w 2824"/>
                <a:gd name="T107" fmla="*/ 113 h 268"/>
                <a:gd name="T108" fmla="*/ 44 w 2824"/>
                <a:gd name="T109" fmla="*/ 73 h 268"/>
                <a:gd name="T110" fmla="*/ 7 w 2824"/>
                <a:gd name="T111" fmla="*/ 64 h 268"/>
                <a:gd name="T112" fmla="*/ 5 w 2824"/>
                <a:gd name="T113" fmla="*/ 26 h 268"/>
                <a:gd name="T114" fmla="*/ 7 w 2824"/>
                <a:gd name="T115" fmla="*/ 23 h 268"/>
                <a:gd name="T116" fmla="*/ 83 w 2824"/>
                <a:gd name="T117" fmla="*/ 14 h 2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24" h="268">
                  <a:moveTo>
                    <a:pt x="157" y="5"/>
                  </a:moveTo>
                  <a:lnTo>
                    <a:pt x="159" y="10"/>
                  </a:lnTo>
                  <a:lnTo>
                    <a:pt x="162" y="11"/>
                  </a:lnTo>
                  <a:lnTo>
                    <a:pt x="164" y="12"/>
                  </a:lnTo>
                  <a:lnTo>
                    <a:pt x="168" y="11"/>
                  </a:lnTo>
                  <a:lnTo>
                    <a:pt x="171" y="11"/>
                  </a:lnTo>
                  <a:lnTo>
                    <a:pt x="175" y="10"/>
                  </a:lnTo>
                  <a:lnTo>
                    <a:pt x="178" y="10"/>
                  </a:lnTo>
                  <a:lnTo>
                    <a:pt x="181" y="12"/>
                  </a:lnTo>
                  <a:lnTo>
                    <a:pt x="195" y="26"/>
                  </a:lnTo>
                  <a:lnTo>
                    <a:pt x="209" y="42"/>
                  </a:lnTo>
                  <a:lnTo>
                    <a:pt x="225" y="55"/>
                  </a:lnTo>
                  <a:lnTo>
                    <a:pt x="242" y="66"/>
                  </a:lnTo>
                  <a:lnTo>
                    <a:pt x="250" y="71"/>
                  </a:lnTo>
                  <a:lnTo>
                    <a:pt x="260" y="76"/>
                  </a:lnTo>
                  <a:lnTo>
                    <a:pt x="269" y="80"/>
                  </a:lnTo>
                  <a:lnTo>
                    <a:pt x="280" y="84"/>
                  </a:lnTo>
                  <a:lnTo>
                    <a:pt x="290" y="87"/>
                  </a:lnTo>
                  <a:lnTo>
                    <a:pt x="301" y="89"/>
                  </a:lnTo>
                  <a:lnTo>
                    <a:pt x="312" y="91"/>
                  </a:lnTo>
                  <a:lnTo>
                    <a:pt x="323" y="91"/>
                  </a:lnTo>
                  <a:lnTo>
                    <a:pt x="336" y="95"/>
                  </a:lnTo>
                  <a:lnTo>
                    <a:pt x="347" y="97"/>
                  </a:lnTo>
                  <a:lnTo>
                    <a:pt x="359" y="98"/>
                  </a:lnTo>
                  <a:lnTo>
                    <a:pt x="370" y="98"/>
                  </a:lnTo>
                  <a:lnTo>
                    <a:pt x="381" y="98"/>
                  </a:lnTo>
                  <a:lnTo>
                    <a:pt x="394" y="98"/>
                  </a:lnTo>
                  <a:lnTo>
                    <a:pt x="405" y="96"/>
                  </a:lnTo>
                  <a:lnTo>
                    <a:pt x="416" y="95"/>
                  </a:lnTo>
                  <a:lnTo>
                    <a:pt x="438" y="89"/>
                  </a:lnTo>
                  <a:lnTo>
                    <a:pt x="460" y="84"/>
                  </a:lnTo>
                  <a:lnTo>
                    <a:pt x="484" y="76"/>
                  </a:lnTo>
                  <a:lnTo>
                    <a:pt x="506" y="69"/>
                  </a:lnTo>
                  <a:lnTo>
                    <a:pt x="513" y="69"/>
                  </a:lnTo>
                  <a:lnTo>
                    <a:pt x="521" y="69"/>
                  </a:lnTo>
                  <a:lnTo>
                    <a:pt x="531" y="68"/>
                  </a:lnTo>
                  <a:lnTo>
                    <a:pt x="539" y="68"/>
                  </a:lnTo>
                  <a:lnTo>
                    <a:pt x="548" y="68"/>
                  </a:lnTo>
                  <a:lnTo>
                    <a:pt x="555" y="69"/>
                  </a:lnTo>
                  <a:lnTo>
                    <a:pt x="560" y="70"/>
                  </a:lnTo>
                  <a:lnTo>
                    <a:pt x="562" y="73"/>
                  </a:lnTo>
                  <a:lnTo>
                    <a:pt x="566" y="75"/>
                  </a:lnTo>
                  <a:lnTo>
                    <a:pt x="568" y="77"/>
                  </a:lnTo>
                  <a:lnTo>
                    <a:pt x="579" y="82"/>
                  </a:lnTo>
                  <a:lnTo>
                    <a:pt x="587" y="88"/>
                  </a:lnTo>
                  <a:lnTo>
                    <a:pt x="597" y="95"/>
                  </a:lnTo>
                  <a:lnTo>
                    <a:pt x="607" y="102"/>
                  </a:lnTo>
                  <a:lnTo>
                    <a:pt x="623" y="118"/>
                  </a:lnTo>
                  <a:lnTo>
                    <a:pt x="641" y="133"/>
                  </a:lnTo>
                  <a:lnTo>
                    <a:pt x="659" y="148"/>
                  </a:lnTo>
                  <a:lnTo>
                    <a:pt x="678" y="161"/>
                  </a:lnTo>
                  <a:lnTo>
                    <a:pt x="689" y="166"/>
                  </a:lnTo>
                  <a:lnTo>
                    <a:pt x="700" y="171"/>
                  </a:lnTo>
                  <a:lnTo>
                    <a:pt x="712" y="174"/>
                  </a:lnTo>
                  <a:lnTo>
                    <a:pt x="724" y="176"/>
                  </a:lnTo>
                  <a:lnTo>
                    <a:pt x="738" y="180"/>
                  </a:lnTo>
                  <a:lnTo>
                    <a:pt x="752" y="181"/>
                  </a:lnTo>
                  <a:lnTo>
                    <a:pt x="767" y="180"/>
                  </a:lnTo>
                  <a:lnTo>
                    <a:pt x="781" y="177"/>
                  </a:lnTo>
                  <a:lnTo>
                    <a:pt x="796" y="175"/>
                  </a:lnTo>
                  <a:lnTo>
                    <a:pt x="810" y="172"/>
                  </a:lnTo>
                  <a:lnTo>
                    <a:pt x="823" y="169"/>
                  </a:lnTo>
                  <a:lnTo>
                    <a:pt x="837" y="165"/>
                  </a:lnTo>
                  <a:lnTo>
                    <a:pt x="864" y="155"/>
                  </a:lnTo>
                  <a:lnTo>
                    <a:pt x="891" y="145"/>
                  </a:lnTo>
                  <a:lnTo>
                    <a:pt x="905" y="141"/>
                  </a:lnTo>
                  <a:lnTo>
                    <a:pt x="920" y="137"/>
                  </a:lnTo>
                  <a:lnTo>
                    <a:pt x="934" y="132"/>
                  </a:lnTo>
                  <a:lnTo>
                    <a:pt x="949" y="130"/>
                  </a:lnTo>
                  <a:lnTo>
                    <a:pt x="964" y="127"/>
                  </a:lnTo>
                  <a:lnTo>
                    <a:pt x="980" y="125"/>
                  </a:lnTo>
                  <a:lnTo>
                    <a:pt x="995" y="125"/>
                  </a:lnTo>
                  <a:lnTo>
                    <a:pt x="1009" y="127"/>
                  </a:lnTo>
                  <a:lnTo>
                    <a:pt x="1024" y="129"/>
                  </a:lnTo>
                  <a:lnTo>
                    <a:pt x="1038" y="132"/>
                  </a:lnTo>
                  <a:lnTo>
                    <a:pt x="1051" y="138"/>
                  </a:lnTo>
                  <a:lnTo>
                    <a:pt x="1064" y="144"/>
                  </a:lnTo>
                  <a:lnTo>
                    <a:pt x="1072" y="149"/>
                  </a:lnTo>
                  <a:lnTo>
                    <a:pt x="1081" y="153"/>
                  </a:lnTo>
                  <a:lnTo>
                    <a:pt x="1090" y="156"/>
                  </a:lnTo>
                  <a:lnTo>
                    <a:pt x="1100" y="160"/>
                  </a:lnTo>
                  <a:lnTo>
                    <a:pt x="1121" y="165"/>
                  </a:lnTo>
                  <a:lnTo>
                    <a:pt x="1141" y="169"/>
                  </a:lnTo>
                  <a:lnTo>
                    <a:pt x="1163" y="171"/>
                  </a:lnTo>
                  <a:lnTo>
                    <a:pt x="1184" y="173"/>
                  </a:lnTo>
                  <a:lnTo>
                    <a:pt x="1205" y="176"/>
                  </a:lnTo>
                  <a:lnTo>
                    <a:pt x="1224" y="180"/>
                  </a:lnTo>
                  <a:lnTo>
                    <a:pt x="1239" y="177"/>
                  </a:lnTo>
                  <a:lnTo>
                    <a:pt x="1253" y="175"/>
                  </a:lnTo>
                  <a:lnTo>
                    <a:pt x="1268" y="174"/>
                  </a:lnTo>
                  <a:lnTo>
                    <a:pt x="1284" y="171"/>
                  </a:lnTo>
                  <a:lnTo>
                    <a:pt x="1297" y="169"/>
                  </a:lnTo>
                  <a:lnTo>
                    <a:pt x="1310" y="163"/>
                  </a:lnTo>
                  <a:lnTo>
                    <a:pt x="1317" y="161"/>
                  </a:lnTo>
                  <a:lnTo>
                    <a:pt x="1322" y="157"/>
                  </a:lnTo>
                  <a:lnTo>
                    <a:pt x="1328" y="153"/>
                  </a:lnTo>
                  <a:lnTo>
                    <a:pt x="1332" y="149"/>
                  </a:lnTo>
                  <a:lnTo>
                    <a:pt x="1340" y="146"/>
                  </a:lnTo>
                  <a:lnTo>
                    <a:pt x="1347" y="144"/>
                  </a:lnTo>
                  <a:lnTo>
                    <a:pt x="1354" y="141"/>
                  </a:lnTo>
                  <a:lnTo>
                    <a:pt x="1360" y="137"/>
                  </a:lnTo>
                  <a:lnTo>
                    <a:pt x="1367" y="132"/>
                  </a:lnTo>
                  <a:lnTo>
                    <a:pt x="1372" y="128"/>
                  </a:lnTo>
                  <a:lnTo>
                    <a:pt x="1379" y="124"/>
                  </a:lnTo>
                  <a:lnTo>
                    <a:pt x="1386" y="121"/>
                  </a:lnTo>
                  <a:lnTo>
                    <a:pt x="1397" y="117"/>
                  </a:lnTo>
                  <a:lnTo>
                    <a:pt x="1408" y="112"/>
                  </a:lnTo>
                  <a:lnTo>
                    <a:pt x="1419" y="108"/>
                  </a:lnTo>
                  <a:lnTo>
                    <a:pt x="1432" y="106"/>
                  </a:lnTo>
                  <a:lnTo>
                    <a:pt x="1443" y="102"/>
                  </a:lnTo>
                  <a:lnTo>
                    <a:pt x="1454" y="101"/>
                  </a:lnTo>
                  <a:lnTo>
                    <a:pt x="1466" y="100"/>
                  </a:lnTo>
                  <a:lnTo>
                    <a:pt x="1477" y="99"/>
                  </a:lnTo>
                  <a:lnTo>
                    <a:pt x="1490" y="99"/>
                  </a:lnTo>
                  <a:lnTo>
                    <a:pt x="1502" y="99"/>
                  </a:lnTo>
                  <a:lnTo>
                    <a:pt x="1513" y="100"/>
                  </a:lnTo>
                  <a:lnTo>
                    <a:pt x="1525" y="102"/>
                  </a:lnTo>
                  <a:lnTo>
                    <a:pt x="1537" y="105"/>
                  </a:lnTo>
                  <a:lnTo>
                    <a:pt x="1549" y="107"/>
                  </a:lnTo>
                  <a:lnTo>
                    <a:pt x="1560" y="111"/>
                  </a:lnTo>
                  <a:lnTo>
                    <a:pt x="1572" y="114"/>
                  </a:lnTo>
                  <a:lnTo>
                    <a:pt x="1582" y="122"/>
                  </a:lnTo>
                  <a:lnTo>
                    <a:pt x="1592" y="130"/>
                  </a:lnTo>
                  <a:lnTo>
                    <a:pt x="1603" y="135"/>
                  </a:lnTo>
                  <a:lnTo>
                    <a:pt x="1614" y="140"/>
                  </a:lnTo>
                  <a:lnTo>
                    <a:pt x="1626" y="143"/>
                  </a:lnTo>
                  <a:lnTo>
                    <a:pt x="1639" y="146"/>
                  </a:lnTo>
                  <a:lnTo>
                    <a:pt x="1650" y="148"/>
                  </a:lnTo>
                  <a:lnTo>
                    <a:pt x="1664" y="150"/>
                  </a:lnTo>
                  <a:lnTo>
                    <a:pt x="1689" y="151"/>
                  </a:lnTo>
                  <a:lnTo>
                    <a:pt x="1715" y="150"/>
                  </a:lnTo>
                  <a:lnTo>
                    <a:pt x="1740" y="150"/>
                  </a:lnTo>
                  <a:lnTo>
                    <a:pt x="1765" y="149"/>
                  </a:lnTo>
                  <a:lnTo>
                    <a:pt x="1781" y="139"/>
                  </a:lnTo>
                  <a:lnTo>
                    <a:pt x="1799" y="132"/>
                  </a:lnTo>
                  <a:lnTo>
                    <a:pt x="1817" y="127"/>
                  </a:lnTo>
                  <a:lnTo>
                    <a:pt x="1836" y="123"/>
                  </a:lnTo>
                  <a:lnTo>
                    <a:pt x="1854" y="121"/>
                  </a:lnTo>
                  <a:lnTo>
                    <a:pt x="1875" y="120"/>
                  </a:lnTo>
                  <a:lnTo>
                    <a:pt x="1894" y="121"/>
                  </a:lnTo>
                  <a:lnTo>
                    <a:pt x="1915" y="122"/>
                  </a:lnTo>
                  <a:lnTo>
                    <a:pt x="1957" y="125"/>
                  </a:lnTo>
                  <a:lnTo>
                    <a:pt x="1997" y="130"/>
                  </a:lnTo>
                  <a:lnTo>
                    <a:pt x="2017" y="132"/>
                  </a:lnTo>
                  <a:lnTo>
                    <a:pt x="2037" y="133"/>
                  </a:lnTo>
                  <a:lnTo>
                    <a:pt x="2056" y="134"/>
                  </a:lnTo>
                  <a:lnTo>
                    <a:pt x="2075" y="133"/>
                  </a:lnTo>
                  <a:lnTo>
                    <a:pt x="2082" y="132"/>
                  </a:lnTo>
                  <a:lnTo>
                    <a:pt x="2089" y="131"/>
                  </a:lnTo>
                  <a:lnTo>
                    <a:pt x="2096" y="129"/>
                  </a:lnTo>
                  <a:lnTo>
                    <a:pt x="2105" y="127"/>
                  </a:lnTo>
                  <a:lnTo>
                    <a:pt x="2111" y="125"/>
                  </a:lnTo>
                  <a:lnTo>
                    <a:pt x="2118" y="125"/>
                  </a:lnTo>
                  <a:lnTo>
                    <a:pt x="2125" y="125"/>
                  </a:lnTo>
                  <a:lnTo>
                    <a:pt x="2131" y="128"/>
                  </a:lnTo>
                  <a:lnTo>
                    <a:pt x="2160" y="112"/>
                  </a:lnTo>
                  <a:lnTo>
                    <a:pt x="2192" y="97"/>
                  </a:lnTo>
                  <a:lnTo>
                    <a:pt x="2208" y="90"/>
                  </a:lnTo>
                  <a:lnTo>
                    <a:pt x="2225" y="84"/>
                  </a:lnTo>
                  <a:lnTo>
                    <a:pt x="2241" y="77"/>
                  </a:lnTo>
                  <a:lnTo>
                    <a:pt x="2258" y="73"/>
                  </a:lnTo>
                  <a:lnTo>
                    <a:pt x="2276" y="68"/>
                  </a:lnTo>
                  <a:lnTo>
                    <a:pt x="2294" y="64"/>
                  </a:lnTo>
                  <a:lnTo>
                    <a:pt x="2312" y="62"/>
                  </a:lnTo>
                  <a:lnTo>
                    <a:pt x="2331" y="60"/>
                  </a:lnTo>
                  <a:lnTo>
                    <a:pt x="2349" y="59"/>
                  </a:lnTo>
                  <a:lnTo>
                    <a:pt x="2368" y="60"/>
                  </a:lnTo>
                  <a:lnTo>
                    <a:pt x="2388" y="63"/>
                  </a:lnTo>
                  <a:lnTo>
                    <a:pt x="2407" y="66"/>
                  </a:lnTo>
                  <a:lnTo>
                    <a:pt x="2425" y="71"/>
                  </a:lnTo>
                  <a:lnTo>
                    <a:pt x="2444" y="76"/>
                  </a:lnTo>
                  <a:lnTo>
                    <a:pt x="2464" y="80"/>
                  </a:lnTo>
                  <a:lnTo>
                    <a:pt x="2486" y="82"/>
                  </a:lnTo>
                  <a:lnTo>
                    <a:pt x="2496" y="84"/>
                  </a:lnTo>
                  <a:lnTo>
                    <a:pt x="2507" y="82"/>
                  </a:lnTo>
                  <a:lnTo>
                    <a:pt x="2518" y="82"/>
                  </a:lnTo>
                  <a:lnTo>
                    <a:pt x="2527" y="80"/>
                  </a:lnTo>
                  <a:lnTo>
                    <a:pt x="2537" y="78"/>
                  </a:lnTo>
                  <a:lnTo>
                    <a:pt x="2547" y="75"/>
                  </a:lnTo>
                  <a:lnTo>
                    <a:pt x="2556" y="69"/>
                  </a:lnTo>
                  <a:lnTo>
                    <a:pt x="2566" y="64"/>
                  </a:lnTo>
                  <a:lnTo>
                    <a:pt x="2576" y="59"/>
                  </a:lnTo>
                  <a:lnTo>
                    <a:pt x="2587" y="53"/>
                  </a:lnTo>
                  <a:lnTo>
                    <a:pt x="2596" y="47"/>
                  </a:lnTo>
                  <a:lnTo>
                    <a:pt x="2605" y="41"/>
                  </a:lnTo>
                  <a:lnTo>
                    <a:pt x="2614" y="34"/>
                  </a:lnTo>
                  <a:lnTo>
                    <a:pt x="2624" y="26"/>
                  </a:lnTo>
                  <a:lnTo>
                    <a:pt x="2634" y="21"/>
                  </a:lnTo>
                  <a:lnTo>
                    <a:pt x="2645" y="14"/>
                  </a:lnTo>
                  <a:lnTo>
                    <a:pt x="2649" y="15"/>
                  </a:lnTo>
                  <a:lnTo>
                    <a:pt x="2652" y="14"/>
                  </a:lnTo>
                  <a:lnTo>
                    <a:pt x="2656" y="14"/>
                  </a:lnTo>
                  <a:lnTo>
                    <a:pt x="2659" y="12"/>
                  </a:lnTo>
                  <a:lnTo>
                    <a:pt x="2661" y="11"/>
                  </a:lnTo>
                  <a:lnTo>
                    <a:pt x="2664" y="10"/>
                  </a:lnTo>
                  <a:lnTo>
                    <a:pt x="2667" y="9"/>
                  </a:lnTo>
                  <a:lnTo>
                    <a:pt x="2671" y="7"/>
                  </a:lnTo>
                  <a:lnTo>
                    <a:pt x="2690" y="4"/>
                  </a:lnTo>
                  <a:lnTo>
                    <a:pt x="2711" y="3"/>
                  </a:lnTo>
                  <a:lnTo>
                    <a:pt x="2731" y="4"/>
                  </a:lnTo>
                  <a:lnTo>
                    <a:pt x="2748" y="5"/>
                  </a:lnTo>
                  <a:lnTo>
                    <a:pt x="2768" y="7"/>
                  </a:lnTo>
                  <a:lnTo>
                    <a:pt x="2786" y="9"/>
                  </a:lnTo>
                  <a:lnTo>
                    <a:pt x="2805" y="10"/>
                  </a:lnTo>
                  <a:lnTo>
                    <a:pt x="2823" y="10"/>
                  </a:lnTo>
                  <a:lnTo>
                    <a:pt x="2822" y="15"/>
                  </a:lnTo>
                  <a:lnTo>
                    <a:pt x="2823" y="22"/>
                  </a:lnTo>
                  <a:lnTo>
                    <a:pt x="2824" y="31"/>
                  </a:lnTo>
                  <a:lnTo>
                    <a:pt x="2824" y="38"/>
                  </a:lnTo>
                  <a:lnTo>
                    <a:pt x="2824" y="42"/>
                  </a:lnTo>
                  <a:lnTo>
                    <a:pt x="2824" y="45"/>
                  </a:lnTo>
                  <a:lnTo>
                    <a:pt x="2823" y="48"/>
                  </a:lnTo>
                  <a:lnTo>
                    <a:pt x="2822" y="50"/>
                  </a:lnTo>
                  <a:lnTo>
                    <a:pt x="2819" y="52"/>
                  </a:lnTo>
                  <a:lnTo>
                    <a:pt x="2815" y="52"/>
                  </a:lnTo>
                  <a:lnTo>
                    <a:pt x="2809" y="52"/>
                  </a:lnTo>
                  <a:lnTo>
                    <a:pt x="2802" y="49"/>
                  </a:lnTo>
                  <a:lnTo>
                    <a:pt x="2798" y="50"/>
                  </a:lnTo>
                  <a:lnTo>
                    <a:pt x="2793" y="52"/>
                  </a:lnTo>
                  <a:lnTo>
                    <a:pt x="2789" y="52"/>
                  </a:lnTo>
                  <a:lnTo>
                    <a:pt x="2783" y="52"/>
                  </a:lnTo>
                  <a:lnTo>
                    <a:pt x="2777" y="52"/>
                  </a:lnTo>
                  <a:lnTo>
                    <a:pt x="2772" y="52"/>
                  </a:lnTo>
                  <a:lnTo>
                    <a:pt x="2768" y="53"/>
                  </a:lnTo>
                  <a:lnTo>
                    <a:pt x="2764" y="54"/>
                  </a:lnTo>
                  <a:lnTo>
                    <a:pt x="2761" y="56"/>
                  </a:lnTo>
                  <a:lnTo>
                    <a:pt x="2761" y="59"/>
                  </a:lnTo>
                  <a:lnTo>
                    <a:pt x="2761" y="62"/>
                  </a:lnTo>
                  <a:lnTo>
                    <a:pt x="2761" y="65"/>
                  </a:lnTo>
                  <a:lnTo>
                    <a:pt x="2761" y="67"/>
                  </a:lnTo>
                  <a:lnTo>
                    <a:pt x="2761" y="70"/>
                  </a:lnTo>
                  <a:lnTo>
                    <a:pt x="2760" y="73"/>
                  </a:lnTo>
                  <a:lnTo>
                    <a:pt x="2758" y="75"/>
                  </a:lnTo>
                  <a:lnTo>
                    <a:pt x="2753" y="75"/>
                  </a:lnTo>
                  <a:lnTo>
                    <a:pt x="2748" y="76"/>
                  </a:lnTo>
                  <a:lnTo>
                    <a:pt x="2746" y="78"/>
                  </a:lnTo>
                  <a:lnTo>
                    <a:pt x="2742" y="80"/>
                  </a:lnTo>
                  <a:lnTo>
                    <a:pt x="2737" y="84"/>
                  </a:lnTo>
                  <a:lnTo>
                    <a:pt x="2733" y="87"/>
                  </a:lnTo>
                  <a:lnTo>
                    <a:pt x="2731" y="89"/>
                  </a:lnTo>
                  <a:lnTo>
                    <a:pt x="2726" y="91"/>
                  </a:lnTo>
                  <a:lnTo>
                    <a:pt x="2704" y="97"/>
                  </a:lnTo>
                  <a:lnTo>
                    <a:pt x="2682" y="103"/>
                  </a:lnTo>
                  <a:lnTo>
                    <a:pt x="2660" y="110"/>
                  </a:lnTo>
                  <a:lnTo>
                    <a:pt x="2637" y="116"/>
                  </a:lnTo>
                  <a:lnTo>
                    <a:pt x="2614" y="122"/>
                  </a:lnTo>
                  <a:lnTo>
                    <a:pt x="2592" y="125"/>
                  </a:lnTo>
                  <a:lnTo>
                    <a:pt x="2581" y="128"/>
                  </a:lnTo>
                  <a:lnTo>
                    <a:pt x="2570" y="128"/>
                  </a:lnTo>
                  <a:lnTo>
                    <a:pt x="2559" y="128"/>
                  </a:lnTo>
                  <a:lnTo>
                    <a:pt x="2547" y="128"/>
                  </a:lnTo>
                  <a:lnTo>
                    <a:pt x="2544" y="129"/>
                  </a:lnTo>
                  <a:lnTo>
                    <a:pt x="2540" y="130"/>
                  </a:lnTo>
                  <a:lnTo>
                    <a:pt x="2537" y="131"/>
                  </a:lnTo>
                  <a:lnTo>
                    <a:pt x="2533" y="132"/>
                  </a:lnTo>
                  <a:lnTo>
                    <a:pt x="2530" y="133"/>
                  </a:lnTo>
                  <a:lnTo>
                    <a:pt x="2527" y="134"/>
                  </a:lnTo>
                  <a:lnTo>
                    <a:pt x="2523" y="134"/>
                  </a:lnTo>
                  <a:lnTo>
                    <a:pt x="2520" y="133"/>
                  </a:lnTo>
                  <a:lnTo>
                    <a:pt x="2519" y="137"/>
                  </a:lnTo>
                  <a:lnTo>
                    <a:pt x="2518" y="140"/>
                  </a:lnTo>
                  <a:lnTo>
                    <a:pt x="2515" y="142"/>
                  </a:lnTo>
                  <a:lnTo>
                    <a:pt x="2512" y="144"/>
                  </a:lnTo>
                  <a:lnTo>
                    <a:pt x="2509" y="146"/>
                  </a:lnTo>
                  <a:lnTo>
                    <a:pt x="2507" y="149"/>
                  </a:lnTo>
                  <a:lnTo>
                    <a:pt x="2504" y="151"/>
                  </a:lnTo>
                  <a:lnTo>
                    <a:pt x="2500" y="152"/>
                  </a:lnTo>
                  <a:lnTo>
                    <a:pt x="2497" y="151"/>
                  </a:lnTo>
                  <a:lnTo>
                    <a:pt x="2496" y="153"/>
                  </a:lnTo>
                  <a:lnTo>
                    <a:pt x="2493" y="154"/>
                  </a:lnTo>
                  <a:lnTo>
                    <a:pt x="2490" y="155"/>
                  </a:lnTo>
                  <a:lnTo>
                    <a:pt x="2487" y="155"/>
                  </a:lnTo>
                  <a:lnTo>
                    <a:pt x="2485" y="155"/>
                  </a:lnTo>
                  <a:lnTo>
                    <a:pt x="2482" y="154"/>
                  </a:lnTo>
                  <a:lnTo>
                    <a:pt x="2479" y="154"/>
                  </a:lnTo>
                  <a:lnTo>
                    <a:pt x="2476" y="154"/>
                  </a:lnTo>
                  <a:lnTo>
                    <a:pt x="2473" y="151"/>
                  </a:lnTo>
                  <a:lnTo>
                    <a:pt x="2471" y="149"/>
                  </a:lnTo>
                  <a:lnTo>
                    <a:pt x="2467" y="149"/>
                  </a:lnTo>
                  <a:lnTo>
                    <a:pt x="2464" y="149"/>
                  </a:lnTo>
                  <a:lnTo>
                    <a:pt x="2460" y="150"/>
                  </a:lnTo>
                  <a:lnTo>
                    <a:pt x="2456" y="151"/>
                  </a:lnTo>
                  <a:lnTo>
                    <a:pt x="2451" y="152"/>
                  </a:lnTo>
                  <a:lnTo>
                    <a:pt x="2447" y="152"/>
                  </a:lnTo>
                  <a:lnTo>
                    <a:pt x="2442" y="156"/>
                  </a:lnTo>
                  <a:lnTo>
                    <a:pt x="2435" y="160"/>
                  </a:lnTo>
                  <a:lnTo>
                    <a:pt x="2429" y="164"/>
                  </a:lnTo>
                  <a:lnTo>
                    <a:pt x="2424" y="166"/>
                  </a:lnTo>
                  <a:lnTo>
                    <a:pt x="2417" y="169"/>
                  </a:lnTo>
                  <a:lnTo>
                    <a:pt x="2410" y="171"/>
                  </a:lnTo>
                  <a:lnTo>
                    <a:pt x="2403" y="171"/>
                  </a:lnTo>
                  <a:lnTo>
                    <a:pt x="2395" y="170"/>
                  </a:lnTo>
                  <a:lnTo>
                    <a:pt x="2393" y="166"/>
                  </a:lnTo>
                  <a:lnTo>
                    <a:pt x="2391" y="164"/>
                  </a:lnTo>
                  <a:lnTo>
                    <a:pt x="2388" y="163"/>
                  </a:lnTo>
                  <a:lnTo>
                    <a:pt x="2385" y="162"/>
                  </a:lnTo>
                  <a:lnTo>
                    <a:pt x="2382" y="161"/>
                  </a:lnTo>
                  <a:lnTo>
                    <a:pt x="2378" y="161"/>
                  </a:lnTo>
                  <a:lnTo>
                    <a:pt x="2374" y="161"/>
                  </a:lnTo>
                  <a:lnTo>
                    <a:pt x="2371" y="161"/>
                  </a:lnTo>
                  <a:lnTo>
                    <a:pt x="2366" y="164"/>
                  </a:lnTo>
                  <a:lnTo>
                    <a:pt x="2363" y="169"/>
                  </a:lnTo>
                  <a:lnTo>
                    <a:pt x="2362" y="174"/>
                  </a:lnTo>
                  <a:lnTo>
                    <a:pt x="2362" y="178"/>
                  </a:lnTo>
                  <a:lnTo>
                    <a:pt x="2360" y="184"/>
                  </a:lnTo>
                  <a:lnTo>
                    <a:pt x="2357" y="187"/>
                  </a:lnTo>
                  <a:lnTo>
                    <a:pt x="2356" y="188"/>
                  </a:lnTo>
                  <a:lnTo>
                    <a:pt x="2353" y="189"/>
                  </a:lnTo>
                  <a:lnTo>
                    <a:pt x="2350" y="191"/>
                  </a:lnTo>
                  <a:lnTo>
                    <a:pt x="2348" y="191"/>
                  </a:lnTo>
                  <a:lnTo>
                    <a:pt x="2344" y="192"/>
                  </a:lnTo>
                  <a:lnTo>
                    <a:pt x="2341" y="192"/>
                  </a:lnTo>
                  <a:lnTo>
                    <a:pt x="2337" y="192"/>
                  </a:lnTo>
                  <a:lnTo>
                    <a:pt x="2334" y="192"/>
                  </a:lnTo>
                  <a:lnTo>
                    <a:pt x="2328" y="188"/>
                  </a:lnTo>
                  <a:lnTo>
                    <a:pt x="2323" y="185"/>
                  </a:lnTo>
                  <a:lnTo>
                    <a:pt x="2316" y="183"/>
                  </a:lnTo>
                  <a:lnTo>
                    <a:pt x="2310" y="181"/>
                  </a:lnTo>
                  <a:lnTo>
                    <a:pt x="2308" y="180"/>
                  </a:lnTo>
                  <a:lnTo>
                    <a:pt x="2305" y="180"/>
                  </a:lnTo>
                  <a:lnTo>
                    <a:pt x="2302" y="181"/>
                  </a:lnTo>
                  <a:lnTo>
                    <a:pt x="2299" y="182"/>
                  </a:lnTo>
                  <a:lnTo>
                    <a:pt x="2295" y="186"/>
                  </a:lnTo>
                  <a:lnTo>
                    <a:pt x="2291" y="189"/>
                  </a:lnTo>
                  <a:lnTo>
                    <a:pt x="2287" y="192"/>
                  </a:lnTo>
                  <a:lnTo>
                    <a:pt x="2281" y="194"/>
                  </a:lnTo>
                  <a:lnTo>
                    <a:pt x="2276" y="194"/>
                  </a:lnTo>
                  <a:lnTo>
                    <a:pt x="2270" y="195"/>
                  </a:lnTo>
                  <a:lnTo>
                    <a:pt x="2265" y="194"/>
                  </a:lnTo>
                  <a:lnTo>
                    <a:pt x="2261" y="193"/>
                  </a:lnTo>
                  <a:lnTo>
                    <a:pt x="2254" y="192"/>
                  </a:lnTo>
                  <a:lnTo>
                    <a:pt x="2248" y="191"/>
                  </a:lnTo>
                  <a:lnTo>
                    <a:pt x="2244" y="188"/>
                  </a:lnTo>
                  <a:lnTo>
                    <a:pt x="2239" y="187"/>
                  </a:lnTo>
                  <a:lnTo>
                    <a:pt x="2233" y="186"/>
                  </a:lnTo>
                  <a:lnTo>
                    <a:pt x="2227" y="186"/>
                  </a:lnTo>
                  <a:lnTo>
                    <a:pt x="2222" y="186"/>
                  </a:lnTo>
                  <a:lnTo>
                    <a:pt x="2215" y="188"/>
                  </a:lnTo>
                  <a:lnTo>
                    <a:pt x="2212" y="191"/>
                  </a:lnTo>
                  <a:lnTo>
                    <a:pt x="2211" y="194"/>
                  </a:lnTo>
                  <a:lnTo>
                    <a:pt x="2208" y="197"/>
                  </a:lnTo>
                  <a:lnTo>
                    <a:pt x="2204" y="199"/>
                  </a:lnTo>
                  <a:lnTo>
                    <a:pt x="2201" y="202"/>
                  </a:lnTo>
                  <a:lnTo>
                    <a:pt x="2197" y="204"/>
                  </a:lnTo>
                  <a:lnTo>
                    <a:pt x="2193" y="205"/>
                  </a:lnTo>
                  <a:lnTo>
                    <a:pt x="2189" y="205"/>
                  </a:lnTo>
                  <a:lnTo>
                    <a:pt x="2186" y="203"/>
                  </a:lnTo>
                  <a:lnTo>
                    <a:pt x="2183" y="206"/>
                  </a:lnTo>
                  <a:lnTo>
                    <a:pt x="2181" y="208"/>
                  </a:lnTo>
                  <a:lnTo>
                    <a:pt x="2178" y="208"/>
                  </a:lnTo>
                  <a:lnTo>
                    <a:pt x="2175" y="208"/>
                  </a:lnTo>
                  <a:lnTo>
                    <a:pt x="2172" y="207"/>
                  </a:lnTo>
                  <a:lnTo>
                    <a:pt x="2169" y="207"/>
                  </a:lnTo>
                  <a:lnTo>
                    <a:pt x="2165" y="207"/>
                  </a:lnTo>
                  <a:lnTo>
                    <a:pt x="2163" y="209"/>
                  </a:lnTo>
                  <a:lnTo>
                    <a:pt x="2160" y="210"/>
                  </a:lnTo>
                  <a:lnTo>
                    <a:pt x="2157" y="210"/>
                  </a:lnTo>
                  <a:lnTo>
                    <a:pt x="2154" y="212"/>
                  </a:lnTo>
                  <a:lnTo>
                    <a:pt x="2150" y="213"/>
                  </a:lnTo>
                  <a:lnTo>
                    <a:pt x="2147" y="214"/>
                  </a:lnTo>
                  <a:lnTo>
                    <a:pt x="2145" y="214"/>
                  </a:lnTo>
                  <a:lnTo>
                    <a:pt x="2142" y="215"/>
                  </a:lnTo>
                  <a:lnTo>
                    <a:pt x="2139" y="216"/>
                  </a:lnTo>
                  <a:lnTo>
                    <a:pt x="2139" y="217"/>
                  </a:lnTo>
                  <a:lnTo>
                    <a:pt x="2139" y="219"/>
                  </a:lnTo>
                  <a:lnTo>
                    <a:pt x="2138" y="220"/>
                  </a:lnTo>
                  <a:lnTo>
                    <a:pt x="2136" y="223"/>
                  </a:lnTo>
                  <a:lnTo>
                    <a:pt x="2134" y="224"/>
                  </a:lnTo>
                  <a:lnTo>
                    <a:pt x="2131" y="225"/>
                  </a:lnTo>
                  <a:lnTo>
                    <a:pt x="2128" y="226"/>
                  </a:lnTo>
                  <a:lnTo>
                    <a:pt x="2125" y="226"/>
                  </a:lnTo>
                  <a:lnTo>
                    <a:pt x="2116" y="223"/>
                  </a:lnTo>
                  <a:lnTo>
                    <a:pt x="2106" y="221"/>
                  </a:lnTo>
                  <a:lnTo>
                    <a:pt x="2095" y="219"/>
                  </a:lnTo>
                  <a:lnTo>
                    <a:pt x="2084" y="218"/>
                  </a:lnTo>
                  <a:lnTo>
                    <a:pt x="2073" y="216"/>
                  </a:lnTo>
                  <a:lnTo>
                    <a:pt x="2063" y="214"/>
                  </a:lnTo>
                  <a:lnTo>
                    <a:pt x="2053" y="212"/>
                  </a:lnTo>
                  <a:lnTo>
                    <a:pt x="2044" y="207"/>
                  </a:lnTo>
                  <a:lnTo>
                    <a:pt x="2034" y="214"/>
                  </a:lnTo>
                  <a:lnTo>
                    <a:pt x="2024" y="220"/>
                  </a:lnTo>
                  <a:lnTo>
                    <a:pt x="2015" y="226"/>
                  </a:lnTo>
                  <a:lnTo>
                    <a:pt x="2004" y="230"/>
                  </a:lnTo>
                  <a:lnTo>
                    <a:pt x="1993" y="235"/>
                  </a:lnTo>
                  <a:lnTo>
                    <a:pt x="1982" y="238"/>
                  </a:lnTo>
                  <a:lnTo>
                    <a:pt x="1969" y="240"/>
                  </a:lnTo>
                  <a:lnTo>
                    <a:pt x="1957" y="240"/>
                  </a:lnTo>
                  <a:lnTo>
                    <a:pt x="1940" y="239"/>
                  </a:lnTo>
                  <a:lnTo>
                    <a:pt x="1923" y="237"/>
                  </a:lnTo>
                  <a:lnTo>
                    <a:pt x="1907" y="234"/>
                  </a:lnTo>
                  <a:lnTo>
                    <a:pt x="1890" y="230"/>
                  </a:lnTo>
                  <a:lnTo>
                    <a:pt x="1875" y="229"/>
                  </a:lnTo>
                  <a:lnTo>
                    <a:pt x="1859" y="229"/>
                  </a:lnTo>
                  <a:lnTo>
                    <a:pt x="1852" y="230"/>
                  </a:lnTo>
                  <a:lnTo>
                    <a:pt x="1843" y="232"/>
                  </a:lnTo>
                  <a:lnTo>
                    <a:pt x="1836" y="236"/>
                  </a:lnTo>
                  <a:lnTo>
                    <a:pt x="1831" y="240"/>
                  </a:lnTo>
                  <a:lnTo>
                    <a:pt x="1809" y="247"/>
                  </a:lnTo>
                  <a:lnTo>
                    <a:pt x="1788" y="251"/>
                  </a:lnTo>
                  <a:lnTo>
                    <a:pt x="1766" y="255"/>
                  </a:lnTo>
                  <a:lnTo>
                    <a:pt x="1745" y="255"/>
                  </a:lnTo>
                  <a:lnTo>
                    <a:pt x="1734" y="255"/>
                  </a:lnTo>
                  <a:lnTo>
                    <a:pt x="1723" y="253"/>
                  </a:lnTo>
                  <a:lnTo>
                    <a:pt x="1713" y="252"/>
                  </a:lnTo>
                  <a:lnTo>
                    <a:pt x="1702" y="250"/>
                  </a:lnTo>
                  <a:lnTo>
                    <a:pt x="1693" y="248"/>
                  </a:lnTo>
                  <a:lnTo>
                    <a:pt x="1682" y="245"/>
                  </a:lnTo>
                  <a:lnTo>
                    <a:pt x="1672" y="241"/>
                  </a:lnTo>
                  <a:lnTo>
                    <a:pt x="1662" y="237"/>
                  </a:lnTo>
                  <a:lnTo>
                    <a:pt x="1653" y="239"/>
                  </a:lnTo>
                  <a:lnTo>
                    <a:pt x="1643" y="241"/>
                  </a:lnTo>
                  <a:lnTo>
                    <a:pt x="1633" y="245"/>
                  </a:lnTo>
                  <a:lnTo>
                    <a:pt x="1624" y="248"/>
                  </a:lnTo>
                  <a:lnTo>
                    <a:pt x="1614" y="250"/>
                  </a:lnTo>
                  <a:lnTo>
                    <a:pt x="1604" y="252"/>
                  </a:lnTo>
                  <a:lnTo>
                    <a:pt x="1593" y="255"/>
                  </a:lnTo>
                  <a:lnTo>
                    <a:pt x="1584" y="256"/>
                  </a:lnTo>
                  <a:lnTo>
                    <a:pt x="1571" y="251"/>
                  </a:lnTo>
                  <a:lnTo>
                    <a:pt x="1560" y="248"/>
                  </a:lnTo>
                  <a:lnTo>
                    <a:pt x="1549" y="247"/>
                  </a:lnTo>
                  <a:lnTo>
                    <a:pt x="1538" y="247"/>
                  </a:lnTo>
                  <a:lnTo>
                    <a:pt x="1527" y="249"/>
                  </a:lnTo>
                  <a:lnTo>
                    <a:pt x="1516" y="250"/>
                  </a:lnTo>
                  <a:lnTo>
                    <a:pt x="1505" y="253"/>
                  </a:lnTo>
                  <a:lnTo>
                    <a:pt x="1494" y="257"/>
                  </a:lnTo>
                  <a:lnTo>
                    <a:pt x="1473" y="262"/>
                  </a:lnTo>
                  <a:lnTo>
                    <a:pt x="1449" y="267"/>
                  </a:lnTo>
                  <a:lnTo>
                    <a:pt x="1438" y="268"/>
                  </a:lnTo>
                  <a:lnTo>
                    <a:pt x="1426" y="267"/>
                  </a:lnTo>
                  <a:lnTo>
                    <a:pt x="1414" y="266"/>
                  </a:lnTo>
                  <a:lnTo>
                    <a:pt x="1401" y="262"/>
                  </a:lnTo>
                  <a:lnTo>
                    <a:pt x="1394" y="259"/>
                  </a:lnTo>
                  <a:lnTo>
                    <a:pt x="1389" y="257"/>
                  </a:lnTo>
                  <a:lnTo>
                    <a:pt x="1382" y="253"/>
                  </a:lnTo>
                  <a:lnTo>
                    <a:pt x="1375" y="251"/>
                  </a:lnTo>
                  <a:lnTo>
                    <a:pt x="1368" y="250"/>
                  </a:lnTo>
                  <a:lnTo>
                    <a:pt x="1361" y="249"/>
                  </a:lnTo>
                  <a:lnTo>
                    <a:pt x="1354" y="249"/>
                  </a:lnTo>
                  <a:lnTo>
                    <a:pt x="1346" y="251"/>
                  </a:lnTo>
                  <a:lnTo>
                    <a:pt x="1338" y="255"/>
                  </a:lnTo>
                  <a:lnTo>
                    <a:pt x="1328" y="257"/>
                  </a:lnTo>
                  <a:lnTo>
                    <a:pt x="1320" y="260"/>
                  </a:lnTo>
                  <a:lnTo>
                    <a:pt x="1310" y="263"/>
                  </a:lnTo>
                  <a:lnTo>
                    <a:pt x="1302" y="266"/>
                  </a:lnTo>
                  <a:lnTo>
                    <a:pt x="1292" y="267"/>
                  </a:lnTo>
                  <a:lnTo>
                    <a:pt x="1282" y="267"/>
                  </a:lnTo>
                  <a:lnTo>
                    <a:pt x="1273" y="264"/>
                  </a:lnTo>
                  <a:lnTo>
                    <a:pt x="1267" y="262"/>
                  </a:lnTo>
                  <a:lnTo>
                    <a:pt x="1262" y="259"/>
                  </a:lnTo>
                  <a:lnTo>
                    <a:pt x="1257" y="255"/>
                  </a:lnTo>
                  <a:lnTo>
                    <a:pt x="1252" y="251"/>
                  </a:lnTo>
                  <a:lnTo>
                    <a:pt x="1246" y="248"/>
                  </a:lnTo>
                  <a:lnTo>
                    <a:pt x="1241" y="247"/>
                  </a:lnTo>
                  <a:lnTo>
                    <a:pt x="1238" y="247"/>
                  </a:lnTo>
                  <a:lnTo>
                    <a:pt x="1234" y="247"/>
                  </a:lnTo>
                  <a:lnTo>
                    <a:pt x="1231" y="248"/>
                  </a:lnTo>
                  <a:lnTo>
                    <a:pt x="1227" y="249"/>
                  </a:lnTo>
                  <a:lnTo>
                    <a:pt x="1221" y="253"/>
                  </a:lnTo>
                  <a:lnTo>
                    <a:pt x="1215" y="256"/>
                  </a:lnTo>
                  <a:lnTo>
                    <a:pt x="1208" y="256"/>
                  </a:lnTo>
                  <a:lnTo>
                    <a:pt x="1201" y="256"/>
                  </a:lnTo>
                  <a:lnTo>
                    <a:pt x="1194" y="256"/>
                  </a:lnTo>
                  <a:lnTo>
                    <a:pt x="1187" y="257"/>
                  </a:lnTo>
                  <a:lnTo>
                    <a:pt x="1183" y="258"/>
                  </a:lnTo>
                  <a:lnTo>
                    <a:pt x="1180" y="259"/>
                  </a:lnTo>
                  <a:lnTo>
                    <a:pt x="1177" y="261"/>
                  </a:lnTo>
                  <a:lnTo>
                    <a:pt x="1174" y="264"/>
                  </a:lnTo>
                  <a:lnTo>
                    <a:pt x="1158" y="266"/>
                  </a:lnTo>
                  <a:lnTo>
                    <a:pt x="1140" y="266"/>
                  </a:lnTo>
                  <a:lnTo>
                    <a:pt x="1122" y="266"/>
                  </a:lnTo>
                  <a:lnTo>
                    <a:pt x="1103" y="266"/>
                  </a:lnTo>
                  <a:lnTo>
                    <a:pt x="1083" y="264"/>
                  </a:lnTo>
                  <a:lnTo>
                    <a:pt x="1064" y="262"/>
                  </a:lnTo>
                  <a:lnTo>
                    <a:pt x="1047" y="259"/>
                  </a:lnTo>
                  <a:lnTo>
                    <a:pt x="1032" y="253"/>
                  </a:lnTo>
                  <a:lnTo>
                    <a:pt x="1022" y="247"/>
                  </a:lnTo>
                  <a:lnTo>
                    <a:pt x="1000" y="249"/>
                  </a:lnTo>
                  <a:lnTo>
                    <a:pt x="978" y="251"/>
                  </a:lnTo>
                  <a:lnTo>
                    <a:pt x="955" y="255"/>
                  </a:lnTo>
                  <a:lnTo>
                    <a:pt x="933" y="257"/>
                  </a:lnTo>
                  <a:lnTo>
                    <a:pt x="922" y="258"/>
                  </a:lnTo>
                  <a:lnTo>
                    <a:pt x="909" y="258"/>
                  </a:lnTo>
                  <a:lnTo>
                    <a:pt x="899" y="258"/>
                  </a:lnTo>
                  <a:lnTo>
                    <a:pt x="888" y="257"/>
                  </a:lnTo>
                  <a:lnTo>
                    <a:pt x="879" y="255"/>
                  </a:lnTo>
                  <a:lnTo>
                    <a:pt x="869" y="251"/>
                  </a:lnTo>
                  <a:lnTo>
                    <a:pt x="859" y="247"/>
                  </a:lnTo>
                  <a:lnTo>
                    <a:pt x="851" y="240"/>
                  </a:lnTo>
                  <a:lnTo>
                    <a:pt x="828" y="239"/>
                  </a:lnTo>
                  <a:lnTo>
                    <a:pt x="804" y="238"/>
                  </a:lnTo>
                  <a:lnTo>
                    <a:pt x="783" y="236"/>
                  </a:lnTo>
                  <a:lnTo>
                    <a:pt x="763" y="235"/>
                  </a:lnTo>
                  <a:lnTo>
                    <a:pt x="742" y="231"/>
                  </a:lnTo>
                  <a:lnTo>
                    <a:pt x="721" y="228"/>
                  </a:lnTo>
                  <a:lnTo>
                    <a:pt x="700" y="223"/>
                  </a:lnTo>
                  <a:lnTo>
                    <a:pt x="678" y="216"/>
                  </a:lnTo>
                  <a:lnTo>
                    <a:pt x="665" y="213"/>
                  </a:lnTo>
                  <a:lnTo>
                    <a:pt x="651" y="210"/>
                  </a:lnTo>
                  <a:lnTo>
                    <a:pt x="637" y="209"/>
                  </a:lnTo>
                  <a:lnTo>
                    <a:pt x="622" y="208"/>
                  </a:lnTo>
                  <a:lnTo>
                    <a:pt x="608" y="206"/>
                  </a:lnTo>
                  <a:lnTo>
                    <a:pt x="594" y="204"/>
                  </a:lnTo>
                  <a:lnTo>
                    <a:pt x="582" y="199"/>
                  </a:lnTo>
                  <a:lnTo>
                    <a:pt x="568" y="193"/>
                  </a:lnTo>
                  <a:lnTo>
                    <a:pt x="558" y="189"/>
                  </a:lnTo>
                  <a:lnTo>
                    <a:pt x="548" y="187"/>
                  </a:lnTo>
                  <a:lnTo>
                    <a:pt x="537" y="186"/>
                  </a:lnTo>
                  <a:lnTo>
                    <a:pt x="528" y="185"/>
                  </a:lnTo>
                  <a:lnTo>
                    <a:pt x="518" y="184"/>
                  </a:lnTo>
                  <a:lnTo>
                    <a:pt x="507" y="184"/>
                  </a:lnTo>
                  <a:lnTo>
                    <a:pt x="496" y="183"/>
                  </a:lnTo>
                  <a:lnTo>
                    <a:pt x="485" y="182"/>
                  </a:lnTo>
                  <a:lnTo>
                    <a:pt x="474" y="180"/>
                  </a:lnTo>
                  <a:lnTo>
                    <a:pt x="464" y="176"/>
                  </a:lnTo>
                  <a:lnTo>
                    <a:pt x="453" y="173"/>
                  </a:lnTo>
                  <a:lnTo>
                    <a:pt x="442" y="170"/>
                  </a:lnTo>
                  <a:lnTo>
                    <a:pt x="432" y="167"/>
                  </a:lnTo>
                  <a:lnTo>
                    <a:pt x="421" y="166"/>
                  </a:lnTo>
                  <a:lnTo>
                    <a:pt x="410" y="167"/>
                  </a:lnTo>
                  <a:lnTo>
                    <a:pt x="401" y="170"/>
                  </a:lnTo>
                  <a:lnTo>
                    <a:pt x="388" y="167"/>
                  </a:lnTo>
                  <a:lnTo>
                    <a:pt x="376" y="165"/>
                  </a:lnTo>
                  <a:lnTo>
                    <a:pt x="363" y="163"/>
                  </a:lnTo>
                  <a:lnTo>
                    <a:pt x="352" y="160"/>
                  </a:lnTo>
                  <a:lnTo>
                    <a:pt x="330" y="152"/>
                  </a:lnTo>
                  <a:lnTo>
                    <a:pt x="307" y="145"/>
                  </a:lnTo>
                  <a:lnTo>
                    <a:pt x="285" y="139"/>
                  </a:lnTo>
                  <a:lnTo>
                    <a:pt x="262" y="134"/>
                  </a:lnTo>
                  <a:lnTo>
                    <a:pt x="250" y="133"/>
                  </a:lnTo>
                  <a:lnTo>
                    <a:pt x="238" y="133"/>
                  </a:lnTo>
                  <a:lnTo>
                    <a:pt x="225" y="134"/>
                  </a:lnTo>
                  <a:lnTo>
                    <a:pt x="213" y="135"/>
                  </a:lnTo>
                  <a:lnTo>
                    <a:pt x="206" y="129"/>
                  </a:lnTo>
                  <a:lnTo>
                    <a:pt x="197" y="123"/>
                  </a:lnTo>
                  <a:lnTo>
                    <a:pt x="188" y="120"/>
                  </a:lnTo>
                  <a:lnTo>
                    <a:pt x="180" y="117"/>
                  </a:lnTo>
                  <a:lnTo>
                    <a:pt x="160" y="114"/>
                  </a:lnTo>
                  <a:lnTo>
                    <a:pt x="139" y="114"/>
                  </a:lnTo>
                  <a:lnTo>
                    <a:pt x="130" y="113"/>
                  </a:lnTo>
                  <a:lnTo>
                    <a:pt x="120" y="113"/>
                  </a:lnTo>
                  <a:lnTo>
                    <a:pt x="110" y="112"/>
                  </a:lnTo>
                  <a:lnTo>
                    <a:pt x="102" y="110"/>
                  </a:lnTo>
                  <a:lnTo>
                    <a:pt x="92" y="108"/>
                  </a:lnTo>
                  <a:lnTo>
                    <a:pt x="84" y="103"/>
                  </a:lnTo>
                  <a:lnTo>
                    <a:pt x="77" y="97"/>
                  </a:lnTo>
                  <a:lnTo>
                    <a:pt x="70" y="89"/>
                  </a:lnTo>
                  <a:lnTo>
                    <a:pt x="63" y="86"/>
                  </a:lnTo>
                  <a:lnTo>
                    <a:pt x="57" y="82"/>
                  </a:lnTo>
                  <a:lnTo>
                    <a:pt x="50" y="77"/>
                  </a:lnTo>
                  <a:lnTo>
                    <a:pt x="44" y="73"/>
                  </a:lnTo>
                  <a:lnTo>
                    <a:pt x="39" y="68"/>
                  </a:lnTo>
                  <a:lnTo>
                    <a:pt x="32" y="64"/>
                  </a:lnTo>
                  <a:lnTo>
                    <a:pt x="25" y="62"/>
                  </a:lnTo>
                  <a:lnTo>
                    <a:pt x="15" y="60"/>
                  </a:lnTo>
                  <a:lnTo>
                    <a:pt x="16" y="63"/>
                  </a:lnTo>
                  <a:lnTo>
                    <a:pt x="16" y="64"/>
                  </a:lnTo>
                  <a:lnTo>
                    <a:pt x="15" y="65"/>
                  </a:lnTo>
                  <a:lnTo>
                    <a:pt x="12" y="65"/>
                  </a:lnTo>
                  <a:lnTo>
                    <a:pt x="10" y="65"/>
                  </a:lnTo>
                  <a:lnTo>
                    <a:pt x="7" y="64"/>
                  </a:lnTo>
                  <a:lnTo>
                    <a:pt x="4" y="64"/>
                  </a:lnTo>
                  <a:lnTo>
                    <a:pt x="3" y="63"/>
                  </a:lnTo>
                  <a:lnTo>
                    <a:pt x="1" y="57"/>
                  </a:lnTo>
                  <a:lnTo>
                    <a:pt x="0" y="53"/>
                  </a:lnTo>
                  <a:lnTo>
                    <a:pt x="0" y="48"/>
                  </a:lnTo>
                  <a:lnTo>
                    <a:pt x="0" y="44"/>
                  </a:lnTo>
                  <a:lnTo>
                    <a:pt x="0" y="39"/>
                  </a:lnTo>
                  <a:lnTo>
                    <a:pt x="0" y="35"/>
                  </a:lnTo>
                  <a:lnTo>
                    <a:pt x="3" y="31"/>
                  </a:lnTo>
                  <a:lnTo>
                    <a:pt x="5" y="26"/>
                  </a:lnTo>
                  <a:lnTo>
                    <a:pt x="5" y="27"/>
                  </a:lnTo>
                  <a:lnTo>
                    <a:pt x="7" y="27"/>
                  </a:lnTo>
                  <a:lnTo>
                    <a:pt x="7" y="28"/>
                  </a:lnTo>
                  <a:lnTo>
                    <a:pt x="8" y="28"/>
                  </a:lnTo>
                  <a:lnTo>
                    <a:pt x="10" y="28"/>
                  </a:lnTo>
                  <a:lnTo>
                    <a:pt x="8" y="26"/>
                  </a:lnTo>
                  <a:lnTo>
                    <a:pt x="7" y="23"/>
                  </a:lnTo>
                  <a:lnTo>
                    <a:pt x="5" y="19"/>
                  </a:lnTo>
                  <a:lnTo>
                    <a:pt x="5" y="15"/>
                  </a:lnTo>
                  <a:lnTo>
                    <a:pt x="5" y="11"/>
                  </a:lnTo>
                  <a:lnTo>
                    <a:pt x="5" y="6"/>
                  </a:lnTo>
                  <a:lnTo>
                    <a:pt x="7" y="2"/>
                  </a:lnTo>
                  <a:lnTo>
                    <a:pt x="8" y="0"/>
                  </a:lnTo>
                  <a:lnTo>
                    <a:pt x="26" y="5"/>
                  </a:lnTo>
                  <a:lnTo>
                    <a:pt x="45" y="10"/>
                  </a:lnTo>
                  <a:lnTo>
                    <a:pt x="63" y="13"/>
                  </a:lnTo>
                  <a:lnTo>
                    <a:pt x="83" y="14"/>
                  </a:lnTo>
                  <a:lnTo>
                    <a:pt x="102" y="14"/>
                  </a:lnTo>
                  <a:lnTo>
                    <a:pt x="120" y="13"/>
                  </a:lnTo>
                  <a:lnTo>
                    <a:pt x="139" y="10"/>
                  </a:lnTo>
                  <a:lnTo>
                    <a:pt x="157" y="5"/>
                  </a:lnTo>
                  <a:close/>
                </a:path>
              </a:pathLst>
            </a:custGeom>
            <a:solidFill>
              <a:srgbClr val="DEA3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4" name="Freeform 233">
              <a:extLst>
                <a:ext uri="{FF2B5EF4-FFF2-40B4-BE49-F238E27FC236}">
                  <a16:creationId xmlns:a16="http://schemas.microsoft.com/office/drawing/2014/main" id="{BE803520-5835-4975-8B72-8A6DBCABFE33}"/>
                </a:ext>
              </a:extLst>
            </p:cNvPr>
            <p:cNvSpPr>
              <a:spLocks/>
            </p:cNvSpPr>
            <p:nvPr/>
          </p:nvSpPr>
          <p:spPr bwMode="auto">
            <a:xfrm>
              <a:off x="2381250" y="3660775"/>
              <a:ext cx="4481513" cy="454025"/>
            </a:xfrm>
            <a:custGeom>
              <a:avLst/>
              <a:gdLst>
                <a:gd name="T0" fmla="*/ 2791 w 2823"/>
                <a:gd name="T1" fmla="*/ 71 h 286"/>
                <a:gd name="T2" fmla="*/ 2740 w 2823"/>
                <a:gd name="T3" fmla="*/ 89 h 286"/>
                <a:gd name="T4" fmla="*/ 2692 w 2823"/>
                <a:gd name="T5" fmla="*/ 106 h 286"/>
                <a:gd name="T6" fmla="*/ 2622 w 2823"/>
                <a:gd name="T7" fmla="*/ 127 h 286"/>
                <a:gd name="T8" fmla="*/ 2566 w 2823"/>
                <a:gd name="T9" fmla="*/ 136 h 286"/>
                <a:gd name="T10" fmla="*/ 2522 w 2823"/>
                <a:gd name="T11" fmla="*/ 146 h 286"/>
                <a:gd name="T12" fmla="*/ 2439 w 2823"/>
                <a:gd name="T13" fmla="*/ 166 h 286"/>
                <a:gd name="T14" fmla="*/ 2323 w 2823"/>
                <a:gd name="T15" fmla="*/ 192 h 286"/>
                <a:gd name="T16" fmla="*/ 2219 w 2823"/>
                <a:gd name="T17" fmla="*/ 207 h 286"/>
                <a:gd name="T18" fmla="*/ 2136 w 2823"/>
                <a:gd name="T19" fmla="*/ 221 h 286"/>
                <a:gd name="T20" fmla="*/ 1988 w 2823"/>
                <a:gd name="T21" fmla="*/ 234 h 286"/>
                <a:gd name="T22" fmla="*/ 1905 w 2823"/>
                <a:gd name="T23" fmla="*/ 244 h 286"/>
                <a:gd name="T24" fmla="*/ 1821 w 2823"/>
                <a:gd name="T25" fmla="*/ 247 h 286"/>
                <a:gd name="T26" fmla="*/ 1738 w 2823"/>
                <a:gd name="T27" fmla="*/ 263 h 286"/>
                <a:gd name="T28" fmla="*/ 1687 w 2823"/>
                <a:gd name="T29" fmla="*/ 247 h 286"/>
                <a:gd name="T30" fmla="*/ 1629 w 2823"/>
                <a:gd name="T31" fmla="*/ 273 h 286"/>
                <a:gd name="T32" fmla="*/ 1564 w 2823"/>
                <a:gd name="T33" fmla="*/ 267 h 286"/>
                <a:gd name="T34" fmla="*/ 1473 w 2823"/>
                <a:gd name="T35" fmla="*/ 278 h 286"/>
                <a:gd name="T36" fmla="*/ 1398 w 2823"/>
                <a:gd name="T37" fmla="*/ 271 h 286"/>
                <a:gd name="T38" fmla="*/ 1335 w 2823"/>
                <a:gd name="T39" fmla="*/ 270 h 286"/>
                <a:gd name="T40" fmla="*/ 1253 w 2823"/>
                <a:gd name="T41" fmla="*/ 284 h 286"/>
                <a:gd name="T42" fmla="*/ 1151 w 2823"/>
                <a:gd name="T43" fmla="*/ 282 h 286"/>
                <a:gd name="T44" fmla="*/ 1066 w 2823"/>
                <a:gd name="T45" fmla="*/ 263 h 286"/>
                <a:gd name="T46" fmla="*/ 1000 w 2823"/>
                <a:gd name="T47" fmla="*/ 262 h 286"/>
                <a:gd name="T48" fmla="*/ 927 w 2823"/>
                <a:gd name="T49" fmla="*/ 253 h 286"/>
                <a:gd name="T50" fmla="*/ 822 w 2823"/>
                <a:gd name="T51" fmla="*/ 230 h 286"/>
                <a:gd name="T52" fmla="*/ 725 w 2823"/>
                <a:gd name="T53" fmla="*/ 224 h 286"/>
                <a:gd name="T54" fmla="*/ 633 w 2823"/>
                <a:gd name="T55" fmla="*/ 223 h 286"/>
                <a:gd name="T56" fmla="*/ 579 w 2823"/>
                <a:gd name="T57" fmla="*/ 202 h 286"/>
                <a:gd name="T58" fmla="*/ 523 w 2823"/>
                <a:gd name="T59" fmla="*/ 210 h 286"/>
                <a:gd name="T60" fmla="*/ 384 w 2823"/>
                <a:gd name="T61" fmla="*/ 174 h 286"/>
                <a:gd name="T62" fmla="*/ 308 w 2823"/>
                <a:gd name="T63" fmla="*/ 154 h 286"/>
                <a:gd name="T64" fmla="*/ 233 w 2823"/>
                <a:gd name="T65" fmla="*/ 127 h 286"/>
                <a:gd name="T66" fmla="*/ 172 w 2823"/>
                <a:gd name="T67" fmla="*/ 136 h 286"/>
                <a:gd name="T68" fmla="*/ 89 w 2823"/>
                <a:gd name="T69" fmla="*/ 103 h 286"/>
                <a:gd name="T70" fmla="*/ 40 w 2823"/>
                <a:gd name="T71" fmla="*/ 80 h 286"/>
                <a:gd name="T72" fmla="*/ 1 w 2823"/>
                <a:gd name="T73" fmla="*/ 31 h 286"/>
                <a:gd name="T74" fmla="*/ 88 w 2823"/>
                <a:gd name="T75" fmla="*/ 67 h 286"/>
                <a:gd name="T76" fmla="*/ 201 w 2823"/>
                <a:gd name="T77" fmla="*/ 91 h 286"/>
                <a:gd name="T78" fmla="*/ 369 w 2823"/>
                <a:gd name="T79" fmla="*/ 124 h 286"/>
                <a:gd name="T80" fmla="*/ 489 w 2823"/>
                <a:gd name="T81" fmla="*/ 139 h 286"/>
                <a:gd name="T82" fmla="*/ 711 w 2823"/>
                <a:gd name="T83" fmla="*/ 179 h 286"/>
                <a:gd name="T84" fmla="*/ 930 w 2823"/>
                <a:gd name="T85" fmla="*/ 211 h 286"/>
                <a:gd name="T86" fmla="*/ 1171 w 2823"/>
                <a:gd name="T87" fmla="*/ 219 h 286"/>
                <a:gd name="T88" fmla="*/ 1246 w 2823"/>
                <a:gd name="T89" fmla="*/ 214 h 286"/>
                <a:gd name="T90" fmla="*/ 1336 w 2823"/>
                <a:gd name="T91" fmla="*/ 209 h 286"/>
                <a:gd name="T92" fmla="*/ 1441 w 2823"/>
                <a:gd name="T93" fmla="*/ 217 h 286"/>
                <a:gd name="T94" fmla="*/ 1534 w 2823"/>
                <a:gd name="T95" fmla="*/ 206 h 286"/>
                <a:gd name="T96" fmla="*/ 1640 w 2823"/>
                <a:gd name="T97" fmla="*/ 197 h 286"/>
                <a:gd name="T98" fmla="*/ 1804 w 2823"/>
                <a:gd name="T99" fmla="*/ 199 h 286"/>
                <a:gd name="T100" fmla="*/ 1967 w 2823"/>
                <a:gd name="T101" fmla="*/ 198 h 286"/>
                <a:gd name="T102" fmla="*/ 2075 w 2823"/>
                <a:gd name="T103" fmla="*/ 167 h 286"/>
                <a:gd name="T104" fmla="*/ 2172 w 2823"/>
                <a:gd name="T105" fmla="*/ 169 h 286"/>
                <a:gd name="T106" fmla="*/ 2248 w 2823"/>
                <a:gd name="T107" fmla="*/ 144 h 286"/>
                <a:gd name="T108" fmla="*/ 2328 w 2823"/>
                <a:gd name="T109" fmla="*/ 146 h 286"/>
                <a:gd name="T110" fmla="*/ 2399 w 2823"/>
                <a:gd name="T111" fmla="*/ 126 h 286"/>
                <a:gd name="T112" fmla="*/ 2509 w 2823"/>
                <a:gd name="T113" fmla="*/ 102 h 286"/>
                <a:gd name="T114" fmla="*/ 2683 w 2823"/>
                <a:gd name="T115" fmla="*/ 54 h 286"/>
                <a:gd name="T116" fmla="*/ 2794 w 2823"/>
                <a:gd name="T117" fmla="*/ 13 h 286"/>
                <a:gd name="T118" fmla="*/ 2821 w 2823"/>
                <a:gd name="T119" fmla="*/ 36 h 28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23" h="286">
                  <a:moveTo>
                    <a:pt x="2816" y="73"/>
                  </a:moveTo>
                  <a:lnTo>
                    <a:pt x="2805" y="75"/>
                  </a:lnTo>
                  <a:lnTo>
                    <a:pt x="2805" y="74"/>
                  </a:lnTo>
                  <a:lnTo>
                    <a:pt x="2805" y="73"/>
                  </a:lnTo>
                  <a:lnTo>
                    <a:pt x="2805" y="72"/>
                  </a:lnTo>
                  <a:lnTo>
                    <a:pt x="2804" y="71"/>
                  </a:lnTo>
                  <a:lnTo>
                    <a:pt x="2802" y="70"/>
                  </a:lnTo>
                  <a:lnTo>
                    <a:pt x="2801" y="69"/>
                  </a:lnTo>
                  <a:lnTo>
                    <a:pt x="2799" y="69"/>
                  </a:lnTo>
                  <a:lnTo>
                    <a:pt x="2797" y="70"/>
                  </a:lnTo>
                  <a:lnTo>
                    <a:pt x="2791" y="71"/>
                  </a:lnTo>
                  <a:lnTo>
                    <a:pt x="2787" y="74"/>
                  </a:lnTo>
                  <a:lnTo>
                    <a:pt x="2783" y="78"/>
                  </a:lnTo>
                  <a:lnTo>
                    <a:pt x="2777" y="81"/>
                  </a:lnTo>
                  <a:lnTo>
                    <a:pt x="2773" y="83"/>
                  </a:lnTo>
                  <a:lnTo>
                    <a:pt x="2768" y="85"/>
                  </a:lnTo>
                  <a:lnTo>
                    <a:pt x="2762" y="85"/>
                  </a:lnTo>
                  <a:lnTo>
                    <a:pt x="2755" y="84"/>
                  </a:lnTo>
                  <a:lnTo>
                    <a:pt x="2751" y="84"/>
                  </a:lnTo>
                  <a:lnTo>
                    <a:pt x="2747" y="85"/>
                  </a:lnTo>
                  <a:lnTo>
                    <a:pt x="2743" y="86"/>
                  </a:lnTo>
                  <a:lnTo>
                    <a:pt x="2740" y="89"/>
                  </a:lnTo>
                  <a:lnTo>
                    <a:pt x="2736" y="94"/>
                  </a:lnTo>
                  <a:lnTo>
                    <a:pt x="2732" y="99"/>
                  </a:lnTo>
                  <a:lnTo>
                    <a:pt x="2728" y="104"/>
                  </a:lnTo>
                  <a:lnTo>
                    <a:pt x="2722" y="109"/>
                  </a:lnTo>
                  <a:lnTo>
                    <a:pt x="2721" y="110"/>
                  </a:lnTo>
                  <a:lnTo>
                    <a:pt x="2716" y="110"/>
                  </a:lnTo>
                  <a:lnTo>
                    <a:pt x="2714" y="110"/>
                  </a:lnTo>
                  <a:lnTo>
                    <a:pt x="2710" y="110"/>
                  </a:lnTo>
                  <a:lnTo>
                    <a:pt x="2703" y="107"/>
                  </a:lnTo>
                  <a:lnTo>
                    <a:pt x="2697" y="106"/>
                  </a:lnTo>
                  <a:lnTo>
                    <a:pt x="2692" y="106"/>
                  </a:lnTo>
                  <a:lnTo>
                    <a:pt x="2686" y="106"/>
                  </a:lnTo>
                  <a:lnTo>
                    <a:pt x="2678" y="111"/>
                  </a:lnTo>
                  <a:lnTo>
                    <a:pt x="2671" y="117"/>
                  </a:lnTo>
                  <a:lnTo>
                    <a:pt x="2663" y="123"/>
                  </a:lnTo>
                  <a:lnTo>
                    <a:pt x="2654" y="128"/>
                  </a:lnTo>
                  <a:lnTo>
                    <a:pt x="2649" y="129"/>
                  </a:lnTo>
                  <a:lnTo>
                    <a:pt x="2643" y="131"/>
                  </a:lnTo>
                  <a:lnTo>
                    <a:pt x="2638" y="129"/>
                  </a:lnTo>
                  <a:lnTo>
                    <a:pt x="2631" y="128"/>
                  </a:lnTo>
                  <a:lnTo>
                    <a:pt x="2628" y="131"/>
                  </a:lnTo>
                  <a:lnTo>
                    <a:pt x="2622" y="127"/>
                  </a:lnTo>
                  <a:lnTo>
                    <a:pt x="2617" y="125"/>
                  </a:lnTo>
                  <a:lnTo>
                    <a:pt x="2610" y="124"/>
                  </a:lnTo>
                  <a:lnTo>
                    <a:pt x="2603" y="124"/>
                  </a:lnTo>
                  <a:lnTo>
                    <a:pt x="2596" y="124"/>
                  </a:lnTo>
                  <a:lnTo>
                    <a:pt x="2589" y="125"/>
                  </a:lnTo>
                  <a:lnTo>
                    <a:pt x="2584" y="125"/>
                  </a:lnTo>
                  <a:lnTo>
                    <a:pt x="2578" y="124"/>
                  </a:lnTo>
                  <a:lnTo>
                    <a:pt x="2573" y="126"/>
                  </a:lnTo>
                  <a:lnTo>
                    <a:pt x="2570" y="129"/>
                  </a:lnTo>
                  <a:lnTo>
                    <a:pt x="2567" y="133"/>
                  </a:lnTo>
                  <a:lnTo>
                    <a:pt x="2566" y="136"/>
                  </a:lnTo>
                  <a:lnTo>
                    <a:pt x="2563" y="139"/>
                  </a:lnTo>
                  <a:lnTo>
                    <a:pt x="2560" y="143"/>
                  </a:lnTo>
                  <a:lnTo>
                    <a:pt x="2558" y="145"/>
                  </a:lnTo>
                  <a:lnTo>
                    <a:pt x="2552" y="145"/>
                  </a:lnTo>
                  <a:lnTo>
                    <a:pt x="2548" y="144"/>
                  </a:lnTo>
                  <a:lnTo>
                    <a:pt x="2542" y="145"/>
                  </a:lnTo>
                  <a:lnTo>
                    <a:pt x="2538" y="146"/>
                  </a:lnTo>
                  <a:lnTo>
                    <a:pt x="2534" y="147"/>
                  </a:lnTo>
                  <a:lnTo>
                    <a:pt x="2530" y="147"/>
                  </a:lnTo>
                  <a:lnTo>
                    <a:pt x="2526" y="148"/>
                  </a:lnTo>
                  <a:lnTo>
                    <a:pt x="2522" y="146"/>
                  </a:lnTo>
                  <a:lnTo>
                    <a:pt x="2517" y="143"/>
                  </a:lnTo>
                  <a:lnTo>
                    <a:pt x="2506" y="143"/>
                  </a:lnTo>
                  <a:lnTo>
                    <a:pt x="2495" y="143"/>
                  </a:lnTo>
                  <a:lnTo>
                    <a:pt x="2484" y="143"/>
                  </a:lnTo>
                  <a:lnTo>
                    <a:pt x="2472" y="145"/>
                  </a:lnTo>
                  <a:lnTo>
                    <a:pt x="2462" y="147"/>
                  </a:lnTo>
                  <a:lnTo>
                    <a:pt x="2453" y="152"/>
                  </a:lnTo>
                  <a:lnTo>
                    <a:pt x="2448" y="154"/>
                  </a:lnTo>
                  <a:lnTo>
                    <a:pt x="2444" y="157"/>
                  </a:lnTo>
                  <a:lnTo>
                    <a:pt x="2441" y="161"/>
                  </a:lnTo>
                  <a:lnTo>
                    <a:pt x="2439" y="166"/>
                  </a:lnTo>
                  <a:lnTo>
                    <a:pt x="2422" y="168"/>
                  </a:lnTo>
                  <a:lnTo>
                    <a:pt x="2406" y="168"/>
                  </a:lnTo>
                  <a:lnTo>
                    <a:pt x="2388" y="168"/>
                  </a:lnTo>
                  <a:lnTo>
                    <a:pt x="2371" y="169"/>
                  </a:lnTo>
                  <a:lnTo>
                    <a:pt x="2363" y="170"/>
                  </a:lnTo>
                  <a:lnTo>
                    <a:pt x="2356" y="172"/>
                  </a:lnTo>
                  <a:lnTo>
                    <a:pt x="2347" y="175"/>
                  </a:lnTo>
                  <a:lnTo>
                    <a:pt x="2341" y="177"/>
                  </a:lnTo>
                  <a:lnTo>
                    <a:pt x="2334" y="181"/>
                  </a:lnTo>
                  <a:lnTo>
                    <a:pt x="2328" y="187"/>
                  </a:lnTo>
                  <a:lnTo>
                    <a:pt x="2323" y="192"/>
                  </a:lnTo>
                  <a:lnTo>
                    <a:pt x="2317" y="200"/>
                  </a:lnTo>
                  <a:lnTo>
                    <a:pt x="2307" y="198"/>
                  </a:lnTo>
                  <a:lnTo>
                    <a:pt x="2296" y="197"/>
                  </a:lnTo>
                  <a:lnTo>
                    <a:pt x="2285" y="196"/>
                  </a:lnTo>
                  <a:lnTo>
                    <a:pt x="2274" y="196"/>
                  </a:lnTo>
                  <a:lnTo>
                    <a:pt x="2265" y="196"/>
                  </a:lnTo>
                  <a:lnTo>
                    <a:pt x="2254" y="196"/>
                  </a:lnTo>
                  <a:lnTo>
                    <a:pt x="2242" y="197"/>
                  </a:lnTo>
                  <a:lnTo>
                    <a:pt x="2230" y="198"/>
                  </a:lnTo>
                  <a:lnTo>
                    <a:pt x="2224" y="201"/>
                  </a:lnTo>
                  <a:lnTo>
                    <a:pt x="2219" y="207"/>
                  </a:lnTo>
                  <a:lnTo>
                    <a:pt x="2213" y="212"/>
                  </a:lnTo>
                  <a:lnTo>
                    <a:pt x="2208" y="218"/>
                  </a:lnTo>
                  <a:lnTo>
                    <a:pt x="2202" y="222"/>
                  </a:lnTo>
                  <a:lnTo>
                    <a:pt x="2195" y="224"/>
                  </a:lnTo>
                  <a:lnTo>
                    <a:pt x="2193" y="225"/>
                  </a:lnTo>
                  <a:lnTo>
                    <a:pt x="2189" y="227"/>
                  </a:lnTo>
                  <a:lnTo>
                    <a:pt x="2184" y="225"/>
                  </a:lnTo>
                  <a:lnTo>
                    <a:pt x="2180" y="224"/>
                  </a:lnTo>
                  <a:lnTo>
                    <a:pt x="2166" y="222"/>
                  </a:lnTo>
                  <a:lnTo>
                    <a:pt x="2151" y="221"/>
                  </a:lnTo>
                  <a:lnTo>
                    <a:pt x="2136" y="221"/>
                  </a:lnTo>
                  <a:lnTo>
                    <a:pt x="2121" y="223"/>
                  </a:lnTo>
                  <a:lnTo>
                    <a:pt x="2107" y="228"/>
                  </a:lnTo>
                  <a:lnTo>
                    <a:pt x="2093" y="232"/>
                  </a:lnTo>
                  <a:lnTo>
                    <a:pt x="2079" y="239"/>
                  </a:lnTo>
                  <a:lnTo>
                    <a:pt x="2067" y="246"/>
                  </a:lnTo>
                  <a:lnTo>
                    <a:pt x="2055" y="244"/>
                  </a:lnTo>
                  <a:lnTo>
                    <a:pt x="2042" y="242"/>
                  </a:lnTo>
                  <a:lnTo>
                    <a:pt x="2028" y="239"/>
                  </a:lnTo>
                  <a:lnTo>
                    <a:pt x="2014" y="235"/>
                  </a:lnTo>
                  <a:lnTo>
                    <a:pt x="2002" y="234"/>
                  </a:lnTo>
                  <a:lnTo>
                    <a:pt x="1988" y="234"/>
                  </a:lnTo>
                  <a:lnTo>
                    <a:pt x="1983" y="235"/>
                  </a:lnTo>
                  <a:lnTo>
                    <a:pt x="1976" y="238"/>
                  </a:lnTo>
                  <a:lnTo>
                    <a:pt x="1970" y="240"/>
                  </a:lnTo>
                  <a:lnTo>
                    <a:pt x="1965" y="244"/>
                  </a:lnTo>
                  <a:lnTo>
                    <a:pt x="1956" y="241"/>
                  </a:lnTo>
                  <a:lnTo>
                    <a:pt x="1948" y="240"/>
                  </a:lnTo>
                  <a:lnTo>
                    <a:pt x="1940" y="240"/>
                  </a:lnTo>
                  <a:lnTo>
                    <a:pt x="1932" y="240"/>
                  </a:lnTo>
                  <a:lnTo>
                    <a:pt x="1922" y="241"/>
                  </a:lnTo>
                  <a:lnTo>
                    <a:pt x="1914" y="243"/>
                  </a:lnTo>
                  <a:lnTo>
                    <a:pt x="1905" y="244"/>
                  </a:lnTo>
                  <a:lnTo>
                    <a:pt x="1896" y="246"/>
                  </a:lnTo>
                  <a:lnTo>
                    <a:pt x="1890" y="252"/>
                  </a:lnTo>
                  <a:lnTo>
                    <a:pt x="1883" y="255"/>
                  </a:lnTo>
                  <a:lnTo>
                    <a:pt x="1878" y="257"/>
                  </a:lnTo>
                  <a:lnTo>
                    <a:pt x="1872" y="258"/>
                  </a:lnTo>
                  <a:lnTo>
                    <a:pt x="1865" y="258"/>
                  </a:lnTo>
                  <a:lnTo>
                    <a:pt x="1860" y="258"/>
                  </a:lnTo>
                  <a:lnTo>
                    <a:pt x="1853" y="256"/>
                  </a:lnTo>
                  <a:lnTo>
                    <a:pt x="1846" y="255"/>
                  </a:lnTo>
                  <a:lnTo>
                    <a:pt x="1833" y="251"/>
                  </a:lnTo>
                  <a:lnTo>
                    <a:pt x="1821" y="247"/>
                  </a:lnTo>
                  <a:lnTo>
                    <a:pt x="1814" y="247"/>
                  </a:lnTo>
                  <a:lnTo>
                    <a:pt x="1807" y="247"/>
                  </a:lnTo>
                  <a:lnTo>
                    <a:pt x="1800" y="250"/>
                  </a:lnTo>
                  <a:lnTo>
                    <a:pt x="1793" y="253"/>
                  </a:lnTo>
                  <a:lnTo>
                    <a:pt x="1786" y="257"/>
                  </a:lnTo>
                  <a:lnTo>
                    <a:pt x="1778" y="261"/>
                  </a:lnTo>
                  <a:lnTo>
                    <a:pt x="1771" y="264"/>
                  </a:lnTo>
                  <a:lnTo>
                    <a:pt x="1763" y="265"/>
                  </a:lnTo>
                  <a:lnTo>
                    <a:pt x="1755" y="265"/>
                  </a:lnTo>
                  <a:lnTo>
                    <a:pt x="1746" y="264"/>
                  </a:lnTo>
                  <a:lnTo>
                    <a:pt x="1738" y="263"/>
                  </a:lnTo>
                  <a:lnTo>
                    <a:pt x="1730" y="261"/>
                  </a:lnTo>
                  <a:lnTo>
                    <a:pt x="1724" y="257"/>
                  </a:lnTo>
                  <a:lnTo>
                    <a:pt x="1720" y="255"/>
                  </a:lnTo>
                  <a:lnTo>
                    <a:pt x="1715" y="254"/>
                  </a:lnTo>
                  <a:lnTo>
                    <a:pt x="1710" y="253"/>
                  </a:lnTo>
                  <a:lnTo>
                    <a:pt x="1705" y="253"/>
                  </a:lnTo>
                  <a:lnTo>
                    <a:pt x="1701" y="252"/>
                  </a:lnTo>
                  <a:lnTo>
                    <a:pt x="1695" y="250"/>
                  </a:lnTo>
                  <a:lnTo>
                    <a:pt x="1691" y="246"/>
                  </a:lnTo>
                  <a:lnTo>
                    <a:pt x="1688" y="246"/>
                  </a:lnTo>
                  <a:lnTo>
                    <a:pt x="1687" y="247"/>
                  </a:lnTo>
                  <a:lnTo>
                    <a:pt x="1684" y="249"/>
                  </a:lnTo>
                  <a:lnTo>
                    <a:pt x="1683" y="250"/>
                  </a:lnTo>
                  <a:lnTo>
                    <a:pt x="1680" y="250"/>
                  </a:lnTo>
                  <a:lnTo>
                    <a:pt x="1679" y="251"/>
                  </a:lnTo>
                  <a:lnTo>
                    <a:pt x="1676" y="250"/>
                  </a:lnTo>
                  <a:lnTo>
                    <a:pt x="1674" y="249"/>
                  </a:lnTo>
                  <a:lnTo>
                    <a:pt x="1663" y="252"/>
                  </a:lnTo>
                  <a:lnTo>
                    <a:pt x="1654" y="257"/>
                  </a:lnTo>
                  <a:lnTo>
                    <a:pt x="1644" y="264"/>
                  </a:lnTo>
                  <a:lnTo>
                    <a:pt x="1633" y="270"/>
                  </a:lnTo>
                  <a:lnTo>
                    <a:pt x="1629" y="273"/>
                  </a:lnTo>
                  <a:lnTo>
                    <a:pt x="1623" y="275"/>
                  </a:lnTo>
                  <a:lnTo>
                    <a:pt x="1618" y="276"/>
                  </a:lnTo>
                  <a:lnTo>
                    <a:pt x="1612" y="276"/>
                  </a:lnTo>
                  <a:lnTo>
                    <a:pt x="1607" y="276"/>
                  </a:lnTo>
                  <a:lnTo>
                    <a:pt x="1600" y="275"/>
                  </a:lnTo>
                  <a:lnTo>
                    <a:pt x="1594" y="273"/>
                  </a:lnTo>
                  <a:lnTo>
                    <a:pt x="1587" y="270"/>
                  </a:lnTo>
                  <a:lnTo>
                    <a:pt x="1582" y="270"/>
                  </a:lnTo>
                  <a:lnTo>
                    <a:pt x="1576" y="270"/>
                  </a:lnTo>
                  <a:lnTo>
                    <a:pt x="1569" y="268"/>
                  </a:lnTo>
                  <a:lnTo>
                    <a:pt x="1564" y="267"/>
                  </a:lnTo>
                  <a:lnTo>
                    <a:pt x="1558" y="265"/>
                  </a:lnTo>
                  <a:lnTo>
                    <a:pt x="1553" y="264"/>
                  </a:lnTo>
                  <a:lnTo>
                    <a:pt x="1546" y="262"/>
                  </a:lnTo>
                  <a:lnTo>
                    <a:pt x="1540" y="261"/>
                  </a:lnTo>
                  <a:lnTo>
                    <a:pt x="1531" y="264"/>
                  </a:lnTo>
                  <a:lnTo>
                    <a:pt x="1522" y="267"/>
                  </a:lnTo>
                  <a:lnTo>
                    <a:pt x="1513" y="271"/>
                  </a:lnTo>
                  <a:lnTo>
                    <a:pt x="1503" y="274"/>
                  </a:lnTo>
                  <a:lnTo>
                    <a:pt x="1493" y="277"/>
                  </a:lnTo>
                  <a:lnTo>
                    <a:pt x="1482" y="278"/>
                  </a:lnTo>
                  <a:lnTo>
                    <a:pt x="1473" y="278"/>
                  </a:lnTo>
                  <a:lnTo>
                    <a:pt x="1462" y="275"/>
                  </a:lnTo>
                  <a:lnTo>
                    <a:pt x="1456" y="272"/>
                  </a:lnTo>
                  <a:lnTo>
                    <a:pt x="1449" y="270"/>
                  </a:lnTo>
                  <a:lnTo>
                    <a:pt x="1444" y="266"/>
                  </a:lnTo>
                  <a:lnTo>
                    <a:pt x="1437" y="264"/>
                  </a:lnTo>
                  <a:lnTo>
                    <a:pt x="1430" y="262"/>
                  </a:lnTo>
                  <a:lnTo>
                    <a:pt x="1423" y="261"/>
                  </a:lnTo>
                  <a:lnTo>
                    <a:pt x="1416" y="262"/>
                  </a:lnTo>
                  <a:lnTo>
                    <a:pt x="1409" y="263"/>
                  </a:lnTo>
                  <a:lnTo>
                    <a:pt x="1404" y="267"/>
                  </a:lnTo>
                  <a:lnTo>
                    <a:pt x="1398" y="271"/>
                  </a:lnTo>
                  <a:lnTo>
                    <a:pt x="1393" y="273"/>
                  </a:lnTo>
                  <a:lnTo>
                    <a:pt x="1387" y="275"/>
                  </a:lnTo>
                  <a:lnTo>
                    <a:pt x="1380" y="277"/>
                  </a:lnTo>
                  <a:lnTo>
                    <a:pt x="1373" y="278"/>
                  </a:lnTo>
                  <a:lnTo>
                    <a:pt x="1368" y="278"/>
                  </a:lnTo>
                  <a:lnTo>
                    <a:pt x="1361" y="277"/>
                  </a:lnTo>
                  <a:lnTo>
                    <a:pt x="1357" y="275"/>
                  </a:lnTo>
                  <a:lnTo>
                    <a:pt x="1351" y="273"/>
                  </a:lnTo>
                  <a:lnTo>
                    <a:pt x="1347" y="271"/>
                  </a:lnTo>
                  <a:lnTo>
                    <a:pt x="1340" y="271"/>
                  </a:lnTo>
                  <a:lnTo>
                    <a:pt x="1335" y="270"/>
                  </a:lnTo>
                  <a:lnTo>
                    <a:pt x="1329" y="270"/>
                  </a:lnTo>
                  <a:lnTo>
                    <a:pt x="1322" y="270"/>
                  </a:lnTo>
                  <a:lnTo>
                    <a:pt x="1317" y="270"/>
                  </a:lnTo>
                  <a:lnTo>
                    <a:pt x="1308" y="273"/>
                  </a:lnTo>
                  <a:lnTo>
                    <a:pt x="1301" y="277"/>
                  </a:lnTo>
                  <a:lnTo>
                    <a:pt x="1293" y="281"/>
                  </a:lnTo>
                  <a:lnTo>
                    <a:pt x="1285" y="284"/>
                  </a:lnTo>
                  <a:lnTo>
                    <a:pt x="1277" y="286"/>
                  </a:lnTo>
                  <a:lnTo>
                    <a:pt x="1268" y="286"/>
                  </a:lnTo>
                  <a:lnTo>
                    <a:pt x="1260" y="286"/>
                  </a:lnTo>
                  <a:lnTo>
                    <a:pt x="1253" y="284"/>
                  </a:lnTo>
                  <a:lnTo>
                    <a:pt x="1246" y="278"/>
                  </a:lnTo>
                  <a:lnTo>
                    <a:pt x="1239" y="275"/>
                  </a:lnTo>
                  <a:lnTo>
                    <a:pt x="1232" y="272"/>
                  </a:lnTo>
                  <a:lnTo>
                    <a:pt x="1225" y="270"/>
                  </a:lnTo>
                  <a:lnTo>
                    <a:pt x="1218" y="268"/>
                  </a:lnTo>
                  <a:lnTo>
                    <a:pt x="1212" y="268"/>
                  </a:lnTo>
                  <a:lnTo>
                    <a:pt x="1203" y="268"/>
                  </a:lnTo>
                  <a:lnTo>
                    <a:pt x="1196" y="270"/>
                  </a:lnTo>
                  <a:lnTo>
                    <a:pt x="1181" y="273"/>
                  </a:lnTo>
                  <a:lnTo>
                    <a:pt x="1166" y="277"/>
                  </a:lnTo>
                  <a:lnTo>
                    <a:pt x="1151" y="282"/>
                  </a:lnTo>
                  <a:lnTo>
                    <a:pt x="1134" y="286"/>
                  </a:lnTo>
                  <a:lnTo>
                    <a:pt x="1124" y="284"/>
                  </a:lnTo>
                  <a:lnTo>
                    <a:pt x="1116" y="279"/>
                  </a:lnTo>
                  <a:lnTo>
                    <a:pt x="1109" y="274"/>
                  </a:lnTo>
                  <a:lnTo>
                    <a:pt x="1102" y="268"/>
                  </a:lnTo>
                  <a:lnTo>
                    <a:pt x="1095" y="264"/>
                  </a:lnTo>
                  <a:lnTo>
                    <a:pt x="1087" y="262"/>
                  </a:lnTo>
                  <a:lnTo>
                    <a:pt x="1083" y="261"/>
                  </a:lnTo>
                  <a:lnTo>
                    <a:pt x="1078" y="261"/>
                  </a:lnTo>
                  <a:lnTo>
                    <a:pt x="1072" y="262"/>
                  </a:lnTo>
                  <a:lnTo>
                    <a:pt x="1066" y="263"/>
                  </a:lnTo>
                  <a:lnTo>
                    <a:pt x="1060" y="265"/>
                  </a:lnTo>
                  <a:lnTo>
                    <a:pt x="1053" y="267"/>
                  </a:lnTo>
                  <a:lnTo>
                    <a:pt x="1046" y="270"/>
                  </a:lnTo>
                  <a:lnTo>
                    <a:pt x="1040" y="272"/>
                  </a:lnTo>
                  <a:lnTo>
                    <a:pt x="1033" y="273"/>
                  </a:lnTo>
                  <a:lnTo>
                    <a:pt x="1026" y="274"/>
                  </a:lnTo>
                  <a:lnTo>
                    <a:pt x="1019" y="273"/>
                  </a:lnTo>
                  <a:lnTo>
                    <a:pt x="1011" y="272"/>
                  </a:lnTo>
                  <a:lnTo>
                    <a:pt x="1008" y="267"/>
                  </a:lnTo>
                  <a:lnTo>
                    <a:pt x="1004" y="264"/>
                  </a:lnTo>
                  <a:lnTo>
                    <a:pt x="1000" y="262"/>
                  </a:lnTo>
                  <a:lnTo>
                    <a:pt x="996" y="261"/>
                  </a:lnTo>
                  <a:lnTo>
                    <a:pt x="990" y="260"/>
                  </a:lnTo>
                  <a:lnTo>
                    <a:pt x="985" y="258"/>
                  </a:lnTo>
                  <a:lnTo>
                    <a:pt x="981" y="257"/>
                  </a:lnTo>
                  <a:lnTo>
                    <a:pt x="977" y="254"/>
                  </a:lnTo>
                  <a:lnTo>
                    <a:pt x="968" y="253"/>
                  </a:lnTo>
                  <a:lnTo>
                    <a:pt x="961" y="253"/>
                  </a:lnTo>
                  <a:lnTo>
                    <a:pt x="953" y="252"/>
                  </a:lnTo>
                  <a:lnTo>
                    <a:pt x="943" y="252"/>
                  </a:lnTo>
                  <a:lnTo>
                    <a:pt x="935" y="252"/>
                  </a:lnTo>
                  <a:lnTo>
                    <a:pt x="927" y="253"/>
                  </a:lnTo>
                  <a:lnTo>
                    <a:pt x="919" y="254"/>
                  </a:lnTo>
                  <a:lnTo>
                    <a:pt x="910" y="256"/>
                  </a:lnTo>
                  <a:lnTo>
                    <a:pt x="901" y="257"/>
                  </a:lnTo>
                  <a:lnTo>
                    <a:pt x="890" y="255"/>
                  </a:lnTo>
                  <a:lnTo>
                    <a:pt x="880" y="253"/>
                  </a:lnTo>
                  <a:lnTo>
                    <a:pt x="870" y="249"/>
                  </a:lnTo>
                  <a:lnTo>
                    <a:pt x="862" y="244"/>
                  </a:lnTo>
                  <a:lnTo>
                    <a:pt x="852" y="239"/>
                  </a:lnTo>
                  <a:lnTo>
                    <a:pt x="844" y="234"/>
                  </a:lnTo>
                  <a:lnTo>
                    <a:pt x="834" y="230"/>
                  </a:lnTo>
                  <a:lnTo>
                    <a:pt x="822" y="230"/>
                  </a:lnTo>
                  <a:lnTo>
                    <a:pt x="808" y="233"/>
                  </a:lnTo>
                  <a:lnTo>
                    <a:pt x="796" y="236"/>
                  </a:lnTo>
                  <a:lnTo>
                    <a:pt x="783" y="241"/>
                  </a:lnTo>
                  <a:lnTo>
                    <a:pt x="771" y="243"/>
                  </a:lnTo>
                  <a:lnTo>
                    <a:pt x="760" y="244"/>
                  </a:lnTo>
                  <a:lnTo>
                    <a:pt x="753" y="243"/>
                  </a:lnTo>
                  <a:lnTo>
                    <a:pt x="747" y="242"/>
                  </a:lnTo>
                  <a:lnTo>
                    <a:pt x="740" y="240"/>
                  </a:lnTo>
                  <a:lnTo>
                    <a:pt x="735" y="235"/>
                  </a:lnTo>
                  <a:lnTo>
                    <a:pt x="731" y="229"/>
                  </a:lnTo>
                  <a:lnTo>
                    <a:pt x="725" y="224"/>
                  </a:lnTo>
                  <a:lnTo>
                    <a:pt x="718" y="221"/>
                  </a:lnTo>
                  <a:lnTo>
                    <a:pt x="711" y="219"/>
                  </a:lnTo>
                  <a:lnTo>
                    <a:pt x="703" y="218"/>
                  </a:lnTo>
                  <a:lnTo>
                    <a:pt x="696" y="215"/>
                  </a:lnTo>
                  <a:lnTo>
                    <a:pt x="688" y="213"/>
                  </a:lnTo>
                  <a:lnTo>
                    <a:pt x="682" y="210"/>
                  </a:lnTo>
                  <a:lnTo>
                    <a:pt x="673" y="211"/>
                  </a:lnTo>
                  <a:lnTo>
                    <a:pt x="662" y="214"/>
                  </a:lnTo>
                  <a:lnTo>
                    <a:pt x="652" y="218"/>
                  </a:lnTo>
                  <a:lnTo>
                    <a:pt x="642" y="221"/>
                  </a:lnTo>
                  <a:lnTo>
                    <a:pt x="633" y="223"/>
                  </a:lnTo>
                  <a:lnTo>
                    <a:pt x="623" y="223"/>
                  </a:lnTo>
                  <a:lnTo>
                    <a:pt x="617" y="222"/>
                  </a:lnTo>
                  <a:lnTo>
                    <a:pt x="613" y="221"/>
                  </a:lnTo>
                  <a:lnTo>
                    <a:pt x="609" y="218"/>
                  </a:lnTo>
                  <a:lnTo>
                    <a:pt x="605" y="214"/>
                  </a:lnTo>
                  <a:lnTo>
                    <a:pt x="602" y="217"/>
                  </a:lnTo>
                  <a:lnTo>
                    <a:pt x="601" y="211"/>
                  </a:lnTo>
                  <a:lnTo>
                    <a:pt x="597" y="207"/>
                  </a:lnTo>
                  <a:lnTo>
                    <a:pt x="591" y="204"/>
                  </a:lnTo>
                  <a:lnTo>
                    <a:pt x="586" y="202"/>
                  </a:lnTo>
                  <a:lnTo>
                    <a:pt x="579" y="202"/>
                  </a:lnTo>
                  <a:lnTo>
                    <a:pt x="572" y="202"/>
                  </a:lnTo>
                  <a:lnTo>
                    <a:pt x="565" y="202"/>
                  </a:lnTo>
                  <a:lnTo>
                    <a:pt x="558" y="202"/>
                  </a:lnTo>
                  <a:lnTo>
                    <a:pt x="554" y="204"/>
                  </a:lnTo>
                  <a:lnTo>
                    <a:pt x="551" y="207"/>
                  </a:lnTo>
                  <a:lnTo>
                    <a:pt x="547" y="208"/>
                  </a:lnTo>
                  <a:lnTo>
                    <a:pt x="543" y="209"/>
                  </a:lnTo>
                  <a:lnTo>
                    <a:pt x="537" y="210"/>
                  </a:lnTo>
                  <a:lnTo>
                    <a:pt x="533" y="210"/>
                  </a:lnTo>
                  <a:lnTo>
                    <a:pt x="529" y="210"/>
                  </a:lnTo>
                  <a:lnTo>
                    <a:pt x="523" y="210"/>
                  </a:lnTo>
                  <a:lnTo>
                    <a:pt x="518" y="203"/>
                  </a:lnTo>
                  <a:lnTo>
                    <a:pt x="511" y="199"/>
                  </a:lnTo>
                  <a:lnTo>
                    <a:pt x="503" y="195"/>
                  </a:lnTo>
                  <a:lnTo>
                    <a:pt x="496" y="191"/>
                  </a:lnTo>
                  <a:lnTo>
                    <a:pt x="486" y="188"/>
                  </a:lnTo>
                  <a:lnTo>
                    <a:pt x="478" y="185"/>
                  </a:lnTo>
                  <a:lnTo>
                    <a:pt x="471" y="181"/>
                  </a:lnTo>
                  <a:lnTo>
                    <a:pt x="463" y="177"/>
                  </a:lnTo>
                  <a:lnTo>
                    <a:pt x="399" y="184"/>
                  </a:lnTo>
                  <a:lnTo>
                    <a:pt x="391" y="179"/>
                  </a:lnTo>
                  <a:lnTo>
                    <a:pt x="384" y="174"/>
                  </a:lnTo>
                  <a:lnTo>
                    <a:pt x="376" y="168"/>
                  </a:lnTo>
                  <a:lnTo>
                    <a:pt x="367" y="161"/>
                  </a:lnTo>
                  <a:lnTo>
                    <a:pt x="360" y="157"/>
                  </a:lnTo>
                  <a:lnTo>
                    <a:pt x="352" y="153"/>
                  </a:lnTo>
                  <a:lnTo>
                    <a:pt x="346" y="152"/>
                  </a:lnTo>
                  <a:lnTo>
                    <a:pt x="342" y="150"/>
                  </a:lnTo>
                  <a:lnTo>
                    <a:pt x="337" y="150"/>
                  </a:lnTo>
                  <a:lnTo>
                    <a:pt x="331" y="152"/>
                  </a:lnTo>
                  <a:lnTo>
                    <a:pt x="324" y="153"/>
                  </a:lnTo>
                  <a:lnTo>
                    <a:pt x="316" y="153"/>
                  </a:lnTo>
                  <a:lnTo>
                    <a:pt x="308" y="154"/>
                  </a:lnTo>
                  <a:lnTo>
                    <a:pt x="300" y="155"/>
                  </a:lnTo>
                  <a:lnTo>
                    <a:pt x="291" y="156"/>
                  </a:lnTo>
                  <a:lnTo>
                    <a:pt x="283" y="156"/>
                  </a:lnTo>
                  <a:lnTo>
                    <a:pt x="273" y="155"/>
                  </a:lnTo>
                  <a:lnTo>
                    <a:pt x="265" y="154"/>
                  </a:lnTo>
                  <a:lnTo>
                    <a:pt x="259" y="150"/>
                  </a:lnTo>
                  <a:lnTo>
                    <a:pt x="254" y="146"/>
                  </a:lnTo>
                  <a:lnTo>
                    <a:pt x="250" y="140"/>
                  </a:lnTo>
                  <a:lnTo>
                    <a:pt x="244" y="135"/>
                  </a:lnTo>
                  <a:lnTo>
                    <a:pt x="239" y="131"/>
                  </a:lnTo>
                  <a:lnTo>
                    <a:pt x="233" y="127"/>
                  </a:lnTo>
                  <a:lnTo>
                    <a:pt x="230" y="126"/>
                  </a:lnTo>
                  <a:lnTo>
                    <a:pt x="226" y="126"/>
                  </a:lnTo>
                  <a:lnTo>
                    <a:pt x="222" y="127"/>
                  </a:lnTo>
                  <a:lnTo>
                    <a:pt x="218" y="128"/>
                  </a:lnTo>
                  <a:lnTo>
                    <a:pt x="212" y="131"/>
                  </a:lnTo>
                  <a:lnTo>
                    <a:pt x="206" y="134"/>
                  </a:lnTo>
                  <a:lnTo>
                    <a:pt x="200" y="135"/>
                  </a:lnTo>
                  <a:lnTo>
                    <a:pt x="193" y="136"/>
                  </a:lnTo>
                  <a:lnTo>
                    <a:pt x="186" y="137"/>
                  </a:lnTo>
                  <a:lnTo>
                    <a:pt x="179" y="136"/>
                  </a:lnTo>
                  <a:lnTo>
                    <a:pt x="172" y="136"/>
                  </a:lnTo>
                  <a:lnTo>
                    <a:pt x="165" y="135"/>
                  </a:lnTo>
                  <a:lnTo>
                    <a:pt x="157" y="129"/>
                  </a:lnTo>
                  <a:lnTo>
                    <a:pt x="150" y="125"/>
                  </a:lnTo>
                  <a:lnTo>
                    <a:pt x="142" y="120"/>
                  </a:lnTo>
                  <a:lnTo>
                    <a:pt x="132" y="115"/>
                  </a:lnTo>
                  <a:lnTo>
                    <a:pt x="124" y="111"/>
                  </a:lnTo>
                  <a:lnTo>
                    <a:pt x="116" y="107"/>
                  </a:lnTo>
                  <a:lnTo>
                    <a:pt x="106" y="105"/>
                  </a:lnTo>
                  <a:lnTo>
                    <a:pt x="96" y="103"/>
                  </a:lnTo>
                  <a:lnTo>
                    <a:pt x="94" y="103"/>
                  </a:lnTo>
                  <a:lnTo>
                    <a:pt x="89" y="103"/>
                  </a:lnTo>
                  <a:lnTo>
                    <a:pt x="85" y="103"/>
                  </a:lnTo>
                  <a:lnTo>
                    <a:pt x="83" y="104"/>
                  </a:lnTo>
                  <a:lnTo>
                    <a:pt x="80" y="105"/>
                  </a:lnTo>
                  <a:lnTo>
                    <a:pt x="76" y="106"/>
                  </a:lnTo>
                  <a:lnTo>
                    <a:pt x="73" y="107"/>
                  </a:lnTo>
                  <a:lnTo>
                    <a:pt x="70" y="110"/>
                  </a:lnTo>
                  <a:lnTo>
                    <a:pt x="65" y="104"/>
                  </a:lnTo>
                  <a:lnTo>
                    <a:pt x="59" y="97"/>
                  </a:lnTo>
                  <a:lnTo>
                    <a:pt x="52" y="92"/>
                  </a:lnTo>
                  <a:lnTo>
                    <a:pt x="47" y="85"/>
                  </a:lnTo>
                  <a:lnTo>
                    <a:pt x="40" y="80"/>
                  </a:lnTo>
                  <a:lnTo>
                    <a:pt x="31" y="75"/>
                  </a:lnTo>
                  <a:lnTo>
                    <a:pt x="23" y="73"/>
                  </a:lnTo>
                  <a:lnTo>
                    <a:pt x="12" y="72"/>
                  </a:lnTo>
                  <a:lnTo>
                    <a:pt x="12" y="78"/>
                  </a:lnTo>
                  <a:lnTo>
                    <a:pt x="8" y="72"/>
                  </a:lnTo>
                  <a:lnTo>
                    <a:pt x="4" y="65"/>
                  </a:lnTo>
                  <a:lnTo>
                    <a:pt x="1" y="59"/>
                  </a:lnTo>
                  <a:lnTo>
                    <a:pt x="0" y="52"/>
                  </a:lnTo>
                  <a:lnTo>
                    <a:pt x="0" y="46"/>
                  </a:lnTo>
                  <a:lnTo>
                    <a:pt x="0" y="38"/>
                  </a:lnTo>
                  <a:lnTo>
                    <a:pt x="1" y="31"/>
                  </a:lnTo>
                  <a:lnTo>
                    <a:pt x="2" y="24"/>
                  </a:lnTo>
                  <a:lnTo>
                    <a:pt x="11" y="24"/>
                  </a:lnTo>
                  <a:lnTo>
                    <a:pt x="19" y="25"/>
                  </a:lnTo>
                  <a:lnTo>
                    <a:pt x="26" y="27"/>
                  </a:lnTo>
                  <a:lnTo>
                    <a:pt x="33" y="30"/>
                  </a:lnTo>
                  <a:lnTo>
                    <a:pt x="44" y="37"/>
                  </a:lnTo>
                  <a:lnTo>
                    <a:pt x="54" y="46"/>
                  </a:lnTo>
                  <a:lnTo>
                    <a:pt x="65" y="54"/>
                  </a:lnTo>
                  <a:lnTo>
                    <a:pt x="76" y="62"/>
                  </a:lnTo>
                  <a:lnTo>
                    <a:pt x="81" y="64"/>
                  </a:lnTo>
                  <a:lnTo>
                    <a:pt x="88" y="67"/>
                  </a:lnTo>
                  <a:lnTo>
                    <a:pt x="96" y="69"/>
                  </a:lnTo>
                  <a:lnTo>
                    <a:pt x="105" y="70"/>
                  </a:lnTo>
                  <a:lnTo>
                    <a:pt x="112" y="68"/>
                  </a:lnTo>
                  <a:lnTo>
                    <a:pt x="118" y="65"/>
                  </a:lnTo>
                  <a:lnTo>
                    <a:pt x="127" y="65"/>
                  </a:lnTo>
                  <a:lnTo>
                    <a:pt x="134" y="67"/>
                  </a:lnTo>
                  <a:lnTo>
                    <a:pt x="147" y="69"/>
                  </a:lnTo>
                  <a:lnTo>
                    <a:pt x="160" y="74"/>
                  </a:lnTo>
                  <a:lnTo>
                    <a:pt x="174" y="80"/>
                  </a:lnTo>
                  <a:lnTo>
                    <a:pt x="188" y="86"/>
                  </a:lnTo>
                  <a:lnTo>
                    <a:pt x="201" y="91"/>
                  </a:lnTo>
                  <a:lnTo>
                    <a:pt x="215" y="94"/>
                  </a:lnTo>
                  <a:lnTo>
                    <a:pt x="226" y="92"/>
                  </a:lnTo>
                  <a:lnTo>
                    <a:pt x="236" y="91"/>
                  </a:lnTo>
                  <a:lnTo>
                    <a:pt x="247" y="91"/>
                  </a:lnTo>
                  <a:lnTo>
                    <a:pt x="257" y="91"/>
                  </a:lnTo>
                  <a:lnTo>
                    <a:pt x="276" y="94"/>
                  </a:lnTo>
                  <a:lnTo>
                    <a:pt x="294" y="100"/>
                  </a:lnTo>
                  <a:lnTo>
                    <a:pt x="313" y="106"/>
                  </a:lnTo>
                  <a:lnTo>
                    <a:pt x="331" y="113"/>
                  </a:lnTo>
                  <a:lnTo>
                    <a:pt x="349" y="120"/>
                  </a:lnTo>
                  <a:lnTo>
                    <a:pt x="369" y="124"/>
                  </a:lnTo>
                  <a:lnTo>
                    <a:pt x="381" y="125"/>
                  </a:lnTo>
                  <a:lnTo>
                    <a:pt x="395" y="124"/>
                  </a:lnTo>
                  <a:lnTo>
                    <a:pt x="410" y="124"/>
                  </a:lnTo>
                  <a:lnTo>
                    <a:pt x="424" y="125"/>
                  </a:lnTo>
                  <a:lnTo>
                    <a:pt x="438" y="126"/>
                  </a:lnTo>
                  <a:lnTo>
                    <a:pt x="452" y="128"/>
                  </a:lnTo>
                  <a:lnTo>
                    <a:pt x="457" y="131"/>
                  </a:lnTo>
                  <a:lnTo>
                    <a:pt x="463" y="134"/>
                  </a:lnTo>
                  <a:lnTo>
                    <a:pt x="468" y="137"/>
                  </a:lnTo>
                  <a:lnTo>
                    <a:pt x="474" y="142"/>
                  </a:lnTo>
                  <a:lnTo>
                    <a:pt x="489" y="139"/>
                  </a:lnTo>
                  <a:lnTo>
                    <a:pt x="504" y="138"/>
                  </a:lnTo>
                  <a:lnTo>
                    <a:pt x="519" y="139"/>
                  </a:lnTo>
                  <a:lnTo>
                    <a:pt x="533" y="142"/>
                  </a:lnTo>
                  <a:lnTo>
                    <a:pt x="548" y="144"/>
                  </a:lnTo>
                  <a:lnTo>
                    <a:pt x="562" y="148"/>
                  </a:lnTo>
                  <a:lnTo>
                    <a:pt x="574" y="154"/>
                  </a:lnTo>
                  <a:lnTo>
                    <a:pt x="587" y="160"/>
                  </a:lnTo>
                  <a:lnTo>
                    <a:pt x="619" y="163"/>
                  </a:lnTo>
                  <a:lnTo>
                    <a:pt x="651" y="167"/>
                  </a:lnTo>
                  <a:lnTo>
                    <a:pt x="681" y="172"/>
                  </a:lnTo>
                  <a:lnTo>
                    <a:pt x="711" y="179"/>
                  </a:lnTo>
                  <a:lnTo>
                    <a:pt x="740" y="186"/>
                  </a:lnTo>
                  <a:lnTo>
                    <a:pt x="771" y="191"/>
                  </a:lnTo>
                  <a:lnTo>
                    <a:pt x="803" y="196"/>
                  </a:lnTo>
                  <a:lnTo>
                    <a:pt x="834" y="198"/>
                  </a:lnTo>
                  <a:lnTo>
                    <a:pt x="844" y="202"/>
                  </a:lnTo>
                  <a:lnTo>
                    <a:pt x="852" y="206"/>
                  </a:lnTo>
                  <a:lnTo>
                    <a:pt x="862" y="209"/>
                  </a:lnTo>
                  <a:lnTo>
                    <a:pt x="872" y="211"/>
                  </a:lnTo>
                  <a:lnTo>
                    <a:pt x="891" y="212"/>
                  </a:lnTo>
                  <a:lnTo>
                    <a:pt x="910" y="212"/>
                  </a:lnTo>
                  <a:lnTo>
                    <a:pt x="930" y="211"/>
                  </a:lnTo>
                  <a:lnTo>
                    <a:pt x="950" y="208"/>
                  </a:lnTo>
                  <a:lnTo>
                    <a:pt x="970" y="204"/>
                  </a:lnTo>
                  <a:lnTo>
                    <a:pt x="990" y="202"/>
                  </a:lnTo>
                  <a:lnTo>
                    <a:pt x="1013" y="208"/>
                  </a:lnTo>
                  <a:lnTo>
                    <a:pt x="1035" y="212"/>
                  </a:lnTo>
                  <a:lnTo>
                    <a:pt x="1057" y="215"/>
                  </a:lnTo>
                  <a:lnTo>
                    <a:pt x="1079" y="218"/>
                  </a:lnTo>
                  <a:lnTo>
                    <a:pt x="1101" y="219"/>
                  </a:lnTo>
                  <a:lnTo>
                    <a:pt x="1123" y="219"/>
                  </a:lnTo>
                  <a:lnTo>
                    <a:pt x="1147" y="219"/>
                  </a:lnTo>
                  <a:lnTo>
                    <a:pt x="1171" y="219"/>
                  </a:lnTo>
                  <a:lnTo>
                    <a:pt x="1178" y="218"/>
                  </a:lnTo>
                  <a:lnTo>
                    <a:pt x="1187" y="215"/>
                  </a:lnTo>
                  <a:lnTo>
                    <a:pt x="1195" y="214"/>
                  </a:lnTo>
                  <a:lnTo>
                    <a:pt x="1203" y="212"/>
                  </a:lnTo>
                  <a:lnTo>
                    <a:pt x="1212" y="210"/>
                  </a:lnTo>
                  <a:lnTo>
                    <a:pt x="1220" y="209"/>
                  </a:lnTo>
                  <a:lnTo>
                    <a:pt x="1228" y="208"/>
                  </a:lnTo>
                  <a:lnTo>
                    <a:pt x="1238" y="206"/>
                  </a:lnTo>
                  <a:lnTo>
                    <a:pt x="1239" y="210"/>
                  </a:lnTo>
                  <a:lnTo>
                    <a:pt x="1242" y="212"/>
                  </a:lnTo>
                  <a:lnTo>
                    <a:pt x="1246" y="214"/>
                  </a:lnTo>
                  <a:lnTo>
                    <a:pt x="1250" y="215"/>
                  </a:lnTo>
                  <a:lnTo>
                    <a:pt x="1256" y="217"/>
                  </a:lnTo>
                  <a:lnTo>
                    <a:pt x="1260" y="218"/>
                  </a:lnTo>
                  <a:lnTo>
                    <a:pt x="1265" y="219"/>
                  </a:lnTo>
                  <a:lnTo>
                    <a:pt x="1270" y="221"/>
                  </a:lnTo>
                  <a:lnTo>
                    <a:pt x="1278" y="221"/>
                  </a:lnTo>
                  <a:lnTo>
                    <a:pt x="1286" y="220"/>
                  </a:lnTo>
                  <a:lnTo>
                    <a:pt x="1294" y="219"/>
                  </a:lnTo>
                  <a:lnTo>
                    <a:pt x="1303" y="218"/>
                  </a:lnTo>
                  <a:lnTo>
                    <a:pt x="1319" y="213"/>
                  </a:lnTo>
                  <a:lnTo>
                    <a:pt x="1336" y="209"/>
                  </a:lnTo>
                  <a:lnTo>
                    <a:pt x="1344" y="208"/>
                  </a:lnTo>
                  <a:lnTo>
                    <a:pt x="1351" y="207"/>
                  </a:lnTo>
                  <a:lnTo>
                    <a:pt x="1359" y="206"/>
                  </a:lnTo>
                  <a:lnTo>
                    <a:pt x="1368" y="207"/>
                  </a:lnTo>
                  <a:lnTo>
                    <a:pt x="1376" y="208"/>
                  </a:lnTo>
                  <a:lnTo>
                    <a:pt x="1383" y="210"/>
                  </a:lnTo>
                  <a:lnTo>
                    <a:pt x="1391" y="213"/>
                  </a:lnTo>
                  <a:lnTo>
                    <a:pt x="1398" y="219"/>
                  </a:lnTo>
                  <a:lnTo>
                    <a:pt x="1412" y="217"/>
                  </a:lnTo>
                  <a:lnTo>
                    <a:pt x="1426" y="217"/>
                  </a:lnTo>
                  <a:lnTo>
                    <a:pt x="1441" y="217"/>
                  </a:lnTo>
                  <a:lnTo>
                    <a:pt x="1456" y="218"/>
                  </a:lnTo>
                  <a:lnTo>
                    <a:pt x="1471" y="217"/>
                  </a:lnTo>
                  <a:lnTo>
                    <a:pt x="1485" y="215"/>
                  </a:lnTo>
                  <a:lnTo>
                    <a:pt x="1492" y="214"/>
                  </a:lnTo>
                  <a:lnTo>
                    <a:pt x="1499" y="212"/>
                  </a:lnTo>
                  <a:lnTo>
                    <a:pt x="1505" y="209"/>
                  </a:lnTo>
                  <a:lnTo>
                    <a:pt x="1511" y="206"/>
                  </a:lnTo>
                  <a:lnTo>
                    <a:pt x="1517" y="204"/>
                  </a:lnTo>
                  <a:lnTo>
                    <a:pt x="1522" y="204"/>
                  </a:lnTo>
                  <a:lnTo>
                    <a:pt x="1528" y="204"/>
                  </a:lnTo>
                  <a:lnTo>
                    <a:pt x="1534" y="206"/>
                  </a:lnTo>
                  <a:lnTo>
                    <a:pt x="1539" y="207"/>
                  </a:lnTo>
                  <a:lnTo>
                    <a:pt x="1545" y="208"/>
                  </a:lnTo>
                  <a:lnTo>
                    <a:pt x="1552" y="209"/>
                  </a:lnTo>
                  <a:lnTo>
                    <a:pt x="1557" y="210"/>
                  </a:lnTo>
                  <a:lnTo>
                    <a:pt x="1568" y="209"/>
                  </a:lnTo>
                  <a:lnTo>
                    <a:pt x="1579" y="207"/>
                  </a:lnTo>
                  <a:lnTo>
                    <a:pt x="1592" y="206"/>
                  </a:lnTo>
                  <a:lnTo>
                    <a:pt x="1604" y="204"/>
                  </a:lnTo>
                  <a:lnTo>
                    <a:pt x="1616" y="202"/>
                  </a:lnTo>
                  <a:lnTo>
                    <a:pt x="1628" y="200"/>
                  </a:lnTo>
                  <a:lnTo>
                    <a:pt x="1640" y="197"/>
                  </a:lnTo>
                  <a:lnTo>
                    <a:pt x="1651" y="193"/>
                  </a:lnTo>
                  <a:lnTo>
                    <a:pt x="1665" y="197"/>
                  </a:lnTo>
                  <a:lnTo>
                    <a:pt x="1679" y="200"/>
                  </a:lnTo>
                  <a:lnTo>
                    <a:pt x="1694" y="203"/>
                  </a:lnTo>
                  <a:lnTo>
                    <a:pt x="1708" y="206"/>
                  </a:lnTo>
                  <a:lnTo>
                    <a:pt x="1723" y="208"/>
                  </a:lnTo>
                  <a:lnTo>
                    <a:pt x="1737" y="209"/>
                  </a:lnTo>
                  <a:lnTo>
                    <a:pt x="1750" y="210"/>
                  </a:lnTo>
                  <a:lnTo>
                    <a:pt x="1764" y="210"/>
                  </a:lnTo>
                  <a:lnTo>
                    <a:pt x="1785" y="204"/>
                  </a:lnTo>
                  <a:lnTo>
                    <a:pt x="1804" y="199"/>
                  </a:lnTo>
                  <a:lnTo>
                    <a:pt x="1827" y="193"/>
                  </a:lnTo>
                  <a:lnTo>
                    <a:pt x="1847" y="189"/>
                  </a:lnTo>
                  <a:lnTo>
                    <a:pt x="1869" y="186"/>
                  </a:lnTo>
                  <a:lnTo>
                    <a:pt x="1890" y="185"/>
                  </a:lnTo>
                  <a:lnTo>
                    <a:pt x="1901" y="185"/>
                  </a:lnTo>
                  <a:lnTo>
                    <a:pt x="1912" y="186"/>
                  </a:lnTo>
                  <a:lnTo>
                    <a:pt x="1922" y="188"/>
                  </a:lnTo>
                  <a:lnTo>
                    <a:pt x="1933" y="191"/>
                  </a:lnTo>
                  <a:lnTo>
                    <a:pt x="1945" y="196"/>
                  </a:lnTo>
                  <a:lnTo>
                    <a:pt x="1956" y="198"/>
                  </a:lnTo>
                  <a:lnTo>
                    <a:pt x="1967" y="198"/>
                  </a:lnTo>
                  <a:lnTo>
                    <a:pt x="1977" y="196"/>
                  </a:lnTo>
                  <a:lnTo>
                    <a:pt x="1988" y="192"/>
                  </a:lnTo>
                  <a:lnTo>
                    <a:pt x="1998" y="189"/>
                  </a:lnTo>
                  <a:lnTo>
                    <a:pt x="2008" y="184"/>
                  </a:lnTo>
                  <a:lnTo>
                    <a:pt x="2016" y="179"/>
                  </a:lnTo>
                  <a:lnTo>
                    <a:pt x="2025" y="175"/>
                  </a:lnTo>
                  <a:lnTo>
                    <a:pt x="2035" y="170"/>
                  </a:lnTo>
                  <a:lnTo>
                    <a:pt x="2045" y="167"/>
                  </a:lnTo>
                  <a:lnTo>
                    <a:pt x="2055" y="166"/>
                  </a:lnTo>
                  <a:lnTo>
                    <a:pt x="2064" y="166"/>
                  </a:lnTo>
                  <a:lnTo>
                    <a:pt x="2075" y="167"/>
                  </a:lnTo>
                  <a:lnTo>
                    <a:pt x="2086" y="171"/>
                  </a:lnTo>
                  <a:lnTo>
                    <a:pt x="2099" y="179"/>
                  </a:lnTo>
                  <a:lnTo>
                    <a:pt x="2107" y="180"/>
                  </a:lnTo>
                  <a:lnTo>
                    <a:pt x="2115" y="181"/>
                  </a:lnTo>
                  <a:lnTo>
                    <a:pt x="2125" y="180"/>
                  </a:lnTo>
                  <a:lnTo>
                    <a:pt x="2133" y="180"/>
                  </a:lnTo>
                  <a:lnTo>
                    <a:pt x="2143" y="178"/>
                  </a:lnTo>
                  <a:lnTo>
                    <a:pt x="2151" y="176"/>
                  </a:lnTo>
                  <a:lnTo>
                    <a:pt x="2158" y="172"/>
                  </a:lnTo>
                  <a:lnTo>
                    <a:pt x="2165" y="168"/>
                  </a:lnTo>
                  <a:lnTo>
                    <a:pt x="2172" y="169"/>
                  </a:lnTo>
                  <a:lnTo>
                    <a:pt x="2179" y="169"/>
                  </a:lnTo>
                  <a:lnTo>
                    <a:pt x="2186" y="168"/>
                  </a:lnTo>
                  <a:lnTo>
                    <a:pt x="2193" y="166"/>
                  </a:lnTo>
                  <a:lnTo>
                    <a:pt x="2204" y="159"/>
                  </a:lnTo>
                  <a:lnTo>
                    <a:pt x="2213" y="153"/>
                  </a:lnTo>
                  <a:lnTo>
                    <a:pt x="2219" y="149"/>
                  </a:lnTo>
                  <a:lnTo>
                    <a:pt x="2224" y="147"/>
                  </a:lnTo>
                  <a:lnTo>
                    <a:pt x="2229" y="145"/>
                  </a:lnTo>
                  <a:lnTo>
                    <a:pt x="2236" y="144"/>
                  </a:lnTo>
                  <a:lnTo>
                    <a:pt x="2241" y="143"/>
                  </a:lnTo>
                  <a:lnTo>
                    <a:pt x="2248" y="144"/>
                  </a:lnTo>
                  <a:lnTo>
                    <a:pt x="2255" y="147"/>
                  </a:lnTo>
                  <a:lnTo>
                    <a:pt x="2262" y="152"/>
                  </a:lnTo>
                  <a:lnTo>
                    <a:pt x="2273" y="152"/>
                  </a:lnTo>
                  <a:lnTo>
                    <a:pt x="2283" y="149"/>
                  </a:lnTo>
                  <a:lnTo>
                    <a:pt x="2291" y="147"/>
                  </a:lnTo>
                  <a:lnTo>
                    <a:pt x="2299" y="144"/>
                  </a:lnTo>
                  <a:lnTo>
                    <a:pt x="2307" y="142"/>
                  </a:lnTo>
                  <a:lnTo>
                    <a:pt x="2316" y="142"/>
                  </a:lnTo>
                  <a:lnTo>
                    <a:pt x="2320" y="142"/>
                  </a:lnTo>
                  <a:lnTo>
                    <a:pt x="2324" y="144"/>
                  </a:lnTo>
                  <a:lnTo>
                    <a:pt x="2328" y="146"/>
                  </a:lnTo>
                  <a:lnTo>
                    <a:pt x="2334" y="149"/>
                  </a:lnTo>
                  <a:lnTo>
                    <a:pt x="2341" y="148"/>
                  </a:lnTo>
                  <a:lnTo>
                    <a:pt x="2346" y="146"/>
                  </a:lnTo>
                  <a:lnTo>
                    <a:pt x="2352" y="143"/>
                  </a:lnTo>
                  <a:lnTo>
                    <a:pt x="2357" y="139"/>
                  </a:lnTo>
                  <a:lnTo>
                    <a:pt x="2363" y="135"/>
                  </a:lnTo>
                  <a:lnTo>
                    <a:pt x="2368" y="132"/>
                  </a:lnTo>
                  <a:lnTo>
                    <a:pt x="2374" y="127"/>
                  </a:lnTo>
                  <a:lnTo>
                    <a:pt x="2378" y="124"/>
                  </a:lnTo>
                  <a:lnTo>
                    <a:pt x="2389" y="126"/>
                  </a:lnTo>
                  <a:lnTo>
                    <a:pt x="2399" y="126"/>
                  </a:lnTo>
                  <a:lnTo>
                    <a:pt x="2408" y="126"/>
                  </a:lnTo>
                  <a:lnTo>
                    <a:pt x="2418" y="124"/>
                  </a:lnTo>
                  <a:lnTo>
                    <a:pt x="2428" y="122"/>
                  </a:lnTo>
                  <a:lnTo>
                    <a:pt x="2436" y="118"/>
                  </a:lnTo>
                  <a:lnTo>
                    <a:pt x="2444" y="115"/>
                  </a:lnTo>
                  <a:lnTo>
                    <a:pt x="2451" y="112"/>
                  </a:lnTo>
                  <a:lnTo>
                    <a:pt x="2464" y="113"/>
                  </a:lnTo>
                  <a:lnTo>
                    <a:pt x="2476" y="113"/>
                  </a:lnTo>
                  <a:lnTo>
                    <a:pt x="2487" y="111"/>
                  </a:lnTo>
                  <a:lnTo>
                    <a:pt x="2498" y="107"/>
                  </a:lnTo>
                  <a:lnTo>
                    <a:pt x="2509" y="102"/>
                  </a:lnTo>
                  <a:lnTo>
                    <a:pt x="2520" y="96"/>
                  </a:lnTo>
                  <a:lnTo>
                    <a:pt x="2530" y="91"/>
                  </a:lnTo>
                  <a:lnTo>
                    <a:pt x="2538" y="84"/>
                  </a:lnTo>
                  <a:lnTo>
                    <a:pt x="2558" y="83"/>
                  </a:lnTo>
                  <a:lnTo>
                    <a:pt x="2577" y="81"/>
                  </a:lnTo>
                  <a:lnTo>
                    <a:pt x="2596" y="79"/>
                  </a:lnTo>
                  <a:lnTo>
                    <a:pt x="2614" y="77"/>
                  </a:lnTo>
                  <a:lnTo>
                    <a:pt x="2634" y="73"/>
                  </a:lnTo>
                  <a:lnTo>
                    <a:pt x="2650" y="69"/>
                  </a:lnTo>
                  <a:lnTo>
                    <a:pt x="2667" y="62"/>
                  </a:lnTo>
                  <a:lnTo>
                    <a:pt x="2683" y="54"/>
                  </a:lnTo>
                  <a:lnTo>
                    <a:pt x="2697" y="52"/>
                  </a:lnTo>
                  <a:lnTo>
                    <a:pt x="2711" y="50"/>
                  </a:lnTo>
                  <a:lnTo>
                    <a:pt x="2723" y="46"/>
                  </a:lnTo>
                  <a:lnTo>
                    <a:pt x="2736" y="40"/>
                  </a:lnTo>
                  <a:lnTo>
                    <a:pt x="2747" y="35"/>
                  </a:lnTo>
                  <a:lnTo>
                    <a:pt x="2758" y="28"/>
                  </a:lnTo>
                  <a:lnTo>
                    <a:pt x="2768" y="21"/>
                  </a:lnTo>
                  <a:lnTo>
                    <a:pt x="2776" y="13"/>
                  </a:lnTo>
                  <a:lnTo>
                    <a:pt x="2781" y="14"/>
                  </a:lnTo>
                  <a:lnTo>
                    <a:pt x="2788" y="14"/>
                  </a:lnTo>
                  <a:lnTo>
                    <a:pt x="2794" y="13"/>
                  </a:lnTo>
                  <a:lnTo>
                    <a:pt x="2799" y="10"/>
                  </a:lnTo>
                  <a:lnTo>
                    <a:pt x="2804" y="9"/>
                  </a:lnTo>
                  <a:lnTo>
                    <a:pt x="2808" y="6"/>
                  </a:lnTo>
                  <a:lnTo>
                    <a:pt x="2812" y="4"/>
                  </a:lnTo>
                  <a:lnTo>
                    <a:pt x="2816" y="0"/>
                  </a:lnTo>
                  <a:lnTo>
                    <a:pt x="2819" y="4"/>
                  </a:lnTo>
                  <a:lnTo>
                    <a:pt x="2821" y="8"/>
                  </a:lnTo>
                  <a:lnTo>
                    <a:pt x="2823" y="13"/>
                  </a:lnTo>
                  <a:lnTo>
                    <a:pt x="2823" y="17"/>
                  </a:lnTo>
                  <a:lnTo>
                    <a:pt x="2823" y="26"/>
                  </a:lnTo>
                  <a:lnTo>
                    <a:pt x="2821" y="36"/>
                  </a:lnTo>
                  <a:lnTo>
                    <a:pt x="2819" y="45"/>
                  </a:lnTo>
                  <a:lnTo>
                    <a:pt x="2816" y="54"/>
                  </a:lnTo>
                  <a:lnTo>
                    <a:pt x="2815" y="64"/>
                  </a:lnTo>
                  <a:lnTo>
                    <a:pt x="2816" y="73"/>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5" name="Freeform 234">
              <a:extLst>
                <a:ext uri="{FF2B5EF4-FFF2-40B4-BE49-F238E27FC236}">
                  <a16:creationId xmlns:a16="http://schemas.microsoft.com/office/drawing/2014/main" id="{C9F0D4DA-F8DF-47C7-81E8-C0A70A3B3539}"/>
                </a:ext>
              </a:extLst>
            </p:cNvPr>
            <p:cNvSpPr>
              <a:spLocks/>
            </p:cNvSpPr>
            <p:nvPr/>
          </p:nvSpPr>
          <p:spPr bwMode="auto">
            <a:xfrm>
              <a:off x="2376488" y="3827463"/>
              <a:ext cx="4475163" cy="487363"/>
            </a:xfrm>
            <a:custGeom>
              <a:avLst/>
              <a:gdLst>
                <a:gd name="T0" fmla="*/ 200 w 2819"/>
                <a:gd name="T1" fmla="*/ 73 h 307"/>
                <a:gd name="T2" fmla="*/ 348 w 2819"/>
                <a:gd name="T3" fmla="*/ 90 h 307"/>
                <a:gd name="T4" fmla="*/ 437 w 2819"/>
                <a:gd name="T5" fmla="*/ 120 h 307"/>
                <a:gd name="T6" fmla="*/ 524 w 2819"/>
                <a:gd name="T7" fmla="*/ 148 h 307"/>
                <a:gd name="T8" fmla="*/ 624 w 2819"/>
                <a:gd name="T9" fmla="*/ 163 h 307"/>
                <a:gd name="T10" fmla="*/ 732 w 2819"/>
                <a:gd name="T11" fmla="*/ 169 h 307"/>
                <a:gd name="T12" fmla="*/ 854 w 2819"/>
                <a:gd name="T13" fmla="*/ 183 h 307"/>
                <a:gd name="T14" fmla="*/ 971 w 2819"/>
                <a:gd name="T15" fmla="*/ 191 h 307"/>
                <a:gd name="T16" fmla="*/ 1068 w 2819"/>
                <a:gd name="T17" fmla="*/ 203 h 307"/>
                <a:gd name="T18" fmla="*/ 1163 w 2819"/>
                <a:gd name="T19" fmla="*/ 221 h 307"/>
                <a:gd name="T20" fmla="*/ 1303 w 2819"/>
                <a:gd name="T21" fmla="*/ 221 h 307"/>
                <a:gd name="T22" fmla="*/ 1387 w 2819"/>
                <a:gd name="T23" fmla="*/ 215 h 307"/>
                <a:gd name="T24" fmla="*/ 1478 w 2819"/>
                <a:gd name="T25" fmla="*/ 217 h 307"/>
                <a:gd name="T26" fmla="*/ 1564 w 2819"/>
                <a:gd name="T27" fmla="*/ 204 h 307"/>
                <a:gd name="T28" fmla="*/ 1671 w 2819"/>
                <a:gd name="T29" fmla="*/ 198 h 307"/>
                <a:gd name="T30" fmla="*/ 1788 w 2819"/>
                <a:gd name="T31" fmla="*/ 203 h 307"/>
                <a:gd name="T32" fmla="*/ 1860 w 2819"/>
                <a:gd name="T33" fmla="*/ 195 h 307"/>
                <a:gd name="T34" fmla="*/ 1937 w 2819"/>
                <a:gd name="T35" fmla="*/ 180 h 307"/>
                <a:gd name="T36" fmla="*/ 2012 w 2819"/>
                <a:gd name="T37" fmla="*/ 170 h 307"/>
                <a:gd name="T38" fmla="*/ 2092 w 2819"/>
                <a:gd name="T39" fmla="*/ 176 h 307"/>
                <a:gd name="T40" fmla="*/ 2169 w 2819"/>
                <a:gd name="T41" fmla="*/ 155 h 307"/>
                <a:gd name="T42" fmla="*/ 2251 w 2819"/>
                <a:gd name="T43" fmla="*/ 134 h 307"/>
                <a:gd name="T44" fmla="*/ 2291 w 2819"/>
                <a:gd name="T45" fmla="*/ 133 h 307"/>
                <a:gd name="T46" fmla="*/ 2363 w 2819"/>
                <a:gd name="T47" fmla="*/ 116 h 307"/>
                <a:gd name="T48" fmla="*/ 2468 w 2819"/>
                <a:gd name="T49" fmla="*/ 94 h 307"/>
                <a:gd name="T50" fmla="*/ 2602 w 2819"/>
                <a:gd name="T51" fmla="*/ 56 h 307"/>
                <a:gd name="T52" fmla="*/ 2696 w 2819"/>
                <a:gd name="T53" fmla="*/ 51 h 307"/>
                <a:gd name="T54" fmla="*/ 2786 w 2819"/>
                <a:gd name="T55" fmla="*/ 27 h 307"/>
                <a:gd name="T56" fmla="*/ 2816 w 2819"/>
                <a:gd name="T57" fmla="*/ 72 h 307"/>
                <a:gd name="T58" fmla="*/ 2798 w 2819"/>
                <a:gd name="T59" fmla="*/ 74 h 307"/>
                <a:gd name="T60" fmla="*/ 2782 w 2819"/>
                <a:gd name="T61" fmla="*/ 106 h 307"/>
                <a:gd name="T62" fmla="*/ 2729 w 2819"/>
                <a:gd name="T63" fmla="*/ 130 h 307"/>
                <a:gd name="T64" fmla="*/ 2666 w 2819"/>
                <a:gd name="T65" fmla="*/ 136 h 307"/>
                <a:gd name="T66" fmla="*/ 2590 w 2819"/>
                <a:gd name="T67" fmla="*/ 159 h 307"/>
                <a:gd name="T68" fmla="*/ 2507 w 2819"/>
                <a:gd name="T69" fmla="*/ 173 h 307"/>
                <a:gd name="T70" fmla="*/ 2432 w 2819"/>
                <a:gd name="T71" fmla="*/ 204 h 307"/>
                <a:gd name="T72" fmla="*/ 2357 w 2819"/>
                <a:gd name="T73" fmla="*/ 211 h 307"/>
                <a:gd name="T74" fmla="*/ 2326 w 2819"/>
                <a:gd name="T75" fmla="*/ 217 h 307"/>
                <a:gd name="T76" fmla="*/ 2205 w 2819"/>
                <a:gd name="T77" fmla="*/ 224 h 307"/>
                <a:gd name="T78" fmla="*/ 2098 w 2819"/>
                <a:gd name="T79" fmla="*/ 243 h 307"/>
                <a:gd name="T80" fmla="*/ 2006 w 2819"/>
                <a:gd name="T81" fmla="*/ 246 h 307"/>
                <a:gd name="T82" fmla="*/ 1919 w 2819"/>
                <a:gd name="T83" fmla="*/ 275 h 307"/>
                <a:gd name="T84" fmla="*/ 1800 w 2819"/>
                <a:gd name="T85" fmla="*/ 286 h 307"/>
                <a:gd name="T86" fmla="*/ 1716 w 2819"/>
                <a:gd name="T87" fmla="*/ 275 h 307"/>
                <a:gd name="T88" fmla="*/ 1615 w 2819"/>
                <a:gd name="T89" fmla="*/ 295 h 307"/>
                <a:gd name="T90" fmla="*/ 1495 w 2819"/>
                <a:gd name="T91" fmla="*/ 301 h 307"/>
                <a:gd name="T92" fmla="*/ 1380 w 2819"/>
                <a:gd name="T93" fmla="*/ 296 h 307"/>
                <a:gd name="T94" fmla="*/ 1259 w 2819"/>
                <a:gd name="T95" fmla="*/ 307 h 307"/>
                <a:gd name="T96" fmla="*/ 1136 w 2819"/>
                <a:gd name="T97" fmla="*/ 289 h 307"/>
                <a:gd name="T98" fmla="*/ 973 w 2819"/>
                <a:gd name="T99" fmla="*/ 276 h 307"/>
                <a:gd name="T100" fmla="*/ 829 w 2819"/>
                <a:gd name="T101" fmla="*/ 253 h 307"/>
                <a:gd name="T102" fmla="*/ 735 w 2819"/>
                <a:gd name="T103" fmla="*/ 248 h 307"/>
                <a:gd name="T104" fmla="*/ 623 w 2819"/>
                <a:gd name="T105" fmla="*/ 234 h 307"/>
                <a:gd name="T106" fmla="*/ 507 w 2819"/>
                <a:gd name="T107" fmla="*/ 219 h 307"/>
                <a:gd name="T108" fmla="*/ 363 w 2819"/>
                <a:gd name="T109" fmla="*/ 183 h 307"/>
                <a:gd name="T110" fmla="*/ 235 w 2819"/>
                <a:gd name="T111" fmla="*/ 148 h 307"/>
                <a:gd name="T112" fmla="*/ 66 w 2819"/>
                <a:gd name="T113" fmla="*/ 105 h 307"/>
                <a:gd name="T114" fmla="*/ 0 w 2819"/>
                <a:gd name="T115" fmla="*/ 47 h 307"/>
                <a:gd name="T116" fmla="*/ 51 w 2819"/>
                <a:gd name="T117" fmla="*/ 30 h 3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19" h="307">
                  <a:moveTo>
                    <a:pt x="95" y="40"/>
                  </a:moveTo>
                  <a:lnTo>
                    <a:pt x="104" y="41"/>
                  </a:lnTo>
                  <a:lnTo>
                    <a:pt x="112" y="42"/>
                  </a:lnTo>
                  <a:lnTo>
                    <a:pt x="120" y="44"/>
                  </a:lnTo>
                  <a:lnTo>
                    <a:pt x="128" y="48"/>
                  </a:lnTo>
                  <a:lnTo>
                    <a:pt x="144" y="54"/>
                  </a:lnTo>
                  <a:lnTo>
                    <a:pt x="159" y="63"/>
                  </a:lnTo>
                  <a:lnTo>
                    <a:pt x="167" y="66"/>
                  </a:lnTo>
                  <a:lnTo>
                    <a:pt x="175" y="70"/>
                  </a:lnTo>
                  <a:lnTo>
                    <a:pt x="184" y="72"/>
                  </a:lnTo>
                  <a:lnTo>
                    <a:pt x="192" y="73"/>
                  </a:lnTo>
                  <a:lnTo>
                    <a:pt x="200" y="73"/>
                  </a:lnTo>
                  <a:lnTo>
                    <a:pt x="210" y="73"/>
                  </a:lnTo>
                  <a:lnTo>
                    <a:pt x="220" y="70"/>
                  </a:lnTo>
                  <a:lnTo>
                    <a:pt x="229" y="65"/>
                  </a:lnTo>
                  <a:lnTo>
                    <a:pt x="271" y="91"/>
                  </a:lnTo>
                  <a:lnTo>
                    <a:pt x="279" y="93"/>
                  </a:lnTo>
                  <a:lnTo>
                    <a:pt x="286" y="94"/>
                  </a:lnTo>
                  <a:lnTo>
                    <a:pt x="294" y="94"/>
                  </a:lnTo>
                  <a:lnTo>
                    <a:pt x="303" y="94"/>
                  </a:lnTo>
                  <a:lnTo>
                    <a:pt x="318" y="92"/>
                  </a:lnTo>
                  <a:lnTo>
                    <a:pt x="333" y="90"/>
                  </a:lnTo>
                  <a:lnTo>
                    <a:pt x="341" y="90"/>
                  </a:lnTo>
                  <a:lnTo>
                    <a:pt x="348" y="90"/>
                  </a:lnTo>
                  <a:lnTo>
                    <a:pt x="354" y="91"/>
                  </a:lnTo>
                  <a:lnTo>
                    <a:pt x="361" y="93"/>
                  </a:lnTo>
                  <a:lnTo>
                    <a:pt x="366" y="95"/>
                  </a:lnTo>
                  <a:lnTo>
                    <a:pt x="372" y="99"/>
                  </a:lnTo>
                  <a:lnTo>
                    <a:pt x="376" y="106"/>
                  </a:lnTo>
                  <a:lnTo>
                    <a:pt x="379" y="114"/>
                  </a:lnTo>
                  <a:lnTo>
                    <a:pt x="387" y="118"/>
                  </a:lnTo>
                  <a:lnTo>
                    <a:pt x="396" y="122"/>
                  </a:lnTo>
                  <a:lnTo>
                    <a:pt x="406" y="123"/>
                  </a:lnTo>
                  <a:lnTo>
                    <a:pt x="417" y="123"/>
                  </a:lnTo>
                  <a:lnTo>
                    <a:pt x="427" y="122"/>
                  </a:lnTo>
                  <a:lnTo>
                    <a:pt x="437" y="120"/>
                  </a:lnTo>
                  <a:lnTo>
                    <a:pt x="446" y="119"/>
                  </a:lnTo>
                  <a:lnTo>
                    <a:pt x="456" y="119"/>
                  </a:lnTo>
                  <a:lnTo>
                    <a:pt x="460" y="118"/>
                  </a:lnTo>
                  <a:lnTo>
                    <a:pt x="466" y="116"/>
                  </a:lnTo>
                  <a:lnTo>
                    <a:pt x="470" y="116"/>
                  </a:lnTo>
                  <a:lnTo>
                    <a:pt x="475" y="117"/>
                  </a:lnTo>
                  <a:lnTo>
                    <a:pt x="484" y="120"/>
                  </a:lnTo>
                  <a:lnTo>
                    <a:pt x="492" y="126"/>
                  </a:lnTo>
                  <a:lnTo>
                    <a:pt x="500" y="131"/>
                  </a:lnTo>
                  <a:lnTo>
                    <a:pt x="507" y="138"/>
                  </a:lnTo>
                  <a:lnTo>
                    <a:pt x="515" y="144"/>
                  </a:lnTo>
                  <a:lnTo>
                    <a:pt x="524" y="148"/>
                  </a:lnTo>
                  <a:lnTo>
                    <a:pt x="536" y="148"/>
                  </a:lnTo>
                  <a:lnTo>
                    <a:pt x="548" y="147"/>
                  </a:lnTo>
                  <a:lnTo>
                    <a:pt x="560" y="145"/>
                  </a:lnTo>
                  <a:lnTo>
                    <a:pt x="571" y="144"/>
                  </a:lnTo>
                  <a:lnTo>
                    <a:pt x="582" y="144"/>
                  </a:lnTo>
                  <a:lnTo>
                    <a:pt x="593" y="146"/>
                  </a:lnTo>
                  <a:lnTo>
                    <a:pt x="597" y="147"/>
                  </a:lnTo>
                  <a:lnTo>
                    <a:pt x="602" y="150"/>
                  </a:lnTo>
                  <a:lnTo>
                    <a:pt x="607" y="153"/>
                  </a:lnTo>
                  <a:lnTo>
                    <a:pt x="611" y="158"/>
                  </a:lnTo>
                  <a:lnTo>
                    <a:pt x="618" y="161"/>
                  </a:lnTo>
                  <a:lnTo>
                    <a:pt x="624" y="163"/>
                  </a:lnTo>
                  <a:lnTo>
                    <a:pt x="630" y="165"/>
                  </a:lnTo>
                  <a:lnTo>
                    <a:pt x="637" y="163"/>
                  </a:lnTo>
                  <a:lnTo>
                    <a:pt x="649" y="161"/>
                  </a:lnTo>
                  <a:lnTo>
                    <a:pt x="662" y="157"/>
                  </a:lnTo>
                  <a:lnTo>
                    <a:pt x="674" y="152"/>
                  </a:lnTo>
                  <a:lnTo>
                    <a:pt x="688" y="150"/>
                  </a:lnTo>
                  <a:lnTo>
                    <a:pt x="694" y="150"/>
                  </a:lnTo>
                  <a:lnTo>
                    <a:pt x="700" y="150"/>
                  </a:lnTo>
                  <a:lnTo>
                    <a:pt x="707" y="152"/>
                  </a:lnTo>
                  <a:lnTo>
                    <a:pt x="714" y="156"/>
                  </a:lnTo>
                  <a:lnTo>
                    <a:pt x="723" y="163"/>
                  </a:lnTo>
                  <a:lnTo>
                    <a:pt x="732" y="169"/>
                  </a:lnTo>
                  <a:lnTo>
                    <a:pt x="743" y="173"/>
                  </a:lnTo>
                  <a:lnTo>
                    <a:pt x="754" y="178"/>
                  </a:lnTo>
                  <a:lnTo>
                    <a:pt x="765" y="180"/>
                  </a:lnTo>
                  <a:lnTo>
                    <a:pt x="778" y="180"/>
                  </a:lnTo>
                  <a:lnTo>
                    <a:pt x="790" y="180"/>
                  </a:lnTo>
                  <a:lnTo>
                    <a:pt x="803" y="179"/>
                  </a:lnTo>
                  <a:lnTo>
                    <a:pt x="811" y="176"/>
                  </a:lnTo>
                  <a:lnTo>
                    <a:pt x="818" y="173"/>
                  </a:lnTo>
                  <a:lnTo>
                    <a:pt x="823" y="173"/>
                  </a:lnTo>
                  <a:lnTo>
                    <a:pt x="830" y="173"/>
                  </a:lnTo>
                  <a:lnTo>
                    <a:pt x="841" y="177"/>
                  </a:lnTo>
                  <a:lnTo>
                    <a:pt x="854" y="183"/>
                  </a:lnTo>
                  <a:lnTo>
                    <a:pt x="865" y="190"/>
                  </a:lnTo>
                  <a:lnTo>
                    <a:pt x="876" y="195"/>
                  </a:lnTo>
                  <a:lnTo>
                    <a:pt x="883" y="198"/>
                  </a:lnTo>
                  <a:lnTo>
                    <a:pt x="888" y="199"/>
                  </a:lnTo>
                  <a:lnTo>
                    <a:pt x="895" y="199"/>
                  </a:lnTo>
                  <a:lnTo>
                    <a:pt x="904" y="198"/>
                  </a:lnTo>
                  <a:lnTo>
                    <a:pt x="916" y="198"/>
                  </a:lnTo>
                  <a:lnTo>
                    <a:pt x="930" y="195"/>
                  </a:lnTo>
                  <a:lnTo>
                    <a:pt x="944" y="193"/>
                  </a:lnTo>
                  <a:lnTo>
                    <a:pt x="958" y="191"/>
                  </a:lnTo>
                  <a:lnTo>
                    <a:pt x="964" y="191"/>
                  </a:lnTo>
                  <a:lnTo>
                    <a:pt x="971" y="191"/>
                  </a:lnTo>
                  <a:lnTo>
                    <a:pt x="977" y="192"/>
                  </a:lnTo>
                  <a:lnTo>
                    <a:pt x="982" y="193"/>
                  </a:lnTo>
                  <a:lnTo>
                    <a:pt x="989" y="195"/>
                  </a:lnTo>
                  <a:lnTo>
                    <a:pt x="993" y="199"/>
                  </a:lnTo>
                  <a:lnTo>
                    <a:pt x="999" y="203"/>
                  </a:lnTo>
                  <a:lnTo>
                    <a:pt x="1003" y="209"/>
                  </a:lnTo>
                  <a:lnTo>
                    <a:pt x="1011" y="209"/>
                  </a:lnTo>
                  <a:lnTo>
                    <a:pt x="1020" y="209"/>
                  </a:lnTo>
                  <a:lnTo>
                    <a:pt x="1028" y="209"/>
                  </a:lnTo>
                  <a:lnTo>
                    <a:pt x="1036" y="208"/>
                  </a:lnTo>
                  <a:lnTo>
                    <a:pt x="1051" y="205"/>
                  </a:lnTo>
                  <a:lnTo>
                    <a:pt x="1068" y="203"/>
                  </a:lnTo>
                  <a:lnTo>
                    <a:pt x="1076" y="202"/>
                  </a:lnTo>
                  <a:lnTo>
                    <a:pt x="1083" y="202"/>
                  </a:lnTo>
                  <a:lnTo>
                    <a:pt x="1092" y="202"/>
                  </a:lnTo>
                  <a:lnTo>
                    <a:pt x="1098" y="203"/>
                  </a:lnTo>
                  <a:lnTo>
                    <a:pt x="1107" y="205"/>
                  </a:lnTo>
                  <a:lnTo>
                    <a:pt x="1114" y="209"/>
                  </a:lnTo>
                  <a:lnTo>
                    <a:pt x="1121" y="213"/>
                  </a:lnTo>
                  <a:lnTo>
                    <a:pt x="1127" y="219"/>
                  </a:lnTo>
                  <a:lnTo>
                    <a:pt x="1137" y="221"/>
                  </a:lnTo>
                  <a:lnTo>
                    <a:pt x="1145" y="222"/>
                  </a:lnTo>
                  <a:lnTo>
                    <a:pt x="1154" y="222"/>
                  </a:lnTo>
                  <a:lnTo>
                    <a:pt x="1163" y="221"/>
                  </a:lnTo>
                  <a:lnTo>
                    <a:pt x="1179" y="217"/>
                  </a:lnTo>
                  <a:lnTo>
                    <a:pt x="1195" y="213"/>
                  </a:lnTo>
                  <a:lnTo>
                    <a:pt x="1202" y="211"/>
                  </a:lnTo>
                  <a:lnTo>
                    <a:pt x="1210" y="210"/>
                  </a:lnTo>
                  <a:lnTo>
                    <a:pt x="1217" y="209"/>
                  </a:lnTo>
                  <a:lnTo>
                    <a:pt x="1224" y="209"/>
                  </a:lnTo>
                  <a:lnTo>
                    <a:pt x="1231" y="210"/>
                  </a:lnTo>
                  <a:lnTo>
                    <a:pt x="1239" y="213"/>
                  </a:lnTo>
                  <a:lnTo>
                    <a:pt x="1246" y="216"/>
                  </a:lnTo>
                  <a:lnTo>
                    <a:pt x="1253" y="223"/>
                  </a:lnTo>
                  <a:lnTo>
                    <a:pt x="1299" y="223"/>
                  </a:lnTo>
                  <a:lnTo>
                    <a:pt x="1303" y="221"/>
                  </a:lnTo>
                  <a:lnTo>
                    <a:pt x="1309" y="219"/>
                  </a:lnTo>
                  <a:lnTo>
                    <a:pt x="1314" y="215"/>
                  </a:lnTo>
                  <a:lnTo>
                    <a:pt x="1318" y="213"/>
                  </a:lnTo>
                  <a:lnTo>
                    <a:pt x="1324" y="211"/>
                  </a:lnTo>
                  <a:lnTo>
                    <a:pt x="1329" y="209"/>
                  </a:lnTo>
                  <a:lnTo>
                    <a:pt x="1335" y="208"/>
                  </a:lnTo>
                  <a:lnTo>
                    <a:pt x="1340" y="206"/>
                  </a:lnTo>
                  <a:lnTo>
                    <a:pt x="1349" y="211"/>
                  </a:lnTo>
                  <a:lnTo>
                    <a:pt x="1358" y="214"/>
                  </a:lnTo>
                  <a:lnTo>
                    <a:pt x="1368" y="215"/>
                  </a:lnTo>
                  <a:lnTo>
                    <a:pt x="1378" y="215"/>
                  </a:lnTo>
                  <a:lnTo>
                    <a:pt x="1387" y="215"/>
                  </a:lnTo>
                  <a:lnTo>
                    <a:pt x="1397" y="214"/>
                  </a:lnTo>
                  <a:lnTo>
                    <a:pt x="1405" y="212"/>
                  </a:lnTo>
                  <a:lnTo>
                    <a:pt x="1414" y="211"/>
                  </a:lnTo>
                  <a:lnTo>
                    <a:pt x="1422" y="208"/>
                  </a:lnTo>
                  <a:lnTo>
                    <a:pt x="1429" y="206"/>
                  </a:lnTo>
                  <a:lnTo>
                    <a:pt x="1436" y="206"/>
                  </a:lnTo>
                  <a:lnTo>
                    <a:pt x="1443" y="208"/>
                  </a:lnTo>
                  <a:lnTo>
                    <a:pt x="1449" y="210"/>
                  </a:lnTo>
                  <a:lnTo>
                    <a:pt x="1456" y="213"/>
                  </a:lnTo>
                  <a:lnTo>
                    <a:pt x="1463" y="216"/>
                  </a:lnTo>
                  <a:lnTo>
                    <a:pt x="1470" y="219"/>
                  </a:lnTo>
                  <a:lnTo>
                    <a:pt x="1478" y="217"/>
                  </a:lnTo>
                  <a:lnTo>
                    <a:pt x="1488" y="216"/>
                  </a:lnTo>
                  <a:lnTo>
                    <a:pt x="1498" y="217"/>
                  </a:lnTo>
                  <a:lnTo>
                    <a:pt x="1506" y="219"/>
                  </a:lnTo>
                  <a:lnTo>
                    <a:pt x="1516" y="217"/>
                  </a:lnTo>
                  <a:lnTo>
                    <a:pt x="1524" y="216"/>
                  </a:lnTo>
                  <a:lnTo>
                    <a:pt x="1528" y="215"/>
                  </a:lnTo>
                  <a:lnTo>
                    <a:pt x="1531" y="213"/>
                  </a:lnTo>
                  <a:lnTo>
                    <a:pt x="1535" y="210"/>
                  </a:lnTo>
                  <a:lnTo>
                    <a:pt x="1538" y="206"/>
                  </a:lnTo>
                  <a:lnTo>
                    <a:pt x="1546" y="205"/>
                  </a:lnTo>
                  <a:lnTo>
                    <a:pt x="1556" y="204"/>
                  </a:lnTo>
                  <a:lnTo>
                    <a:pt x="1564" y="204"/>
                  </a:lnTo>
                  <a:lnTo>
                    <a:pt x="1572" y="204"/>
                  </a:lnTo>
                  <a:lnTo>
                    <a:pt x="1581" y="205"/>
                  </a:lnTo>
                  <a:lnTo>
                    <a:pt x="1589" y="208"/>
                  </a:lnTo>
                  <a:lnTo>
                    <a:pt x="1597" y="211"/>
                  </a:lnTo>
                  <a:lnTo>
                    <a:pt x="1604" y="214"/>
                  </a:lnTo>
                  <a:lnTo>
                    <a:pt x="1613" y="216"/>
                  </a:lnTo>
                  <a:lnTo>
                    <a:pt x="1621" y="217"/>
                  </a:lnTo>
                  <a:lnTo>
                    <a:pt x="1629" y="216"/>
                  </a:lnTo>
                  <a:lnTo>
                    <a:pt x="1636" y="214"/>
                  </a:lnTo>
                  <a:lnTo>
                    <a:pt x="1651" y="209"/>
                  </a:lnTo>
                  <a:lnTo>
                    <a:pt x="1664" y="201"/>
                  </a:lnTo>
                  <a:lnTo>
                    <a:pt x="1671" y="198"/>
                  </a:lnTo>
                  <a:lnTo>
                    <a:pt x="1677" y="194"/>
                  </a:lnTo>
                  <a:lnTo>
                    <a:pt x="1683" y="192"/>
                  </a:lnTo>
                  <a:lnTo>
                    <a:pt x="1690" y="191"/>
                  </a:lnTo>
                  <a:lnTo>
                    <a:pt x="1697" y="190"/>
                  </a:lnTo>
                  <a:lnTo>
                    <a:pt x="1704" y="191"/>
                  </a:lnTo>
                  <a:lnTo>
                    <a:pt x="1712" y="193"/>
                  </a:lnTo>
                  <a:lnTo>
                    <a:pt x="1719" y="198"/>
                  </a:lnTo>
                  <a:lnTo>
                    <a:pt x="1733" y="201"/>
                  </a:lnTo>
                  <a:lnTo>
                    <a:pt x="1747" y="203"/>
                  </a:lnTo>
                  <a:lnTo>
                    <a:pt x="1760" y="204"/>
                  </a:lnTo>
                  <a:lnTo>
                    <a:pt x="1774" y="204"/>
                  </a:lnTo>
                  <a:lnTo>
                    <a:pt x="1788" y="203"/>
                  </a:lnTo>
                  <a:lnTo>
                    <a:pt x="1800" y="200"/>
                  </a:lnTo>
                  <a:lnTo>
                    <a:pt x="1806" y="197"/>
                  </a:lnTo>
                  <a:lnTo>
                    <a:pt x="1812" y="193"/>
                  </a:lnTo>
                  <a:lnTo>
                    <a:pt x="1817" y="190"/>
                  </a:lnTo>
                  <a:lnTo>
                    <a:pt x="1823" y="185"/>
                  </a:lnTo>
                  <a:lnTo>
                    <a:pt x="1828" y="185"/>
                  </a:lnTo>
                  <a:lnTo>
                    <a:pt x="1834" y="187"/>
                  </a:lnTo>
                  <a:lnTo>
                    <a:pt x="1839" y="188"/>
                  </a:lnTo>
                  <a:lnTo>
                    <a:pt x="1845" y="189"/>
                  </a:lnTo>
                  <a:lnTo>
                    <a:pt x="1850" y="191"/>
                  </a:lnTo>
                  <a:lnTo>
                    <a:pt x="1854" y="193"/>
                  </a:lnTo>
                  <a:lnTo>
                    <a:pt x="1860" y="195"/>
                  </a:lnTo>
                  <a:lnTo>
                    <a:pt x="1865" y="198"/>
                  </a:lnTo>
                  <a:lnTo>
                    <a:pt x="1872" y="197"/>
                  </a:lnTo>
                  <a:lnTo>
                    <a:pt x="1879" y="195"/>
                  </a:lnTo>
                  <a:lnTo>
                    <a:pt x="1888" y="194"/>
                  </a:lnTo>
                  <a:lnTo>
                    <a:pt x="1894" y="193"/>
                  </a:lnTo>
                  <a:lnTo>
                    <a:pt x="1901" y="191"/>
                  </a:lnTo>
                  <a:lnTo>
                    <a:pt x="1908" y="189"/>
                  </a:lnTo>
                  <a:lnTo>
                    <a:pt x="1914" y="185"/>
                  </a:lnTo>
                  <a:lnTo>
                    <a:pt x="1921" y="181"/>
                  </a:lnTo>
                  <a:lnTo>
                    <a:pt x="1926" y="180"/>
                  </a:lnTo>
                  <a:lnTo>
                    <a:pt x="1932" y="180"/>
                  </a:lnTo>
                  <a:lnTo>
                    <a:pt x="1937" y="180"/>
                  </a:lnTo>
                  <a:lnTo>
                    <a:pt x="1943" y="181"/>
                  </a:lnTo>
                  <a:lnTo>
                    <a:pt x="1955" y="184"/>
                  </a:lnTo>
                  <a:lnTo>
                    <a:pt x="1968" y="188"/>
                  </a:lnTo>
                  <a:lnTo>
                    <a:pt x="1973" y="189"/>
                  </a:lnTo>
                  <a:lnTo>
                    <a:pt x="1980" y="189"/>
                  </a:lnTo>
                  <a:lnTo>
                    <a:pt x="1986" y="189"/>
                  </a:lnTo>
                  <a:lnTo>
                    <a:pt x="1990" y="188"/>
                  </a:lnTo>
                  <a:lnTo>
                    <a:pt x="1995" y="185"/>
                  </a:lnTo>
                  <a:lnTo>
                    <a:pt x="1999" y="182"/>
                  </a:lnTo>
                  <a:lnTo>
                    <a:pt x="2004" y="177"/>
                  </a:lnTo>
                  <a:lnTo>
                    <a:pt x="2008" y="170"/>
                  </a:lnTo>
                  <a:lnTo>
                    <a:pt x="2012" y="170"/>
                  </a:lnTo>
                  <a:lnTo>
                    <a:pt x="2016" y="171"/>
                  </a:lnTo>
                  <a:lnTo>
                    <a:pt x="2019" y="173"/>
                  </a:lnTo>
                  <a:lnTo>
                    <a:pt x="2022" y="177"/>
                  </a:lnTo>
                  <a:lnTo>
                    <a:pt x="2023" y="179"/>
                  </a:lnTo>
                  <a:lnTo>
                    <a:pt x="2026" y="182"/>
                  </a:lnTo>
                  <a:lnTo>
                    <a:pt x="2028" y="184"/>
                  </a:lnTo>
                  <a:lnTo>
                    <a:pt x="2033" y="185"/>
                  </a:lnTo>
                  <a:lnTo>
                    <a:pt x="2045" y="185"/>
                  </a:lnTo>
                  <a:lnTo>
                    <a:pt x="2058" y="184"/>
                  </a:lnTo>
                  <a:lnTo>
                    <a:pt x="2070" y="182"/>
                  </a:lnTo>
                  <a:lnTo>
                    <a:pt x="2081" y="180"/>
                  </a:lnTo>
                  <a:lnTo>
                    <a:pt x="2092" y="176"/>
                  </a:lnTo>
                  <a:lnTo>
                    <a:pt x="2102" y="171"/>
                  </a:lnTo>
                  <a:lnTo>
                    <a:pt x="2111" y="166"/>
                  </a:lnTo>
                  <a:lnTo>
                    <a:pt x="2120" y="160"/>
                  </a:lnTo>
                  <a:lnTo>
                    <a:pt x="2124" y="159"/>
                  </a:lnTo>
                  <a:lnTo>
                    <a:pt x="2128" y="158"/>
                  </a:lnTo>
                  <a:lnTo>
                    <a:pt x="2132" y="158"/>
                  </a:lnTo>
                  <a:lnTo>
                    <a:pt x="2138" y="157"/>
                  </a:lnTo>
                  <a:lnTo>
                    <a:pt x="2143" y="156"/>
                  </a:lnTo>
                  <a:lnTo>
                    <a:pt x="2149" y="156"/>
                  </a:lnTo>
                  <a:lnTo>
                    <a:pt x="2154" y="155"/>
                  </a:lnTo>
                  <a:lnTo>
                    <a:pt x="2160" y="153"/>
                  </a:lnTo>
                  <a:lnTo>
                    <a:pt x="2169" y="155"/>
                  </a:lnTo>
                  <a:lnTo>
                    <a:pt x="2178" y="156"/>
                  </a:lnTo>
                  <a:lnTo>
                    <a:pt x="2187" y="156"/>
                  </a:lnTo>
                  <a:lnTo>
                    <a:pt x="2196" y="156"/>
                  </a:lnTo>
                  <a:lnTo>
                    <a:pt x="2204" y="156"/>
                  </a:lnTo>
                  <a:lnTo>
                    <a:pt x="2214" y="156"/>
                  </a:lnTo>
                  <a:lnTo>
                    <a:pt x="2222" y="153"/>
                  </a:lnTo>
                  <a:lnTo>
                    <a:pt x="2230" y="151"/>
                  </a:lnTo>
                  <a:lnTo>
                    <a:pt x="2236" y="149"/>
                  </a:lnTo>
                  <a:lnTo>
                    <a:pt x="2240" y="146"/>
                  </a:lnTo>
                  <a:lnTo>
                    <a:pt x="2243" y="141"/>
                  </a:lnTo>
                  <a:lnTo>
                    <a:pt x="2247" y="137"/>
                  </a:lnTo>
                  <a:lnTo>
                    <a:pt x="2251" y="134"/>
                  </a:lnTo>
                  <a:lnTo>
                    <a:pt x="2255" y="130"/>
                  </a:lnTo>
                  <a:lnTo>
                    <a:pt x="2261" y="129"/>
                  </a:lnTo>
                  <a:lnTo>
                    <a:pt x="2268" y="128"/>
                  </a:lnTo>
                  <a:lnTo>
                    <a:pt x="2269" y="130"/>
                  </a:lnTo>
                  <a:lnTo>
                    <a:pt x="2272" y="131"/>
                  </a:lnTo>
                  <a:lnTo>
                    <a:pt x="2273" y="134"/>
                  </a:lnTo>
                  <a:lnTo>
                    <a:pt x="2276" y="134"/>
                  </a:lnTo>
                  <a:lnTo>
                    <a:pt x="2277" y="135"/>
                  </a:lnTo>
                  <a:lnTo>
                    <a:pt x="2280" y="135"/>
                  </a:lnTo>
                  <a:lnTo>
                    <a:pt x="2281" y="133"/>
                  </a:lnTo>
                  <a:lnTo>
                    <a:pt x="2284" y="130"/>
                  </a:lnTo>
                  <a:lnTo>
                    <a:pt x="2291" y="133"/>
                  </a:lnTo>
                  <a:lnTo>
                    <a:pt x="2299" y="134"/>
                  </a:lnTo>
                  <a:lnTo>
                    <a:pt x="2309" y="135"/>
                  </a:lnTo>
                  <a:lnTo>
                    <a:pt x="2317" y="136"/>
                  </a:lnTo>
                  <a:lnTo>
                    <a:pt x="2326" y="136"/>
                  </a:lnTo>
                  <a:lnTo>
                    <a:pt x="2334" y="134"/>
                  </a:lnTo>
                  <a:lnTo>
                    <a:pt x="2341" y="130"/>
                  </a:lnTo>
                  <a:lnTo>
                    <a:pt x="2348" y="125"/>
                  </a:lnTo>
                  <a:lnTo>
                    <a:pt x="2350" y="124"/>
                  </a:lnTo>
                  <a:lnTo>
                    <a:pt x="2355" y="122"/>
                  </a:lnTo>
                  <a:lnTo>
                    <a:pt x="2357" y="120"/>
                  </a:lnTo>
                  <a:lnTo>
                    <a:pt x="2360" y="118"/>
                  </a:lnTo>
                  <a:lnTo>
                    <a:pt x="2363" y="116"/>
                  </a:lnTo>
                  <a:lnTo>
                    <a:pt x="2366" y="113"/>
                  </a:lnTo>
                  <a:lnTo>
                    <a:pt x="2368" y="110"/>
                  </a:lnTo>
                  <a:lnTo>
                    <a:pt x="2371" y="107"/>
                  </a:lnTo>
                  <a:lnTo>
                    <a:pt x="2384" y="107"/>
                  </a:lnTo>
                  <a:lnTo>
                    <a:pt x="2399" y="107"/>
                  </a:lnTo>
                  <a:lnTo>
                    <a:pt x="2413" y="107"/>
                  </a:lnTo>
                  <a:lnTo>
                    <a:pt x="2426" y="107"/>
                  </a:lnTo>
                  <a:lnTo>
                    <a:pt x="2440" y="106"/>
                  </a:lnTo>
                  <a:lnTo>
                    <a:pt x="2453" y="103"/>
                  </a:lnTo>
                  <a:lnTo>
                    <a:pt x="2458" y="101"/>
                  </a:lnTo>
                  <a:lnTo>
                    <a:pt x="2464" y="97"/>
                  </a:lnTo>
                  <a:lnTo>
                    <a:pt x="2468" y="94"/>
                  </a:lnTo>
                  <a:lnTo>
                    <a:pt x="2473" y="88"/>
                  </a:lnTo>
                  <a:lnTo>
                    <a:pt x="2487" y="87"/>
                  </a:lnTo>
                  <a:lnTo>
                    <a:pt x="2502" y="86"/>
                  </a:lnTo>
                  <a:lnTo>
                    <a:pt x="2518" y="86"/>
                  </a:lnTo>
                  <a:lnTo>
                    <a:pt x="2534" y="86"/>
                  </a:lnTo>
                  <a:lnTo>
                    <a:pt x="2549" y="85"/>
                  </a:lnTo>
                  <a:lnTo>
                    <a:pt x="2563" y="83"/>
                  </a:lnTo>
                  <a:lnTo>
                    <a:pt x="2570" y="81"/>
                  </a:lnTo>
                  <a:lnTo>
                    <a:pt x="2577" y="77"/>
                  </a:lnTo>
                  <a:lnTo>
                    <a:pt x="2584" y="74"/>
                  </a:lnTo>
                  <a:lnTo>
                    <a:pt x="2590" y="70"/>
                  </a:lnTo>
                  <a:lnTo>
                    <a:pt x="2602" y="56"/>
                  </a:lnTo>
                  <a:lnTo>
                    <a:pt x="2612" y="60"/>
                  </a:lnTo>
                  <a:lnTo>
                    <a:pt x="2620" y="63"/>
                  </a:lnTo>
                  <a:lnTo>
                    <a:pt x="2630" y="66"/>
                  </a:lnTo>
                  <a:lnTo>
                    <a:pt x="2641" y="67"/>
                  </a:lnTo>
                  <a:lnTo>
                    <a:pt x="2650" y="69"/>
                  </a:lnTo>
                  <a:lnTo>
                    <a:pt x="2660" y="67"/>
                  </a:lnTo>
                  <a:lnTo>
                    <a:pt x="2670" y="65"/>
                  </a:lnTo>
                  <a:lnTo>
                    <a:pt x="2679" y="61"/>
                  </a:lnTo>
                  <a:lnTo>
                    <a:pt x="2682" y="58"/>
                  </a:lnTo>
                  <a:lnTo>
                    <a:pt x="2686" y="54"/>
                  </a:lnTo>
                  <a:lnTo>
                    <a:pt x="2692" y="53"/>
                  </a:lnTo>
                  <a:lnTo>
                    <a:pt x="2696" y="51"/>
                  </a:lnTo>
                  <a:lnTo>
                    <a:pt x="2708" y="51"/>
                  </a:lnTo>
                  <a:lnTo>
                    <a:pt x="2719" y="50"/>
                  </a:lnTo>
                  <a:lnTo>
                    <a:pt x="2732" y="50"/>
                  </a:lnTo>
                  <a:lnTo>
                    <a:pt x="2743" y="49"/>
                  </a:lnTo>
                  <a:lnTo>
                    <a:pt x="2748" y="47"/>
                  </a:lnTo>
                  <a:lnTo>
                    <a:pt x="2753" y="44"/>
                  </a:lnTo>
                  <a:lnTo>
                    <a:pt x="2757" y="41"/>
                  </a:lnTo>
                  <a:lnTo>
                    <a:pt x="2760" y="37"/>
                  </a:lnTo>
                  <a:lnTo>
                    <a:pt x="2766" y="33"/>
                  </a:lnTo>
                  <a:lnTo>
                    <a:pt x="2773" y="31"/>
                  </a:lnTo>
                  <a:lnTo>
                    <a:pt x="2779" y="29"/>
                  </a:lnTo>
                  <a:lnTo>
                    <a:pt x="2786" y="27"/>
                  </a:lnTo>
                  <a:lnTo>
                    <a:pt x="2793" y="24"/>
                  </a:lnTo>
                  <a:lnTo>
                    <a:pt x="2798" y="21"/>
                  </a:lnTo>
                  <a:lnTo>
                    <a:pt x="2805" y="19"/>
                  </a:lnTo>
                  <a:lnTo>
                    <a:pt x="2811" y="15"/>
                  </a:lnTo>
                  <a:lnTo>
                    <a:pt x="2819" y="21"/>
                  </a:lnTo>
                  <a:lnTo>
                    <a:pt x="2818" y="29"/>
                  </a:lnTo>
                  <a:lnTo>
                    <a:pt x="2816" y="37"/>
                  </a:lnTo>
                  <a:lnTo>
                    <a:pt x="2816" y="43"/>
                  </a:lnTo>
                  <a:lnTo>
                    <a:pt x="2815" y="50"/>
                  </a:lnTo>
                  <a:lnTo>
                    <a:pt x="2815" y="58"/>
                  </a:lnTo>
                  <a:lnTo>
                    <a:pt x="2816" y="64"/>
                  </a:lnTo>
                  <a:lnTo>
                    <a:pt x="2816" y="72"/>
                  </a:lnTo>
                  <a:lnTo>
                    <a:pt x="2815" y="81"/>
                  </a:lnTo>
                  <a:lnTo>
                    <a:pt x="2812" y="80"/>
                  </a:lnTo>
                  <a:lnTo>
                    <a:pt x="2809" y="79"/>
                  </a:lnTo>
                  <a:lnTo>
                    <a:pt x="2807" y="77"/>
                  </a:lnTo>
                  <a:lnTo>
                    <a:pt x="2805" y="76"/>
                  </a:lnTo>
                  <a:lnTo>
                    <a:pt x="2805" y="75"/>
                  </a:lnTo>
                  <a:lnTo>
                    <a:pt x="2804" y="73"/>
                  </a:lnTo>
                  <a:lnTo>
                    <a:pt x="2802" y="70"/>
                  </a:lnTo>
                  <a:lnTo>
                    <a:pt x="2802" y="72"/>
                  </a:lnTo>
                  <a:lnTo>
                    <a:pt x="2801" y="73"/>
                  </a:lnTo>
                  <a:lnTo>
                    <a:pt x="2798" y="74"/>
                  </a:lnTo>
                  <a:lnTo>
                    <a:pt x="2795" y="75"/>
                  </a:lnTo>
                  <a:lnTo>
                    <a:pt x="2794" y="75"/>
                  </a:lnTo>
                  <a:lnTo>
                    <a:pt x="2791" y="76"/>
                  </a:lnTo>
                  <a:lnTo>
                    <a:pt x="2789" y="76"/>
                  </a:lnTo>
                  <a:lnTo>
                    <a:pt x="2787" y="79"/>
                  </a:lnTo>
                  <a:lnTo>
                    <a:pt x="2789" y="82"/>
                  </a:lnTo>
                  <a:lnTo>
                    <a:pt x="2789" y="85"/>
                  </a:lnTo>
                  <a:lnTo>
                    <a:pt x="2790" y="88"/>
                  </a:lnTo>
                  <a:lnTo>
                    <a:pt x="2789" y="93"/>
                  </a:lnTo>
                  <a:lnTo>
                    <a:pt x="2787" y="97"/>
                  </a:lnTo>
                  <a:lnTo>
                    <a:pt x="2786" y="102"/>
                  </a:lnTo>
                  <a:lnTo>
                    <a:pt x="2782" y="106"/>
                  </a:lnTo>
                  <a:lnTo>
                    <a:pt x="2779" y="109"/>
                  </a:lnTo>
                  <a:lnTo>
                    <a:pt x="2776" y="113"/>
                  </a:lnTo>
                  <a:lnTo>
                    <a:pt x="2772" y="115"/>
                  </a:lnTo>
                  <a:lnTo>
                    <a:pt x="2768" y="116"/>
                  </a:lnTo>
                  <a:lnTo>
                    <a:pt x="2764" y="116"/>
                  </a:lnTo>
                  <a:lnTo>
                    <a:pt x="2760" y="116"/>
                  </a:lnTo>
                  <a:lnTo>
                    <a:pt x="2755" y="115"/>
                  </a:lnTo>
                  <a:lnTo>
                    <a:pt x="2751" y="115"/>
                  </a:lnTo>
                  <a:lnTo>
                    <a:pt x="2747" y="114"/>
                  </a:lnTo>
                  <a:lnTo>
                    <a:pt x="2742" y="120"/>
                  </a:lnTo>
                  <a:lnTo>
                    <a:pt x="2736" y="126"/>
                  </a:lnTo>
                  <a:lnTo>
                    <a:pt x="2729" y="130"/>
                  </a:lnTo>
                  <a:lnTo>
                    <a:pt x="2722" y="135"/>
                  </a:lnTo>
                  <a:lnTo>
                    <a:pt x="2714" y="137"/>
                  </a:lnTo>
                  <a:lnTo>
                    <a:pt x="2706" y="139"/>
                  </a:lnTo>
                  <a:lnTo>
                    <a:pt x="2697" y="139"/>
                  </a:lnTo>
                  <a:lnTo>
                    <a:pt x="2686" y="139"/>
                  </a:lnTo>
                  <a:lnTo>
                    <a:pt x="2684" y="138"/>
                  </a:lnTo>
                  <a:lnTo>
                    <a:pt x="2682" y="137"/>
                  </a:lnTo>
                  <a:lnTo>
                    <a:pt x="2678" y="136"/>
                  </a:lnTo>
                  <a:lnTo>
                    <a:pt x="2675" y="135"/>
                  </a:lnTo>
                  <a:lnTo>
                    <a:pt x="2672" y="135"/>
                  </a:lnTo>
                  <a:lnTo>
                    <a:pt x="2670" y="135"/>
                  </a:lnTo>
                  <a:lnTo>
                    <a:pt x="2666" y="136"/>
                  </a:lnTo>
                  <a:lnTo>
                    <a:pt x="2663" y="137"/>
                  </a:lnTo>
                  <a:lnTo>
                    <a:pt x="2660" y="142"/>
                  </a:lnTo>
                  <a:lnTo>
                    <a:pt x="2656" y="146"/>
                  </a:lnTo>
                  <a:lnTo>
                    <a:pt x="2652" y="149"/>
                  </a:lnTo>
                  <a:lnTo>
                    <a:pt x="2646" y="150"/>
                  </a:lnTo>
                  <a:lnTo>
                    <a:pt x="2634" y="152"/>
                  </a:lnTo>
                  <a:lnTo>
                    <a:pt x="2620" y="152"/>
                  </a:lnTo>
                  <a:lnTo>
                    <a:pt x="2613" y="152"/>
                  </a:lnTo>
                  <a:lnTo>
                    <a:pt x="2606" y="153"/>
                  </a:lnTo>
                  <a:lnTo>
                    <a:pt x="2601" y="155"/>
                  </a:lnTo>
                  <a:lnTo>
                    <a:pt x="2595" y="156"/>
                  </a:lnTo>
                  <a:lnTo>
                    <a:pt x="2590" y="159"/>
                  </a:lnTo>
                  <a:lnTo>
                    <a:pt x="2585" y="162"/>
                  </a:lnTo>
                  <a:lnTo>
                    <a:pt x="2583" y="168"/>
                  </a:lnTo>
                  <a:lnTo>
                    <a:pt x="2581" y="174"/>
                  </a:lnTo>
                  <a:lnTo>
                    <a:pt x="2574" y="179"/>
                  </a:lnTo>
                  <a:lnTo>
                    <a:pt x="2567" y="181"/>
                  </a:lnTo>
                  <a:lnTo>
                    <a:pt x="2559" y="182"/>
                  </a:lnTo>
                  <a:lnTo>
                    <a:pt x="2552" y="182"/>
                  </a:lnTo>
                  <a:lnTo>
                    <a:pt x="2538" y="180"/>
                  </a:lnTo>
                  <a:lnTo>
                    <a:pt x="2526" y="177"/>
                  </a:lnTo>
                  <a:lnTo>
                    <a:pt x="2519" y="176"/>
                  </a:lnTo>
                  <a:lnTo>
                    <a:pt x="2512" y="174"/>
                  </a:lnTo>
                  <a:lnTo>
                    <a:pt x="2507" y="173"/>
                  </a:lnTo>
                  <a:lnTo>
                    <a:pt x="2501" y="174"/>
                  </a:lnTo>
                  <a:lnTo>
                    <a:pt x="2496" y="176"/>
                  </a:lnTo>
                  <a:lnTo>
                    <a:pt x="2490" y="179"/>
                  </a:lnTo>
                  <a:lnTo>
                    <a:pt x="2486" y="184"/>
                  </a:lnTo>
                  <a:lnTo>
                    <a:pt x="2482" y="192"/>
                  </a:lnTo>
                  <a:lnTo>
                    <a:pt x="2475" y="190"/>
                  </a:lnTo>
                  <a:lnTo>
                    <a:pt x="2468" y="189"/>
                  </a:lnTo>
                  <a:lnTo>
                    <a:pt x="2462" y="189"/>
                  </a:lnTo>
                  <a:lnTo>
                    <a:pt x="2458" y="190"/>
                  </a:lnTo>
                  <a:lnTo>
                    <a:pt x="2449" y="193"/>
                  </a:lnTo>
                  <a:lnTo>
                    <a:pt x="2440" y="198"/>
                  </a:lnTo>
                  <a:lnTo>
                    <a:pt x="2432" y="204"/>
                  </a:lnTo>
                  <a:lnTo>
                    <a:pt x="2424" y="210"/>
                  </a:lnTo>
                  <a:lnTo>
                    <a:pt x="2415" y="214"/>
                  </a:lnTo>
                  <a:lnTo>
                    <a:pt x="2404" y="216"/>
                  </a:lnTo>
                  <a:lnTo>
                    <a:pt x="2397" y="216"/>
                  </a:lnTo>
                  <a:lnTo>
                    <a:pt x="2392" y="216"/>
                  </a:lnTo>
                  <a:lnTo>
                    <a:pt x="2385" y="217"/>
                  </a:lnTo>
                  <a:lnTo>
                    <a:pt x="2380" y="216"/>
                  </a:lnTo>
                  <a:lnTo>
                    <a:pt x="2374" y="216"/>
                  </a:lnTo>
                  <a:lnTo>
                    <a:pt x="2368" y="216"/>
                  </a:lnTo>
                  <a:lnTo>
                    <a:pt x="2363" y="214"/>
                  </a:lnTo>
                  <a:lnTo>
                    <a:pt x="2357" y="213"/>
                  </a:lnTo>
                  <a:lnTo>
                    <a:pt x="2357" y="211"/>
                  </a:lnTo>
                  <a:lnTo>
                    <a:pt x="2356" y="210"/>
                  </a:lnTo>
                  <a:lnTo>
                    <a:pt x="2355" y="209"/>
                  </a:lnTo>
                  <a:lnTo>
                    <a:pt x="2353" y="209"/>
                  </a:lnTo>
                  <a:lnTo>
                    <a:pt x="2352" y="209"/>
                  </a:lnTo>
                  <a:lnTo>
                    <a:pt x="2350" y="209"/>
                  </a:lnTo>
                  <a:lnTo>
                    <a:pt x="2349" y="209"/>
                  </a:lnTo>
                  <a:lnTo>
                    <a:pt x="2348" y="209"/>
                  </a:lnTo>
                  <a:lnTo>
                    <a:pt x="2342" y="209"/>
                  </a:lnTo>
                  <a:lnTo>
                    <a:pt x="2338" y="211"/>
                  </a:lnTo>
                  <a:lnTo>
                    <a:pt x="2333" y="212"/>
                  </a:lnTo>
                  <a:lnTo>
                    <a:pt x="2328" y="215"/>
                  </a:lnTo>
                  <a:lnTo>
                    <a:pt x="2326" y="217"/>
                  </a:lnTo>
                  <a:lnTo>
                    <a:pt x="2321" y="220"/>
                  </a:lnTo>
                  <a:lnTo>
                    <a:pt x="2319" y="223"/>
                  </a:lnTo>
                  <a:lnTo>
                    <a:pt x="2316" y="225"/>
                  </a:lnTo>
                  <a:lnTo>
                    <a:pt x="2312" y="223"/>
                  </a:lnTo>
                  <a:lnTo>
                    <a:pt x="2303" y="228"/>
                  </a:lnTo>
                  <a:lnTo>
                    <a:pt x="2295" y="232"/>
                  </a:lnTo>
                  <a:lnTo>
                    <a:pt x="2287" y="234"/>
                  </a:lnTo>
                  <a:lnTo>
                    <a:pt x="2277" y="234"/>
                  </a:lnTo>
                  <a:lnTo>
                    <a:pt x="2259" y="233"/>
                  </a:lnTo>
                  <a:lnTo>
                    <a:pt x="2241" y="228"/>
                  </a:lnTo>
                  <a:lnTo>
                    <a:pt x="2223" y="225"/>
                  </a:lnTo>
                  <a:lnTo>
                    <a:pt x="2205" y="224"/>
                  </a:lnTo>
                  <a:lnTo>
                    <a:pt x="2196" y="224"/>
                  </a:lnTo>
                  <a:lnTo>
                    <a:pt x="2187" y="226"/>
                  </a:lnTo>
                  <a:lnTo>
                    <a:pt x="2179" y="231"/>
                  </a:lnTo>
                  <a:lnTo>
                    <a:pt x="2171" y="236"/>
                  </a:lnTo>
                  <a:lnTo>
                    <a:pt x="2160" y="238"/>
                  </a:lnTo>
                  <a:lnTo>
                    <a:pt x="2149" y="240"/>
                  </a:lnTo>
                  <a:lnTo>
                    <a:pt x="2138" y="240"/>
                  </a:lnTo>
                  <a:lnTo>
                    <a:pt x="2128" y="240"/>
                  </a:lnTo>
                  <a:lnTo>
                    <a:pt x="2117" y="240"/>
                  </a:lnTo>
                  <a:lnTo>
                    <a:pt x="2107" y="241"/>
                  </a:lnTo>
                  <a:lnTo>
                    <a:pt x="2102" y="242"/>
                  </a:lnTo>
                  <a:lnTo>
                    <a:pt x="2098" y="243"/>
                  </a:lnTo>
                  <a:lnTo>
                    <a:pt x="2093" y="245"/>
                  </a:lnTo>
                  <a:lnTo>
                    <a:pt x="2089" y="248"/>
                  </a:lnTo>
                  <a:lnTo>
                    <a:pt x="2082" y="252"/>
                  </a:lnTo>
                  <a:lnTo>
                    <a:pt x="2077" y="254"/>
                  </a:lnTo>
                  <a:lnTo>
                    <a:pt x="2071" y="254"/>
                  </a:lnTo>
                  <a:lnTo>
                    <a:pt x="2064" y="254"/>
                  </a:lnTo>
                  <a:lnTo>
                    <a:pt x="2053" y="252"/>
                  </a:lnTo>
                  <a:lnTo>
                    <a:pt x="2041" y="248"/>
                  </a:lnTo>
                  <a:lnTo>
                    <a:pt x="2028" y="245"/>
                  </a:lnTo>
                  <a:lnTo>
                    <a:pt x="2017" y="244"/>
                  </a:lnTo>
                  <a:lnTo>
                    <a:pt x="2012" y="244"/>
                  </a:lnTo>
                  <a:lnTo>
                    <a:pt x="2006" y="246"/>
                  </a:lnTo>
                  <a:lnTo>
                    <a:pt x="2001" y="249"/>
                  </a:lnTo>
                  <a:lnTo>
                    <a:pt x="1997" y="255"/>
                  </a:lnTo>
                  <a:lnTo>
                    <a:pt x="1988" y="256"/>
                  </a:lnTo>
                  <a:lnTo>
                    <a:pt x="1982" y="256"/>
                  </a:lnTo>
                  <a:lnTo>
                    <a:pt x="1973" y="257"/>
                  </a:lnTo>
                  <a:lnTo>
                    <a:pt x="1964" y="258"/>
                  </a:lnTo>
                  <a:lnTo>
                    <a:pt x="1955" y="259"/>
                  </a:lnTo>
                  <a:lnTo>
                    <a:pt x="1948" y="262"/>
                  </a:lnTo>
                  <a:lnTo>
                    <a:pt x="1941" y="266"/>
                  </a:lnTo>
                  <a:lnTo>
                    <a:pt x="1936" y="272"/>
                  </a:lnTo>
                  <a:lnTo>
                    <a:pt x="1928" y="273"/>
                  </a:lnTo>
                  <a:lnTo>
                    <a:pt x="1919" y="275"/>
                  </a:lnTo>
                  <a:lnTo>
                    <a:pt x="1910" y="276"/>
                  </a:lnTo>
                  <a:lnTo>
                    <a:pt x="1901" y="277"/>
                  </a:lnTo>
                  <a:lnTo>
                    <a:pt x="1892" y="278"/>
                  </a:lnTo>
                  <a:lnTo>
                    <a:pt x="1883" y="277"/>
                  </a:lnTo>
                  <a:lnTo>
                    <a:pt x="1875" y="275"/>
                  </a:lnTo>
                  <a:lnTo>
                    <a:pt x="1867" y="272"/>
                  </a:lnTo>
                  <a:lnTo>
                    <a:pt x="1857" y="275"/>
                  </a:lnTo>
                  <a:lnTo>
                    <a:pt x="1846" y="278"/>
                  </a:lnTo>
                  <a:lnTo>
                    <a:pt x="1835" y="280"/>
                  </a:lnTo>
                  <a:lnTo>
                    <a:pt x="1824" y="283"/>
                  </a:lnTo>
                  <a:lnTo>
                    <a:pt x="1813" y="284"/>
                  </a:lnTo>
                  <a:lnTo>
                    <a:pt x="1800" y="286"/>
                  </a:lnTo>
                  <a:lnTo>
                    <a:pt x="1789" y="287"/>
                  </a:lnTo>
                  <a:lnTo>
                    <a:pt x="1778" y="288"/>
                  </a:lnTo>
                  <a:lnTo>
                    <a:pt x="1771" y="288"/>
                  </a:lnTo>
                  <a:lnTo>
                    <a:pt x="1766" y="288"/>
                  </a:lnTo>
                  <a:lnTo>
                    <a:pt x="1760" y="286"/>
                  </a:lnTo>
                  <a:lnTo>
                    <a:pt x="1755" y="285"/>
                  </a:lnTo>
                  <a:lnTo>
                    <a:pt x="1745" y="280"/>
                  </a:lnTo>
                  <a:lnTo>
                    <a:pt x="1734" y="276"/>
                  </a:lnTo>
                  <a:lnTo>
                    <a:pt x="1730" y="275"/>
                  </a:lnTo>
                  <a:lnTo>
                    <a:pt x="1726" y="274"/>
                  </a:lnTo>
                  <a:lnTo>
                    <a:pt x="1720" y="274"/>
                  </a:lnTo>
                  <a:lnTo>
                    <a:pt x="1716" y="275"/>
                  </a:lnTo>
                  <a:lnTo>
                    <a:pt x="1712" y="277"/>
                  </a:lnTo>
                  <a:lnTo>
                    <a:pt x="1708" y="279"/>
                  </a:lnTo>
                  <a:lnTo>
                    <a:pt x="1705" y="285"/>
                  </a:lnTo>
                  <a:lnTo>
                    <a:pt x="1701" y="290"/>
                  </a:lnTo>
                  <a:lnTo>
                    <a:pt x="1691" y="295"/>
                  </a:lnTo>
                  <a:lnTo>
                    <a:pt x="1680" y="297"/>
                  </a:lnTo>
                  <a:lnTo>
                    <a:pt x="1669" y="299"/>
                  </a:lnTo>
                  <a:lnTo>
                    <a:pt x="1658" y="299"/>
                  </a:lnTo>
                  <a:lnTo>
                    <a:pt x="1647" y="299"/>
                  </a:lnTo>
                  <a:lnTo>
                    <a:pt x="1636" y="298"/>
                  </a:lnTo>
                  <a:lnTo>
                    <a:pt x="1625" y="297"/>
                  </a:lnTo>
                  <a:lnTo>
                    <a:pt x="1615" y="295"/>
                  </a:lnTo>
                  <a:lnTo>
                    <a:pt x="1608" y="292"/>
                  </a:lnTo>
                  <a:lnTo>
                    <a:pt x="1603" y="291"/>
                  </a:lnTo>
                  <a:lnTo>
                    <a:pt x="1596" y="290"/>
                  </a:lnTo>
                  <a:lnTo>
                    <a:pt x="1589" y="290"/>
                  </a:lnTo>
                  <a:lnTo>
                    <a:pt x="1575" y="291"/>
                  </a:lnTo>
                  <a:lnTo>
                    <a:pt x="1561" y="292"/>
                  </a:lnTo>
                  <a:lnTo>
                    <a:pt x="1548" y="295"/>
                  </a:lnTo>
                  <a:lnTo>
                    <a:pt x="1535" y="296"/>
                  </a:lnTo>
                  <a:lnTo>
                    <a:pt x="1521" y="296"/>
                  </a:lnTo>
                  <a:lnTo>
                    <a:pt x="1509" y="295"/>
                  </a:lnTo>
                  <a:lnTo>
                    <a:pt x="1502" y="298"/>
                  </a:lnTo>
                  <a:lnTo>
                    <a:pt x="1495" y="301"/>
                  </a:lnTo>
                  <a:lnTo>
                    <a:pt x="1487" y="303"/>
                  </a:lnTo>
                  <a:lnTo>
                    <a:pt x="1478" y="306"/>
                  </a:lnTo>
                  <a:lnTo>
                    <a:pt x="1470" y="307"/>
                  </a:lnTo>
                  <a:lnTo>
                    <a:pt x="1461" y="307"/>
                  </a:lnTo>
                  <a:lnTo>
                    <a:pt x="1452" y="307"/>
                  </a:lnTo>
                  <a:lnTo>
                    <a:pt x="1443" y="306"/>
                  </a:lnTo>
                  <a:lnTo>
                    <a:pt x="1436" y="302"/>
                  </a:lnTo>
                  <a:lnTo>
                    <a:pt x="1429" y="300"/>
                  </a:lnTo>
                  <a:lnTo>
                    <a:pt x="1420" y="299"/>
                  </a:lnTo>
                  <a:lnTo>
                    <a:pt x="1412" y="298"/>
                  </a:lnTo>
                  <a:lnTo>
                    <a:pt x="1397" y="297"/>
                  </a:lnTo>
                  <a:lnTo>
                    <a:pt x="1380" y="296"/>
                  </a:lnTo>
                  <a:lnTo>
                    <a:pt x="1364" y="297"/>
                  </a:lnTo>
                  <a:lnTo>
                    <a:pt x="1349" y="297"/>
                  </a:lnTo>
                  <a:lnTo>
                    <a:pt x="1333" y="297"/>
                  </a:lnTo>
                  <a:lnTo>
                    <a:pt x="1320" y="295"/>
                  </a:lnTo>
                  <a:lnTo>
                    <a:pt x="1314" y="299"/>
                  </a:lnTo>
                  <a:lnTo>
                    <a:pt x="1307" y="301"/>
                  </a:lnTo>
                  <a:lnTo>
                    <a:pt x="1300" y="303"/>
                  </a:lnTo>
                  <a:lnTo>
                    <a:pt x="1292" y="305"/>
                  </a:lnTo>
                  <a:lnTo>
                    <a:pt x="1284" y="305"/>
                  </a:lnTo>
                  <a:lnTo>
                    <a:pt x="1275" y="306"/>
                  </a:lnTo>
                  <a:lnTo>
                    <a:pt x="1267" y="306"/>
                  </a:lnTo>
                  <a:lnTo>
                    <a:pt x="1259" y="307"/>
                  </a:lnTo>
                  <a:lnTo>
                    <a:pt x="1248" y="307"/>
                  </a:lnTo>
                  <a:lnTo>
                    <a:pt x="1238" y="305"/>
                  </a:lnTo>
                  <a:lnTo>
                    <a:pt x="1228" y="302"/>
                  </a:lnTo>
                  <a:lnTo>
                    <a:pt x="1219" y="298"/>
                  </a:lnTo>
                  <a:lnTo>
                    <a:pt x="1210" y="294"/>
                  </a:lnTo>
                  <a:lnTo>
                    <a:pt x="1201" y="289"/>
                  </a:lnTo>
                  <a:lnTo>
                    <a:pt x="1192" y="284"/>
                  </a:lnTo>
                  <a:lnTo>
                    <a:pt x="1186" y="278"/>
                  </a:lnTo>
                  <a:lnTo>
                    <a:pt x="1173" y="279"/>
                  </a:lnTo>
                  <a:lnTo>
                    <a:pt x="1161" y="281"/>
                  </a:lnTo>
                  <a:lnTo>
                    <a:pt x="1148" y="285"/>
                  </a:lnTo>
                  <a:lnTo>
                    <a:pt x="1136" y="289"/>
                  </a:lnTo>
                  <a:lnTo>
                    <a:pt x="1123" y="291"/>
                  </a:lnTo>
                  <a:lnTo>
                    <a:pt x="1111" y="294"/>
                  </a:lnTo>
                  <a:lnTo>
                    <a:pt x="1104" y="294"/>
                  </a:lnTo>
                  <a:lnTo>
                    <a:pt x="1098" y="294"/>
                  </a:lnTo>
                  <a:lnTo>
                    <a:pt x="1092" y="292"/>
                  </a:lnTo>
                  <a:lnTo>
                    <a:pt x="1085" y="290"/>
                  </a:lnTo>
                  <a:lnTo>
                    <a:pt x="1067" y="285"/>
                  </a:lnTo>
                  <a:lnTo>
                    <a:pt x="1049" y="280"/>
                  </a:lnTo>
                  <a:lnTo>
                    <a:pt x="1029" y="277"/>
                  </a:lnTo>
                  <a:lnTo>
                    <a:pt x="1011" y="276"/>
                  </a:lnTo>
                  <a:lnTo>
                    <a:pt x="992" y="276"/>
                  </a:lnTo>
                  <a:lnTo>
                    <a:pt x="973" y="276"/>
                  </a:lnTo>
                  <a:lnTo>
                    <a:pt x="953" y="278"/>
                  </a:lnTo>
                  <a:lnTo>
                    <a:pt x="933" y="280"/>
                  </a:lnTo>
                  <a:lnTo>
                    <a:pt x="924" y="280"/>
                  </a:lnTo>
                  <a:lnTo>
                    <a:pt x="916" y="280"/>
                  </a:lnTo>
                  <a:lnTo>
                    <a:pt x="909" y="279"/>
                  </a:lnTo>
                  <a:lnTo>
                    <a:pt x="901" y="277"/>
                  </a:lnTo>
                  <a:lnTo>
                    <a:pt x="887" y="270"/>
                  </a:lnTo>
                  <a:lnTo>
                    <a:pt x="873" y="264"/>
                  </a:lnTo>
                  <a:lnTo>
                    <a:pt x="859" y="257"/>
                  </a:lnTo>
                  <a:lnTo>
                    <a:pt x="844" y="253"/>
                  </a:lnTo>
                  <a:lnTo>
                    <a:pt x="836" y="252"/>
                  </a:lnTo>
                  <a:lnTo>
                    <a:pt x="829" y="253"/>
                  </a:lnTo>
                  <a:lnTo>
                    <a:pt x="819" y="254"/>
                  </a:lnTo>
                  <a:lnTo>
                    <a:pt x="811" y="257"/>
                  </a:lnTo>
                  <a:lnTo>
                    <a:pt x="803" y="258"/>
                  </a:lnTo>
                  <a:lnTo>
                    <a:pt x="794" y="259"/>
                  </a:lnTo>
                  <a:lnTo>
                    <a:pt x="786" y="260"/>
                  </a:lnTo>
                  <a:lnTo>
                    <a:pt x="776" y="260"/>
                  </a:lnTo>
                  <a:lnTo>
                    <a:pt x="768" y="259"/>
                  </a:lnTo>
                  <a:lnTo>
                    <a:pt x="761" y="257"/>
                  </a:lnTo>
                  <a:lnTo>
                    <a:pt x="753" y="255"/>
                  </a:lnTo>
                  <a:lnTo>
                    <a:pt x="747" y="251"/>
                  </a:lnTo>
                  <a:lnTo>
                    <a:pt x="742" y="249"/>
                  </a:lnTo>
                  <a:lnTo>
                    <a:pt x="735" y="248"/>
                  </a:lnTo>
                  <a:lnTo>
                    <a:pt x="728" y="247"/>
                  </a:lnTo>
                  <a:lnTo>
                    <a:pt x="721" y="246"/>
                  </a:lnTo>
                  <a:lnTo>
                    <a:pt x="714" y="245"/>
                  </a:lnTo>
                  <a:lnTo>
                    <a:pt x="707" y="243"/>
                  </a:lnTo>
                  <a:lnTo>
                    <a:pt x="700" y="241"/>
                  </a:lnTo>
                  <a:lnTo>
                    <a:pt x="695" y="237"/>
                  </a:lnTo>
                  <a:lnTo>
                    <a:pt x="685" y="241"/>
                  </a:lnTo>
                  <a:lnTo>
                    <a:pt x="677" y="242"/>
                  </a:lnTo>
                  <a:lnTo>
                    <a:pt x="667" y="243"/>
                  </a:lnTo>
                  <a:lnTo>
                    <a:pt x="659" y="242"/>
                  </a:lnTo>
                  <a:lnTo>
                    <a:pt x="641" y="238"/>
                  </a:lnTo>
                  <a:lnTo>
                    <a:pt x="623" y="234"/>
                  </a:lnTo>
                  <a:lnTo>
                    <a:pt x="605" y="228"/>
                  </a:lnTo>
                  <a:lnTo>
                    <a:pt x="589" y="225"/>
                  </a:lnTo>
                  <a:lnTo>
                    <a:pt x="579" y="224"/>
                  </a:lnTo>
                  <a:lnTo>
                    <a:pt x="571" y="224"/>
                  </a:lnTo>
                  <a:lnTo>
                    <a:pt x="562" y="225"/>
                  </a:lnTo>
                  <a:lnTo>
                    <a:pt x="553" y="227"/>
                  </a:lnTo>
                  <a:lnTo>
                    <a:pt x="546" y="227"/>
                  </a:lnTo>
                  <a:lnTo>
                    <a:pt x="537" y="226"/>
                  </a:lnTo>
                  <a:lnTo>
                    <a:pt x="531" y="225"/>
                  </a:lnTo>
                  <a:lnTo>
                    <a:pt x="522" y="224"/>
                  </a:lnTo>
                  <a:lnTo>
                    <a:pt x="514" y="222"/>
                  </a:lnTo>
                  <a:lnTo>
                    <a:pt x="507" y="219"/>
                  </a:lnTo>
                  <a:lnTo>
                    <a:pt x="501" y="215"/>
                  </a:lnTo>
                  <a:lnTo>
                    <a:pt x="497" y="211"/>
                  </a:lnTo>
                  <a:lnTo>
                    <a:pt x="478" y="205"/>
                  </a:lnTo>
                  <a:lnTo>
                    <a:pt x="457" y="203"/>
                  </a:lnTo>
                  <a:lnTo>
                    <a:pt x="438" y="202"/>
                  </a:lnTo>
                  <a:lnTo>
                    <a:pt x="417" y="200"/>
                  </a:lnTo>
                  <a:lnTo>
                    <a:pt x="408" y="199"/>
                  </a:lnTo>
                  <a:lnTo>
                    <a:pt x="398" y="197"/>
                  </a:lnTo>
                  <a:lnTo>
                    <a:pt x="390" y="194"/>
                  </a:lnTo>
                  <a:lnTo>
                    <a:pt x="380" y="192"/>
                  </a:lnTo>
                  <a:lnTo>
                    <a:pt x="372" y="188"/>
                  </a:lnTo>
                  <a:lnTo>
                    <a:pt x="363" y="183"/>
                  </a:lnTo>
                  <a:lnTo>
                    <a:pt x="355" y="178"/>
                  </a:lnTo>
                  <a:lnTo>
                    <a:pt x="347" y="170"/>
                  </a:lnTo>
                  <a:lnTo>
                    <a:pt x="341" y="166"/>
                  </a:lnTo>
                  <a:lnTo>
                    <a:pt x="334" y="162"/>
                  </a:lnTo>
                  <a:lnTo>
                    <a:pt x="329" y="159"/>
                  </a:lnTo>
                  <a:lnTo>
                    <a:pt x="322" y="157"/>
                  </a:lnTo>
                  <a:lnTo>
                    <a:pt x="309" y="153"/>
                  </a:lnTo>
                  <a:lnTo>
                    <a:pt x="296" y="151"/>
                  </a:lnTo>
                  <a:lnTo>
                    <a:pt x="282" y="150"/>
                  </a:lnTo>
                  <a:lnTo>
                    <a:pt x="267" y="149"/>
                  </a:lnTo>
                  <a:lnTo>
                    <a:pt x="251" y="149"/>
                  </a:lnTo>
                  <a:lnTo>
                    <a:pt x="235" y="148"/>
                  </a:lnTo>
                  <a:lnTo>
                    <a:pt x="221" y="151"/>
                  </a:lnTo>
                  <a:lnTo>
                    <a:pt x="204" y="142"/>
                  </a:lnTo>
                  <a:lnTo>
                    <a:pt x="188" y="136"/>
                  </a:lnTo>
                  <a:lnTo>
                    <a:pt x="171" y="129"/>
                  </a:lnTo>
                  <a:lnTo>
                    <a:pt x="155" y="124"/>
                  </a:lnTo>
                  <a:lnTo>
                    <a:pt x="138" y="119"/>
                  </a:lnTo>
                  <a:lnTo>
                    <a:pt x="120" y="116"/>
                  </a:lnTo>
                  <a:lnTo>
                    <a:pt x="102" y="115"/>
                  </a:lnTo>
                  <a:lnTo>
                    <a:pt x="81" y="114"/>
                  </a:lnTo>
                  <a:lnTo>
                    <a:pt x="76" y="112"/>
                  </a:lnTo>
                  <a:lnTo>
                    <a:pt x="70" y="108"/>
                  </a:lnTo>
                  <a:lnTo>
                    <a:pt x="66" y="105"/>
                  </a:lnTo>
                  <a:lnTo>
                    <a:pt x="61" y="101"/>
                  </a:lnTo>
                  <a:lnTo>
                    <a:pt x="52" y="93"/>
                  </a:lnTo>
                  <a:lnTo>
                    <a:pt x="45" y="84"/>
                  </a:lnTo>
                  <a:lnTo>
                    <a:pt x="37" y="77"/>
                  </a:lnTo>
                  <a:lnTo>
                    <a:pt x="28" y="72"/>
                  </a:lnTo>
                  <a:lnTo>
                    <a:pt x="23" y="70"/>
                  </a:lnTo>
                  <a:lnTo>
                    <a:pt x="18" y="70"/>
                  </a:lnTo>
                  <a:lnTo>
                    <a:pt x="11" y="70"/>
                  </a:lnTo>
                  <a:lnTo>
                    <a:pt x="5" y="72"/>
                  </a:lnTo>
                  <a:lnTo>
                    <a:pt x="3" y="64"/>
                  </a:lnTo>
                  <a:lnTo>
                    <a:pt x="0" y="55"/>
                  </a:lnTo>
                  <a:lnTo>
                    <a:pt x="0" y="47"/>
                  </a:lnTo>
                  <a:lnTo>
                    <a:pt x="0" y="38"/>
                  </a:lnTo>
                  <a:lnTo>
                    <a:pt x="0" y="29"/>
                  </a:lnTo>
                  <a:lnTo>
                    <a:pt x="0" y="19"/>
                  </a:lnTo>
                  <a:lnTo>
                    <a:pt x="1" y="10"/>
                  </a:lnTo>
                  <a:lnTo>
                    <a:pt x="3" y="2"/>
                  </a:lnTo>
                  <a:lnTo>
                    <a:pt x="11" y="0"/>
                  </a:lnTo>
                  <a:lnTo>
                    <a:pt x="18" y="0"/>
                  </a:lnTo>
                  <a:lnTo>
                    <a:pt x="25" y="2"/>
                  </a:lnTo>
                  <a:lnTo>
                    <a:pt x="30" y="5"/>
                  </a:lnTo>
                  <a:lnTo>
                    <a:pt x="40" y="13"/>
                  </a:lnTo>
                  <a:lnTo>
                    <a:pt x="47" y="24"/>
                  </a:lnTo>
                  <a:lnTo>
                    <a:pt x="51" y="30"/>
                  </a:lnTo>
                  <a:lnTo>
                    <a:pt x="55" y="34"/>
                  </a:lnTo>
                  <a:lnTo>
                    <a:pt x="59" y="39"/>
                  </a:lnTo>
                  <a:lnTo>
                    <a:pt x="65" y="42"/>
                  </a:lnTo>
                  <a:lnTo>
                    <a:pt x="70" y="44"/>
                  </a:lnTo>
                  <a:lnTo>
                    <a:pt x="77" y="45"/>
                  </a:lnTo>
                  <a:lnTo>
                    <a:pt x="86" y="43"/>
                  </a:lnTo>
                  <a:lnTo>
                    <a:pt x="95" y="40"/>
                  </a:lnTo>
                  <a:close/>
                </a:path>
              </a:pathLst>
            </a:custGeom>
            <a:solidFill>
              <a:srgbClr val="DEA3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6" name="Freeform 235">
              <a:extLst>
                <a:ext uri="{FF2B5EF4-FFF2-40B4-BE49-F238E27FC236}">
                  <a16:creationId xmlns:a16="http://schemas.microsoft.com/office/drawing/2014/main" id="{2EE5C426-D8A3-4ADE-A35D-3F359B2F71CE}"/>
                </a:ext>
              </a:extLst>
            </p:cNvPr>
            <p:cNvSpPr>
              <a:spLocks noEditPoints="1"/>
            </p:cNvSpPr>
            <p:nvPr/>
          </p:nvSpPr>
          <p:spPr bwMode="auto">
            <a:xfrm>
              <a:off x="2090738" y="3989388"/>
              <a:ext cx="5116513" cy="584200"/>
            </a:xfrm>
            <a:custGeom>
              <a:avLst/>
              <a:gdLst>
                <a:gd name="T0" fmla="*/ 3140 w 3223"/>
                <a:gd name="T1" fmla="*/ 316 h 368"/>
                <a:gd name="T2" fmla="*/ 3139 w 3223"/>
                <a:gd name="T3" fmla="*/ 252 h 368"/>
                <a:gd name="T4" fmla="*/ 3132 w 3223"/>
                <a:gd name="T5" fmla="*/ 189 h 368"/>
                <a:gd name="T6" fmla="*/ 3125 w 3223"/>
                <a:gd name="T7" fmla="*/ 141 h 368"/>
                <a:gd name="T8" fmla="*/ 3127 w 3223"/>
                <a:gd name="T9" fmla="*/ 143 h 368"/>
                <a:gd name="T10" fmla="*/ 3132 w 3223"/>
                <a:gd name="T11" fmla="*/ 144 h 368"/>
                <a:gd name="T12" fmla="*/ 3134 w 3223"/>
                <a:gd name="T13" fmla="*/ 145 h 368"/>
                <a:gd name="T14" fmla="*/ 3137 w 3223"/>
                <a:gd name="T15" fmla="*/ 146 h 368"/>
                <a:gd name="T16" fmla="*/ 3148 w 3223"/>
                <a:gd name="T17" fmla="*/ 153 h 368"/>
                <a:gd name="T18" fmla="*/ 3161 w 3223"/>
                <a:gd name="T19" fmla="*/ 158 h 368"/>
                <a:gd name="T20" fmla="*/ 3173 w 3223"/>
                <a:gd name="T21" fmla="*/ 165 h 368"/>
                <a:gd name="T22" fmla="*/ 3186 w 3223"/>
                <a:gd name="T23" fmla="*/ 172 h 368"/>
                <a:gd name="T24" fmla="*/ 3206 w 3223"/>
                <a:gd name="T25" fmla="*/ 203 h 368"/>
                <a:gd name="T26" fmla="*/ 3219 w 3223"/>
                <a:gd name="T27" fmla="*/ 236 h 368"/>
                <a:gd name="T28" fmla="*/ 3221 w 3223"/>
                <a:gd name="T29" fmla="*/ 253 h 368"/>
                <a:gd name="T30" fmla="*/ 3221 w 3223"/>
                <a:gd name="T31" fmla="*/ 271 h 368"/>
                <a:gd name="T32" fmla="*/ 3219 w 3223"/>
                <a:gd name="T33" fmla="*/ 289 h 368"/>
                <a:gd name="T34" fmla="*/ 3212 w 3223"/>
                <a:gd name="T35" fmla="*/ 306 h 368"/>
                <a:gd name="T36" fmla="*/ 3210 w 3223"/>
                <a:gd name="T37" fmla="*/ 308 h 368"/>
                <a:gd name="T38" fmla="*/ 3209 w 3223"/>
                <a:gd name="T39" fmla="*/ 312 h 368"/>
                <a:gd name="T40" fmla="*/ 3208 w 3223"/>
                <a:gd name="T41" fmla="*/ 314 h 368"/>
                <a:gd name="T42" fmla="*/ 3205 w 3223"/>
                <a:gd name="T43" fmla="*/ 316 h 368"/>
                <a:gd name="T44" fmla="*/ 3116 w 3223"/>
                <a:gd name="T45" fmla="*/ 97 h 368"/>
                <a:gd name="T46" fmla="*/ 3100 w 3223"/>
                <a:gd name="T47" fmla="*/ 36 h 368"/>
                <a:gd name="T48" fmla="*/ 3089 w 3223"/>
                <a:gd name="T49" fmla="*/ 0 h 368"/>
                <a:gd name="T50" fmla="*/ 3098 w 3223"/>
                <a:gd name="T51" fmla="*/ 5 h 368"/>
                <a:gd name="T52" fmla="*/ 3107 w 3223"/>
                <a:gd name="T53" fmla="*/ 13 h 368"/>
                <a:gd name="T54" fmla="*/ 3115 w 3223"/>
                <a:gd name="T55" fmla="*/ 22 h 368"/>
                <a:gd name="T56" fmla="*/ 3122 w 3223"/>
                <a:gd name="T57" fmla="*/ 31 h 368"/>
                <a:gd name="T58" fmla="*/ 3129 w 3223"/>
                <a:gd name="T59" fmla="*/ 40 h 368"/>
                <a:gd name="T60" fmla="*/ 3133 w 3223"/>
                <a:gd name="T61" fmla="*/ 51 h 368"/>
                <a:gd name="T62" fmla="*/ 3136 w 3223"/>
                <a:gd name="T63" fmla="*/ 75 h 368"/>
                <a:gd name="T64" fmla="*/ 3134 w 3223"/>
                <a:gd name="T65" fmla="*/ 99 h 368"/>
                <a:gd name="T66" fmla="*/ 3133 w 3223"/>
                <a:gd name="T67" fmla="*/ 121 h 368"/>
                <a:gd name="T68" fmla="*/ 3129 w 3223"/>
                <a:gd name="T69" fmla="*/ 121 h 368"/>
                <a:gd name="T70" fmla="*/ 3126 w 3223"/>
                <a:gd name="T71" fmla="*/ 121 h 368"/>
                <a:gd name="T72" fmla="*/ 3123 w 3223"/>
                <a:gd name="T73" fmla="*/ 122 h 368"/>
                <a:gd name="T74" fmla="*/ 3122 w 3223"/>
                <a:gd name="T75" fmla="*/ 124 h 368"/>
                <a:gd name="T76" fmla="*/ 29 w 3223"/>
                <a:gd name="T77" fmla="*/ 189 h 368"/>
                <a:gd name="T78" fmla="*/ 24 w 3223"/>
                <a:gd name="T79" fmla="*/ 252 h 368"/>
                <a:gd name="T80" fmla="*/ 21 w 3223"/>
                <a:gd name="T81" fmla="*/ 316 h 368"/>
                <a:gd name="T82" fmla="*/ 20 w 3223"/>
                <a:gd name="T83" fmla="*/ 345 h 368"/>
                <a:gd name="T84" fmla="*/ 15 w 3223"/>
                <a:gd name="T85" fmla="*/ 340 h 368"/>
                <a:gd name="T86" fmla="*/ 11 w 3223"/>
                <a:gd name="T87" fmla="*/ 336 h 368"/>
                <a:gd name="T88" fmla="*/ 7 w 3223"/>
                <a:gd name="T89" fmla="*/ 332 h 368"/>
                <a:gd name="T90" fmla="*/ 2 w 3223"/>
                <a:gd name="T91" fmla="*/ 315 h 368"/>
                <a:gd name="T92" fmla="*/ 0 w 3223"/>
                <a:gd name="T93" fmla="*/ 289 h 368"/>
                <a:gd name="T94" fmla="*/ 3 w 3223"/>
                <a:gd name="T95" fmla="*/ 262 h 368"/>
                <a:gd name="T96" fmla="*/ 4 w 3223"/>
                <a:gd name="T97" fmla="*/ 236 h 368"/>
                <a:gd name="T98" fmla="*/ 6 w 3223"/>
                <a:gd name="T99" fmla="*/ 217 h 368"/>
                <a:gd name="T100" fmla="*/ 11 w 3223"/>
                <a:gd name="T101" fmla="*/ 207 h 368"/>
                <a:gd name="T102" fmla="*/ 18 w 3223"/>
                <a:gd name="T103" fmla="*/ 196 h 368"/>
                <a:gd name="T104" fmla="*/ 26 w 3223"/>
                <a:gd name="T105" fmla="*/ 186 h 368"/>
                <a:gd name="T106" fmla="*/ 3139 w 3223"/>
                <a:gd name="T107" fmla="*/ 368 h 368"/>
                <a:gd name="T108" fmla="*/ 3140 w 3223"/>
                <a:gd name="T109" fmla="*/ 316 h 368"/>
                <a:gd name="T110" fmla="*/ 3199 w 3223"/>
                <a:gd name="T111" fmla="*/ 325 h 368"/>
                <a:gd name="T112" fmla="*/ 3186 w 3223"/>
                <a:gd name="T113" fmla="*/ 340 h 368"/>
                <a:gd name="T114" fmla="*/ 3168 w 3223"/>
                <a:gd name="T115" fmla="*/ 353 h 368"/>
                <a:gd name="T116" fmla="*/ 3150 w 3223"/>
                <a:gd name="T117" fmla="*/ 364 h 3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23" h="368">
                  <a:moveTo>
                    <a:pt x="3205" y="316"/>
                  </a:moveTo>
                  <a:lnTo>
                    <a:pt x="3140" y="316"/>
                  </a:lnTo>
                  <a:lnTo>
                    <a:pt x="3140" y="284"/>
                  </a:lnTo>
                  <a:lnTo>
                    <a:pt x="3139" y="252"/>
                  </a:lnTo>
                  <a:lnTo>
                    <a:pt x="3136" y="221"/>
                  </a:lnTo>
                  <a:lnTo>
                    <a:pt x="3132" y="189"/>
                  </a:lnTo>
                  <a:lnTo>
                    <a:pt x="3127" y="158"/>
                  </a:lnTo>
                  <a:lnTo>
                    <a:pt x="3125" y="141"/>
                  </a:lnTo>
                  <a:lnTo>
                    <a:pt x="3126" y="142"/>
                  </a:lnTo>
                  <a:lnTo>
                    <a:pt x="3127" y="143"/>
                  </a:lnTo>
                  <a:lnTo>
                    <a:pt x="3130" y="143"/>
                  </a:lnTo>
                  <a:lnTo>
                    <a:pt x="3132" y="144"/>
                  </a:lnTo>
                  <a:lnTo>
                    <a:pt x="3133" y="145"/>
                  </a:lnTo>
                  <a:lnTo>
                    <a:pt x="3134" y="145"/>
                  </a:lnTo>
                  <a:lnTo>
                    <a:pt x="3136" y="146"/>
                  </a:lnTo>
                  <a:lnTo>
                    <a:pt x="3137" y="146"/>
                  </a:lnTo>
                  <a:lnTo>
                    <a:pt x="3143" y="150"/>
                  </a:lnTo>
                  <a:lnTo>
                    <a:pt x="3148" y="153"/>
                  </a:lnTo>
                  <a:lnTo>
                    <a:pt x="3155" y="156"/>
                  </a:lnTo>
                  <a:lnTo>
                    <a:pt x="3161" y="158"/>
                  </a:lnTo>
                  <a:lnTo>
                    <a:pt x="3168" y="162"/>
                  </a:lnTo>
                  <a:lnTo>
                    <a:pt x="3173" y="165"/>
                  </a:lnTo>
                  <a:lnTo>
                    <a:pt x="3180" y="168"/>
                  </a:lnTo>
                  <a:lnTo>
                    <a:pt x="3186" y="172"/>
                  </a:lnTo>
                  <a:lnTo>
                    <a:pt x="3197" y="187"/>
                  </a:lnTo>
                  <a:lnTo>
                    <a:pt x="3206" y="203"/>
                  </a:lnTo>
                  <a:lnTo>
                    <a:pt x="3215" y="219"/>
                  </a:lnTo>
                  <a:lnTo>
                    <a:pt x="3219" y="236"/>
                  </a:lnTo>
                  <a:lnTo>
                    <a:pt x="3221" y="245"/>
                  </a:lnTo>
                  <a:lnTo>
                    <a:pt x="3221" y="253"/>
                  </a:lnTo>
                  <a:lnTo>
                    <a:pt x="3223" y="262"/>
                  </a:lnTo>
                  <a:lnTo>
                    <a:pt x="3221" y="271"/>
                  </a:lnTo>
                  <a:lnTo>
                    <a:pt x="3220" y="280"/>
                  </a:lnTo>
                  <a:lnTo>
                    <a:pt x="3219" y="289"/>
                  </a:lnTo>
                  <a:lnTo>
                    <a:pt x="3216" y="297"/>
                  </a:lnTo>
                  <a:lnTo>
                    <a:pt x="3212" y="306"/>
                  </a:lnTo>
                  <a:lnTo>
                    <a:pt x="3210" y="307"/>
                  </a:lnTo>
                  <a:lnTo>
                    <a:pt x="3210" y="308"/>
                  </a:lnTo>
                  <a:lnTo>
                    <a:pt x="3209" y="311"/>
                  </a:lnTo>
                  <a:lnTo>
                    <a:pt x="3209" y="312"/>
                  </a:lnTo>
                  <a:lnTo>
                    <a:pt x="3208" y="313"/>
                  </a:lnTo>
                  <a:lnTo>
                    <a:pt x="3208" y="314"/>
                  </a:lnTo>
                  <a:lnTo>
                    <a:pt x="3206" y="315"/>
                  </a:lnTo>
                  <a:lnTo>
                    <a:pt x="3205" y="316"/>
                  </a:lnTo>
                  <a:close/>
                  <a:moveTo>
                    <a:pt x="3122" y="124"/>
                  </a:moveTo>
                  <a:lnTo>
                    <a:pt x="3116" y="97"/>
                  </a:lnTo>
                  <a:lnTo>
                    <a:pt x="3108" y="66"/>
                  </a:lnTo>
                  <a:lnTo>
                    <a:pt x="3100" y="36"/>
                  </a:lnTo>
                  <a:lnTo>
                    <a:pt x="3092" y="5"/>
                  </a:lnTo>
                  <a:lnTo>
                    <a:pt x="3089" y="0"/>
                  </a:lnTo>
                  <a:lnTo>
                    <a:pt x="3094" y="2"/>
                  </a:lnTo>
                  <a:lnTo>
                    <a:pt x="3098" y="5"/>
                  </a:lnTo>
                  <a:lnTo>
                    <a:pt x="3103" y="10"/>
                  </a:lnTo>
                  <a:lnTo>
                    <a:pt x="3107" y="13"/>
                  </a:lnTo>
                  <a:lnTo>
                    <a:pt x="3111" y="17"/>
                  </a:lnTo>
                  <a:lnTo>
                    <a:pt x="3115" y="22"/>
                  </a:lnTo>
                  <a:lnTo>
                    <a:pt x="3119" y="26"/>
                  </a:lnTo>
                  <a:lnTo>
                    <a:pt x="3122" y="31"/>
                  </a:lnTo>
                  <a:lnTo>
                    <a:pt x="3126" y="36"/>
                  </a:lnTo>
                  <a:lnTo>
                    <a:pt x="3129" y="40"/>
                  </a:lnTo>
                  <a:lnTo>
                    <a:pt x="3132" y="46"/>
                  </a:lnTo>
                  <a:lnTo>
                    <a:pt x="3133" y="51"/>
                  </a:lnTo>
                  <a:lnTo>
                    <a:pt x="3136" y="64"/>
                  </a:lnTo>
                  <a:lnTo>
                    <a:pt x="3136" y="75"/>
                  </a:lnTo>
                  <a:lnTo>
                    <a:pt x="3136" y="87"/>
                  </a:lnTo>
                  <a:lnTo>
                    <a:pt x="3134" y="99"/>
                  </a:lnTo>
                  <a:lnTo>
                    <a:pt x="3133" y="110"/>
                  </a:lnTo>
                  <a:lnTo>
                    <a:pt x="3133" y="121"/>
                  </a:lnTo>
                  <a:lnTo>
                    <a:pt x="3132" y="121"/>
                  </a:lnTo>
                  <a:lnTo>
                    <a:pt x="3129" y="121"/>
                  </a:lnTo>
                  <a:lnTo>
                    <a:pt x="3127" y="121"/>
                  </a:lnTo>
                  <a:lnTo>
                    <a:pt x="3126" y="121"/>
                  </a:lnTo>
                  <a:lnTo>
                    <a:pt x="3125" y="122"/>
                  </a:lnTo>
                  <a:lnTo>
                    <a:pt x="3123" y="122"/>
                  </a:lnTo>
                  <a:lnTo>
                    <a:pt x="3123" y="123"/>
                  </a:lnTo>
                  <a:lnTo>
                    <a:pt x="3122" y="124"/>
                  </a:lnTo>
                  <a:close/>
                  <a:moveTo>
                    <a:pt x="31" y="182"/>
                  </a:moveTo>
                  <a:lnTo>
                    <a:pt x="29" y="189"/>
                  </a:lnTo>
                  <a:lnTo>
                    <a:pt x="26" y="221"/>
                  </a:lnTo>
                  <a:lnTo>
                    <a:pt x="24" y="252"/>
                  </a:lnTo>
                  <a:lnTo>
                    <a:pt x="22" y="284"/>
                  </a:lnTo>
                  <a:lnTo>
                    <a:pt x="21" y="316"/>
                  </a:lnTo>
                  <a:lnTo>
                    <a:pt x="22" y="347"/>
                  </a:lnTo>
                  <a:lnTo>
                    <a:pt x="20" y="345"/>
                  </a:lnTo>
                  <a:lnTo>
                    <a:pt x="18" y="343"/>
                  </a:lnTo>
                  <a:lnTo>
                    <a:pt x="15" y="340"/>
                  </a:lnTo>
                  <a:lnTo>
                    <a:pt x="14" y="338"/>
                  </a:lnTo>
                  <a:lnTo>
                    <a:pt x="11" y="336"/>
                  </a:lnTo>
                  <a:lnTo>
                    <a:pt x="10" y="334"/>
                  </a:lnTo>
                  <a:lnTo>
                    <a:pt x="7" y="332"/>
                  </a:lnTo>
                  <a:lnTo>
                    <a:pt x="6" y="329"/>
                  </a:lnTo>
                  <a:lnTo>
                    <a:pt x="2" y="315"/>
                  </a:lnTo>
                  <a:lnTo>
                    <a:pt x="0" y="302"/>
                  </a:lnTo>
                  <a:lnTo>
                    <a:pt x="0" y="289"/>
                  </a:lnTo>
                  <a:lnTo>
                    <a:pt x="2" y="275"/>
                  </a:lnTo>
                  <a:lnTo>
                    <a:pt x="3" y="262"/>
                  </a:lnTo>
                  <a:lnTo>
                    <a:pt x="4" y="249"/>
                  </a:lnTo>
                  <a:lnTo>
                    <a:pt x="4" y="236"/>
                  </a:lnTo>
                  <a:lnTo>
                    <a:pt x="3" y="222"/>
                  </a:lnTo>
                  <a:lnTo>
                    <a:pt x="6" y="217"/>
                  </a:lnTo>
                  <a:lnTo>
                    <a:pt x="9" y="211"/>
                  </a:lnTo>
                  <a:lnTo>
                    <a:pt x="11" y="207"/>
                  </a:lnTo>
                  <a:lnTo>
                    <a:pt x="14" y="201"/>
                  </a:lnTo>
                  <a:lnTo>
                    <a:pt x="18" y="196"/>
                  </a:lnTo>
                  <a:lnTo>
                    <a:pt x="21" y="190"/>
                  </a:lnTo>
                  <a:lnTo>
                    <a:pt x="26" y="186"/>
                  </a:lnTo>
                  <a:lnTo>
                    <a:pt x="31" y="182"/>
                  </a:lnTo>
                  <a:close/>
                  <a:moveTo>
                    <a:pt x="3139" y="368"/>
                  </a:moveTo>
                  <a:lnTo>
                    <a:pt x="3140" y="349"/>
                  </a:lnTo>
                  <a:lnTo>
                    <a:pt x="3140" y="316"/>
                  </a:lnTo>
                  <a:lnTo>
                    <a:pt x="3205" y="316"/>
                  </a:lnTo>
                  <a:lnTo>
                    <a:pt x="3199" y="325"/>
                  </a:lnTo>
                  <a:lnTo>
                    <a:pt x="3192" y="333"/>
                  </a:lnTo>
                  <a:lnTo>
                    <a:pt x="3186" y="340"/>
                  </a:lnTo>
                  <a:lnTo>
                    <a:pt x="3177" y="347"/>
                  </a:lnTo>
                  <a:lnTo>
                    <a:pt x="3168" y="353"/>
                  </a:lnTo>
                  <a:lnTo>
                    <a:pt x="3159" y="358"/>
                  </a:lnTo>
                  <a:lnTo>
                    <a:pt x="3150" y="364"/>
                  </a:lnTo>
                  <a:lnTo>
                    <a:pt x="3139" y="368"/>
                  </a:lnTo>
                  <a:close/>
                </a:path>
              </a:pathLst>
            </a:custGeom>
            <a:solidFill>
              <a:srgbClr val="99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7" name="Freeform 236">
              <a:extLst>
                <a:ext uri="{FF2B5EF4-FFF2-40B4-BE49-F238E27FC236}">
                  <a16:creationId xmlns:a16="http://schemas.microsoft.com/office/drawing/2014/main" id="{1543F77D-2323-4175-B3F6-EA29A4E9A911}"/>
                </a:ext>
              </a:extLst>
            </p:cNvPr>
            <p:cNvSpPr>
              <a:spLocks noEditPoints="1"/>
            </p:cNvSpPr>
            <p:nvPr/>
          </p:nvSpPr>
          <p:spPr bwMode="auto">
            <a:xfrm>
              <a:off x="2124075" y="3957638"/>
              <a:ext cx="4951413" cy="698500"/>
            </a:xfrm>
            <a:custGeom>
              <a:avLst/>
              <a:gdLst>
                <a:gd name="T0" fmla="*/ 3115 w 3119"/>
                <a:gd name="T1" fmla="*/ 241 h 440"/>
                <a:gd name="T2" fmla="*/ 3102 w 3119"/>
                <a:gd name="T3" fmla="*/ 160 h 440"/>
                <a:gd name="T4" fmla="*/ 3097 w 3119"/>
                <a:gd name="T5" fmla="*/ 153 h 440"/>
                <a:gd name="T6" fmla="*/ 3098 w 3119"/>
                <a:gd name="T7" fmla="*/ 146 h 440"/>
                <a:gd name="T8" fmla="*/ 3100 w 3119"/>
                <a:gd name="T9" fmla="*/ 145 h 440"/>
                <a:gd name="T10" fmla="*/ 3095 w 3119"/>
                <a:gd name="T11" fmla="*/ 117 h 440"/>
                <a:gd name="T12" fmla="*/ 3068 w 3119"/>
                <a:gd name="T13" fmla="*/ 20 h 440"/>
                <a:gd name="T14" fmla="*/ 3066 w 3119"/>
                <a:gd name="T15" fmla="*/ 19 h 440"/>
                <a:gd name="T16" fmla="*/ 3065 w 3119"/>
                <a:gd name="T17" fmla="*/ 17 h 440"/>
                <a:gd name="T18" fmla="*/ 3043 w 3119"/>
                <a:gd name="T19" fmla="*/ 9 h 440"/>
                <a:gd name="T20" fmla="*/ 3022 w 3119"/>
                <a:gd name="T21" fmla="*/ 0 h 440"/>
                <a:gd name="T22" fmla="*/ 3007 w 3119"/>
                <a:gd name="T23" fmla="*/ 4 h 440"/>
                <a:gd name="T24" fmla="*/ 2993 w 3119"/>
                <a:gd name="T25" fmla="*/ 6 h 440"/>
                <a:gd name="T26" fmla="*/ 3024 w 3119"/>
                <a:gd name="T27" fmla="*/ 65 h 440"/>
                <a:gd name="T28" fmla="*/ 3037 w 3119"/>
                <a:gd name="T29" fmla="*/ 80 h 440"/>
                <a:gd name="T30" fmla="*/ 3046 w 3119"/>
                <a:gd name="T31" fmla="*/ 102 h 440"/>
                <a:gd name="T32" fmla="*/ 3037 w 3119"/>
                <a:gd name="T33" fmla="*/ 128 h 440"/>
                <a:gd name="T34" fmla="*/ 3015 w 3119"/>
                <a:gd name="T35" fmla="*/ 135 h 440"/>
                <a:gd name="T36" fmla="*/ 2999 w 3119"/>
                <a:gd name="T37" fmla="*/ 121 h 440"/>
                <a:gd name="T38" fmla="*/ 2988 w 3119"/>
                <a:gd name="T39" fmla="*/ 120 h 440"/>
                <a:gd name="T40" fmla="*/ 2983 w 3119"/>
                <a:gd name="T41" fmla="*/ 153 h 440"/>
                <a:gd name="T42" fmla="*/ 2985 w 3119"/>
                <a:gd name="T43" fmla="*/ 185 h 440"/>
                <a:gd name="T44" fmla="*/ 2978 w 3119"/>
                <a:gd name="T45" fmla="*/ 201 h 440"/>
                <a:gd name="T46" fmla="*/ 2961 w 3119"/>
                <a:gd name="T47" fmla="*/ 210 h 440"/>
                <a:gd name="T48" fmla="*/ 2952 w 3119"/>
                <a:gd name="T49" fmla="*/ 221 h 440"/>
                <a:gd name="T50" fmla="*/ 2939 w 3119"/>
                <a:gd name="T51" fmla="*/ 231 h 440"/>
                <a:gd name="T52" fmla="*/ 2946 w 3119"/>
                <a:gd name="T53" fmla="*/ 336 h 440"/>
                <a:gd name="T54" fmla="*/ 3109 w 3119"/>
                <a:gd name="T55" fmla="*/ 391 h 440"/>
                <a:gd name="T56" fmla="*/ 3072 w 3119"/>
                <a:gd name="T57" fmla="*/ 402 h 440"/>
                <a:gd name="T58" fmla="*/ 3029 w 3119"/>
                <a:gd name="T59" fmla="*/ 408 h 440"/>
                <a:gd name="T60" fmla="*/ 2981 w 3119"/>
                <a:gd name="T61" fmla="*/ 408 h 440"/>
                <a:gd name="T62" fmla="*/ 2945 w 3119"/>
                <a:gd name="T63" fmla="*/ 394 h 440"/>
                <a:gd name="T64" fmla="*/ 10 w 3119"/>
                <a:gd name="T65" fmla="*/ 202 h 440"/>
                <a:gd name="T66" fmla="*/ 1 w 3119"/>
                <a:gd name="T67" fmla="*/ 304 h 440"/>
                <a:gd name="T68" fmla="*/ 26 w 3119"/>
                <a:gd name="T69" fmla="*/ 391 h 440"/>
                <a:gd name="T70" fmla="*/ 88 w 3119"/>
                <a:gd name="T71" fmla="*/ 426 h 440"/>
                <a:gd name="T72" fmla="*/ 127 w 3119"/>
                <a:gd name="T73" fmla="*/ 431 h 440"/>
                <a:gd name="T74" fmla="*/ 152 w 3119"/>
                <a:gd name="T75" fmla="*/ 434 h 440"/>
                <a:gd name="T76" fmla="*/ 173 w 3119"/>
                <a:gd name="T77" fmla="*/ 440 h 440"/>
                <a:gd name="T78" fmla="*/ 175 w 3119"/>
                <a:gd name="T79" fmla="*/ 439 h 440"/>
                <a:gd name="T80" fmla="*/ 180 w 3119"/>
                <a:gd name="T81" fmla="*/ 438 h 440"/>
                <a:gd name="T82" fmla="*/ 174 w 3119"/>
                <a:gd name="T83" fmla="*/ 336 h 440"/>
                <a:gd name="T84" fmla="*/ 178 w 3119"/>
                <a:gd name="T85" fmla="*/ 246 h 440"/>
                <a:gd name="T86" fmla="*/ 162 w 3119"/>
                <a:gd name="T87" fmla="*/ 231 h 440"/>
                <a:gd name="T88" fmla="*/ 145 w 3119"/>
                <a:gd name="T89" fmla="*/ 215 h 440"/>
                <a:gd name="T90" fmla="*/ 148 w 3119"/>
                <a:gd name="T91" fmla="*/ 130 h 440"/>
                <a:gd name="T92" fmla="*/ 144 w 3119"/>
                <a:gd name="T93" fmla="*/ 27 h 440"/>
                <a:gd name="T94" fmla="*/ 130 w 3119"/>
                <a:gd name="T95" fmla="*/ 3 h 440"/>
                <a:gd name="T96" fmla="*/ 115 w 3119"/>
                <a:gd name="T97" fmla="*/ 10 h 440"/>
                <a:gd name="T98" fmla="*/ 80 w 3119"/>
                <a:gd name="T99" fmla="*/ 32 h 440"/>
                <a:gd name="T100" fmla="*/ 57 w 3119"/>
                <a:gd name="T101" fmla="*/ 66 h 440"/>
                <a:gd name="T102" fmla="*/ 47 w 3119"/>
                <a:gd name="T103" fmla="*/ 135 h 440"/>
                <a:gd name="T104" fmla="*/ 59 w 3119"/>
                <a:gd name="T105" fmla="*/ 164 h 440"/>
                <a:gd name="T106" fmla="*/ 57 w 3119"/>
                <a:gd name="T107" fmla="*/ 172 h 440"/>
                <a:gd name="T108" fmla="*/ 40 w 3119"/>
                <a:gd name="T109" fmla="*/ 181 h 440"/>
                <a:gd name="T110" fmla="*/ 33 w 3119"/>
                <a:gd name="T111" fmla="*/ 191 h 440"/>
                <a:gd name="T112" fmla="*/ 19 w 3119"/>
                <a:gd name="T113" fmla="*/ 196 h 4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19" h="440">
                  <a:moveTo>
                    <a:pt x="3119" y="336"/>
                  </a:moveTo>
                  <a:lnTo>
                    <a:pt x="3119" y="304"/>
                  </a:lnTo>
                  <a:lnTo>
                    <a:pt x="3118" y="272"/>
                  </a:lnTo>
                  <a:lnTo>
                    <a:pt x="3115" y="241"/>
                  </a:lnTo>
                  <a:lnTo>
                    <a:pt x="3111" y="209"/>
                  </a:lnTo>
                  <a:lnTo>
                    <a:pt x="3106" y="178"/>
                  </a:lnTo>
                  <a:lnTo>
                    <a:pt x="3104" y="161"/>
                  </a:lnTo>
                  <a:lnTo>
                    <a:pt x="3102" y="160"/>
                  </a:lnTo>
                  <a:lnTo>
                    <a:pt x="3101" y="159"/>
                  </a:lnTo>
                  <a:lnTo>
                    <a:pt x="3100" y="156"/>
                  </a:lnTo>
                  <a:lnTo>
                    <a:pt x="3098" y="155"/>
                  </a:lnTo>
                  <a:lnTo>
                    <a:pt x="3097" y="153"/>
                  </a:lnTo>
                  <a:lnTo>
                    <a:pt x="3097" y="151"/>
                  </a:lnTo>
                  <a:lnTo>
                    <a:pt x="3098" y="150"/>
                  </a:lnTo>
                  <a:lnTo>
                    <a:pt x="3098" y="148"/>
                  </a:lnTo>
                  <a:lnTo>
                    <a:pt x="3098" y="146"/>
                  </a:lnTo>
                  <a:lnTo>
                    <a:pt x="3100" y="146"/>
                  </a:lnTo>
                  <a:lnTo>
                    <a:pt x="3100" y="145"/>
                  </a:lnTo>
                  <a:lnTo>
                    <a:pt x="3100" y="144"/>
                  </a:lnTo>
                  <a:lnTo>
                    <a:pt x="3101" y="144"/>
                  </a:lnTo>
                  <a:lnTo>
                    <a:pt x="3095" y="117"/>
                  </a:lnTo>
                  <a:lnTo>
                    <a:pt x="3087" y="86"/>
                  </a:lnTo>
                  <a:lnTo>
                    <a:pt x="3079" y="56"/>
                  </a:lnTo>
                  <a:lnTo>
                    <a:pt x="3071" y="25"/>
                  </a:lnTo>
                  <a:lnTo>
                    <a:pt x="3068" y="20"/>
                  </a:lnTo>
                  <a:lnTo>
                    <a:pt x="3068" y="19"/>
                  </a:lnTo>
                  <a:lnTo>
                    <a:pt x="3066" y="19"/>
                  </a:lnTo>
                  <a:lnTo>
                    <a:pt x="3066" y="17"/>
                  </a:lnTo>
                  <a:lnTo>
                    <a:pt x="3065" y="17"/>
                  </a:lnTo>
                  <a:lnTo>
                    <a:pt x="3059" y="14"/>
                  </a:lnTo>
                  <a:lnTo>
                    <a:pt x="3054" y="11"/>
                  </a:lnTo>
                  <a:lnTo>
                    <a:pt x="3048" y="10"/>
                  </a:lnTo>
                  <a:lnTo>
                    <a:pt x="3043" y="9"/>
                  </a:lnTo>
                  <a:lnTo>
                    <a:pt x="3037" y="8"/>
                  </a:lnTo>
                  <a:lnTo>
                    <a:pt x="3032" y="5"/>
                  </a:lnTo>
                  <a:lnTo>
                    <a:pt x="3028" y="3"/>
                  </a:lnTo>
                  <a:lnTo>
                    <a:pt x="3022" y="0"/>
                  </a:lnTo>
                  <a:lnTo>
                    <a:pt x="3018" y="0"/>
                  </a:lnTo>
                  <a:lnTo>
                    <a:pt x="3014" y="1"/>
                  </a:lnTo>
                  <a:lnTo>
                    <a:pt x="3010" y="3"/>
                  </a:lnTo>
                  <a:lnTo>
                    <a:pt x="3007" y="4"/>
                  </a:lnTo>
                  <a:lnTo>
                    <a:pt x="3004" y="6"/>
                  </a:lnTo>
                  <a:lnTo>
                    <a:pt x="3001" y="8"/>
                  </a:lnTo>
                  <a:lnTo>
                    <a:pt x="2997" y="8"/>
                  </a:lnTo>
                  <a:lnTo>
                    <a:pt x="2993" y="6"/>
                  </a:lnTo>
                  <a:lnTo>
                    <a:pt x="2990" y="66"/>
                  </a:lnTo>
                  <a:lnTo>
                    <a:pt x="3011" y="63"/>
                  </a:lnTo>
                  <a:lnTo>
                    <a:pt x="3018" y="64"/>
                  </a:lnTo>
                  <a:lnTo>
                    <a:pt x="3024" y="65"/>
                  </a:lnTo>
                  <a:lnTo>
                    <a:pt x="3028" y="68"/>
                  </a:lnTo>
                  <a:lnTo>
                    <a:pt x="3032" y="71"/>
                  </a:lnTo>
                  <a:lnTo>
                    <a:pt x="3035" y="76"/>
                  </a:lnTo>
                  <a:lnTo>
                    <a:pt x="3037" y="80"/>
                  </a:lnTo>
                  <a:lnTo>
                    <a:pt x="3040" y="85"/>
                  </a:lnTo>
                  <a:lnTo>
                    <a:pt x="3043" y="88"/>
                  </a:lnTo>
                  <a:lnTo>
                    <a:pt x="3046" y="96"/>
                  </a:lnTo>
                  <a:lnTo>
                    <a:pt x="3046" y="102"/>
                  </a:lnTo>
                  <a:lnTo>
                    <a:pt x="3046" y="109"/>
                  </a:lnTo>
                  <a:lnTo>
                    <a:pt x="3044" y="116"/>
                  </a:lnTo>
                  <a:lnTo>
                    <a:pt x="3042" y="122"/>
                  </a:lnTo>
                  <a:lnTo>
                    <a:pt x="3037" y="128"/>
                  </a:lnTo>
                  <a:lnTo>
                    <a:pt x="3033" y="134"/>
                  </a:lnTo>
                  <a:lnTo>
                    <a:pt x="3028" y="139"/>
                  </a:lnTo>
                  <a:lnTo>
                    <a:pt x="3021" y="139"/>
                  </a:lnTo>
                  <a:lnTo>
                    <a:pt x="3015" y="135"/>
                  </a:lnTo>
                  <a:lnTo>
                    <a:pt x="3011" y="132"/>
                  </a:lnTo>
                  <a:lnTo>
                    <a:pt x="3007" y="128"/>
                  </a:lnTo>
                  <a:lnTo>
                    <a:pt x="3003" y="124"/>
                  </a:lnTo>
                  <a:lnTo>
                    <a:pt x="2999" y="121"/>
                  </a:lnTo>
                  <a:lnTo>
                    <a:pt x="2996" y="120"/>
                  </a:lnTo>
                  <a:lnTo>
                    <a:pt x="2995" y="119"/>
                  </a:lnTo>
                  <a:lnTo>
                    <a:pt x="2990" y="120"/>
                  </a:lnTo>
                  <a:lnTo>
                    <a:pt x="2988" y="120"/>
                  </a:lnTo>
                  <a:lnTo>
                    <a:pt x="2988" y="129"/>
                  </a:lnTo>
                  <a:lnTo>
                    <a:pt x="2986" y="137"/>
                  </a:lnTo>
                  <a:lnTo>
                    <a:pt x="2985" y="145"/>
                  </a:lnTo>
                  <a:lnTo>
                    <a:pt x="2983" y="153"/>
                  </a:lnTo>
                  <a:lnTo>
                    <a:pt x="2982" y="162"/>
                  </a:lnTo>
                  <a:lnTo>
                    <a:pt x="2982" y="170"/>
                  </a:lnTo>
                  <a:lnTo>
                    <a:pt x="2983" y="177"/>
                  </a:lnTo>
                  <a:lnTo>
                    <a:pt x="2985" y="185"/>
                  </a:lnTo>
                  <a:lnTo>
                    <a:pt x="2983" y="188"/>
                  </a:lnTo>
                  <a:lnTo>
                    <a:pt x="2981" y="193"/>
                  </a:lnTo>
                  <a:lnTo>
                    <a:pt x="2979" y="196"/>
                  </a:lnTo>
                  <a:lnTo>
                    <a:pt x="2978" y="201"/>
                  </a:lnTo>
                  <a:lnTo>
                    <a:pt x="2975" y="204"/>
                  </a:lnTo>
                  <a:lnTo>
                    <a:pt x="2971" y="207"/>
                  </a:lnTo>
                  <a:lnTo>
                    <a:pt x="2967" y="209"/>
                  </a:lnTo>
                  <a:lnTo>
                    <a:pt x="2961" y="210"/>
                  </a:lnTo>
                  <a:lnTo>
                    <a:pt x="2960" y="214"/>
                  </a:lnTo>
                  <a:lnTo>
                    <a:pt x="2957" y="216"/>
                  </a:lnTo>
                  <a:lnTo>
                    <a:pt x="2954" y="219"/>
                  </a:lnTo>
                  <a:lnTo>
                    <a:pt x="2952" y="221"/>
                  </a:lnTo>
                  <a:lnTo>
                    <a:pt x="2949" y="224"/>
                  </a:lnTo>
                  <a:lnTo>
                    <a:pt x="2946" y="227"/>
                  </a:lnTo>
                  <a:lnTo>
                    <a:pt x="2943" y="229"/>
                  </a:lnTo>
                  <a:lnTo>
                    <a:pt x="2939" y="231"/>
                  </a:lnTo>
                  <a:lnTo>
                    <a:pt x="2942" y="251"/>
                  </a:lnTo>
                  <a:lnTo>
                    <a:pt x="2945" y="280"/>
                  </a:lnTo>
                  <a:lnTo>
                    <a:pt x="2946" y="309"/>
                  </a:lnTo>
                  <a:lnTo>
                    <a:pt x="2946" y="336"/>
                  </a:lnTo>
                  <a:lnTo>
                    <a:pt x="3119" y="336"/>
                  </a:lnTo>
                  <a:lnTo>
                    <a:pt x="3119" y="369"/>
                  </a:lnTo>
                  <a:lnTo>
                    <a:pt x="3118" y="388"/>
                  </a:lnTo>
                  <a:lnTo>
                    <a:pt x="3109" y="391"/>
                  </a:lnTo>
                  <a:lnTo>
                    <a:pt x="3101" y="395"/>
                  </a:lnTo>
                  <a:lnTo>
                    <a:pt x="3091" y="397"/>
                  </a:lnTo>
                  <a:lnTo>
                    <a:pt x="3082" y="400"/>
                  </a:lnTo>
                  <a:lnTo>
                    <a:pt x="3072" y="402"/>
                  </a:lnTo>
                  <a:lnTo>
                    <a:pt x="3062" y="405"/>
                  </a:lnTo>
                  <a:lnTo>
                    <a:pt x="3053" y="407"/>
                  </a:lnTo>
                  <a:lnTo>
                    <a:pt x="3043" y="408"/>
                  </a:lnTo>
                  <a:lnTo>
                    <a:pt x="3029" y="408"/>
                  </a:lnTo>
                  <a:lnTo>
                    <a:pt x="3017" y="408"/>
                  </a:lnTo>
                  <a:lnTo>
                    <a:pt x="3004" y="409"/>
                  </a:lnTo>
                  <a:lnTo>
                    <a:pt x="2993" y="409"/>
                  </a:lnTo>
                  <a:lnTo>
                    <a:pt x="2981" y="408"/>
                  </a:lnTo>
                  <a:lnTo>
                    <a:pt x="2970" y="407"/>
                  </a:lnTo>
                  <a:lnTo>
                    <a:pt x="2957" y="405"/>
                  </a:lnTo>
                  <a:lnTo>
                    <a:pt x="2943" y="401"/>
                  </a:lnTo>
                  <a:lnTo>
                    <a:pt x="2945" y="394"/>
                  </a:lnTo>
                  <a:lnTo>
                    <a:pt x="2946" y="365"/>
                  </a:lnTo>
                  <a:lnTo>
                    <a:pt x="2946" y="336"/>
                  </a:lnTo>
                  <a:lnTo>
                    <a:pt x="3119" y="336"/>
                  </a:lnTo>
                  <a:close/>
                  <a:moveTo>
                    <a:pt x="10" y="202"/>
                  </a:moveTo>
                  <a:lnTo>
                    <a:pt x="8" y="209"/>
                  </a:lnTo>
                  <a:lnTo>
                    <a:pt x="5" y="241"/>
                  </a:lnTo>
                  <a:lnTo>
                    <a:pt x="3" y="272"/>
                  </a:lnTo>
                  <a:lnTo>
                    <a:pt x="1" y="304"/>
                  </a:lnTo>
                  <a:lnTo>
                    <a:pt x="0" y="336"/>
                  </a:lnTo>
                  <a:lnTo>
                    <a:pt x="1" y="367"/>
                  </a:lnTo>
                  <a:lnTo>
                    <a:pt x="12" y="379"/>
                  </a:lnTo>
                  <a:lnTo>
                    <a:pt x="26" y="391"/>
                  </a:lnTo>
                  <a:lnTo>
                    <a:pt x="40" y="401"/>
                  </a:lnTo>
                  <a:lnTo>
                    <a:pt x="55" y="411"/>
                  </a:lnTo>
                  <a:lnTo>
                    <a:pt x="72" y="419"/>
                  </a:lnTo>
                  <a:lnTo>
                    <a:pt x="88" y="426"/>
                  </a:lnTo>
                  <a:lnTo>
                    <a:pt x="98" y="428"/>
                  </a:lnTo>
                  <a:lnTo>
                    <a:pt x="108" y="430"/>
                  </a:lnTo>
                  <a:lnTo>
                    <a:pt x="117" y="431"/>
                  </a:lnTo>
                  <a:lnTo>
                    <a:pt x="127" y="431"/>
                  </a:lnTo>
                  <a:lnTo>
                    <a:pt x="133" y="432"/>
                  </a:lnTo>
                  <a:lnTo>
                    <a:pt x="140" y="433"/>
                  </a:lnTo>
                  <a:lnTo>
                    <a:pt x="145" y="433"/>
                  </a:lnTo>
                  <a:lnTo>
                    <a:pt x="152" y="434"/>
                  </a:lnTo>
                  <a:lnTo>
                    <a:pt x="157" y="435"/>
                  </a:lnTo>
                  <a:lnTo>
                    <a:pt x="163" y="437"/>
                  </a:lnTo>
                  <a:lnTo>
                    <a:pt x="169" y="438"/>
                  </a:lnTo>
                  <a:lnTo>
                    <a:pt x="173" y="440"/>
                  </a:lnTo>
                  <a:lnTo>
                    <a:pt x="174" y="439"/>
                  </a:lnTo>
                  <a:lnTo>
                    <a:pt x="175" y="439"/>
                  </a:lnTo>
                  <a:lnTo>
                    <a:pt x="177" y="439"/>
                  </a:lnTo>
                  <a:lnTo>
                    <a:pt x="177" y="438"/>
                  </a:lnTo>
                  <a:lnTo>
                    <a:pt x="178" y="438"/>
                  </a:lnTo>
                  <a:lnTo>
                    <a:pt x="180" y="438"/>
                  </a:lnTo>
                  <a:lnTo>
                    <a:pt x="178" y="422"/>
                  </a:lnTo>
                  <a:lnTo>
                    <a:pt x="175" y="394"/>
                  </a:lnTo>
                  <a:lnTo>
                    <a:pt x="174" y="365"/>
                  </a:lnTo>
                  <a:lnTo>
                    <a:pt x="174" y="336"/>
                  </a:lnTo>
                  <a:lnTo>
                    <a:pt x="174" y="309"/>
                  </a:lnTo>
                  <a:lnTo>
                    <a:pt x="175" y="280"/>
                  </a:lnTo>
                  <a:lnTo>
                    <a:pt x="178" y="251"/>
                  </a:lnTo>
                  <a:lnTo>
                    <a:pt x="178" y="246"/>
                  </a:lnTo>
                  <a:lnTo>
                    <a:pt x="174" y="242"/>
                  </a:lnTo>
                  <a:lnTo>
                    <a:pt x="170" y="238"/>
                  </a:lnTo>
                  <a:lnTo>
                    <a:pt x="166" y="235"/>
                  </a:lnTo>
                  <a:lnTo>
                    <a:pt x="162" y="231"/>
                  </a:lnTo>
                  <a:lnTo>
                    <a:pt x="157" y="227"/>
                  </a:lnTo>
                  <a:lnTo>
                    <a:pt x="153" y="224"/>
                  </a:lnTo>
                  <a:lnTo>
                    <a:pt x="149" y="219"/>
                  </a:lnTo>
                  <a:lnTo>
                    <a:pt x="145" y="215"/>
                  </a:lnTo>
                  <a:lnTo>
                    <a:pt x="145" y="206"/>
                  </a:lnTo>
                  <a:lnTo>
                    <a:pt x="148" y="181"/>
                  </a:lnTo>
                  <a:lnTo>
                    <a:pt x="148" y="155"/>
                  </a:lnTo>
                  <a:lnTo>
                    <a:pt x="148" y="130"/>
                  </a:lnTo>
                  <a:lnTo>
                    <a:pt x="146" y="106"/>
                  </a:lnTo>
                  <a:lnTo>
                    <a:pt x="146" y="79"/>
                  </a:lnTo>
                  <a:lnTo>
                    <a:pt x="145" y="54"/>
                  </a:lnTo>
                  <a:lnTo>
                    <a:pt x="144" y="27"/>
                  </a:lnTo>
                  <a:lnTo>
                    <a:pt x="142" y="0"/>
                  </a:lnTo>
                  <a:lnTo>
                    <a:pt x="138" y="1"/>
                  </a:lnTo>
                  <a:lnTo>
                    <a:pt x="134" y="1"/>
                  </a:lnTo>
                  <a:lnTo>
                    <a:pt x="130" y="3"/>
                  </a:lnTo>
                  <a:lnTo>
                    <a:pt x="127" y="4"/>
                  </a:lnTo>
                  <a:lnTo>
                    <a:pt x="123" y="6"/>
                  </a:lnTo>
                  <a:lnTo>
                    <a:pt x="119" y="8"/>
                  </a:lnTo>
                  <a:lnTo>
                    <a:pt x="115" y="10"/>
                  </a:lnTo>
                  <a:lnTo>
                    <a:pt x="112" y="11"/>
                  </a:lnTo>
                  <a:lnTo>
                    <a:pt x="99" y="17"/>
                  </a:lnTo>
                  <a:lnTo>
                    <a:pt x="90" y="24"/>
                  </a:lnTo>
                  <a:lnTo>
                    <a:pt x="80" y="32"/>
                  </a:lnTo>
                  <a:lnTo>
                    <a:pt x="73" y="40"/>
                  </a:lnTo>
                  <a:lnTo>
                    <a:pt x="66" y="47"/>
                  </a:lnTo>
                  <a:lnTo>
                    <a:pt x="61" y="56"/>
                  </a:lnTo>
                  <a:lnTo>
                    <a:pt x="57" y="66"/>
                  </a:lnTo>
                  <a:lnTo>
                    <a:pt x="54" y="75"/>
                  </a:lnTo>
                  <a:lnTo>
                    <a:pt x="48" y="95"/>
                  </a:lnTo>
                  <a:lnTo>
                    <a:pt x="47" y="115"/>
                  </a:lnTo>
                  <a:lnTo>
                    <a:pt x="47" y="135"/>
                  </a:lnTo>
                  <a:lnTo>
                    <a:pt x="48" y="155"/>
                  </a:lnTo>
                  <a:lnTo>
                    <a:pt x="54" y="159"/>
                  </a:lnTo>
                  <a:lnTo>
                    <a:pt x="57" y="162"/>
                  </a:lnTo>
                  <a:lnTo>
                    <a:pt x="59" y="164"/>
                  </a:lnTo>
                  <a:lnTo>
                    <a:pt x="59" y="166"/>
                  </a:lnTo>
                  <a:lnTo>
                    <a:pt x="59" y="169"/>
                  </a:lnTo>
                  <a:lnTo>
                    <a:pt x="58" y="170"/>
                  </a:lnTo>
                  <a:lnTo>
                    <a:pt x="57" y="172"/>
                  </a:lnTo>
                  <a:lnTo>
                    <a:pt x="54" y="173"/>
                  </a:lnTo>
                  <a:lnTo>
                    <a:pt x="48" y="175"/>
                  </a:lnTo>
                  <a:lnTo>
                    <a:pt x="43" y="178"/>
                  </a:lnTo>
                  <a:lnTo>
                    <a:pt x="40" y="181"/>
                  </a:lnTo>
                  <a:lnTo>
                    <a:pt x="39" y="183"/>
                  </a:lnTo>
                  <a:lnTo>
                    <a:pt x="37" y="186"/>
                  </a:lnTo>
                  <a:lnTo>
                    <a:pt x="37" y="190"/>
                  </a:lnTo>
                  <a:lnTo>
                    <a:pt x="33" y="191"/>
                  </a:lnTo>
                  <a:lnTo>
                    <a:pt x="29" y="192"/>
                  </a:lnTo>
                  <a:lnTo>
                    <a:pt x="26" y="193"/>
                  </a:lnTo>
                  <a:lnTo>
                    <a:pt x="22" y="194"/>
                  </a:lnTo>
                  <a:lnTo>
                    <a:pt x="19" y="196"/>
                  </a:lnTo>
                  <a:lnTo>
                    <a:pt x="15" y="197"/>
                  </a:lnTo>
                  <a:lnTo>
                    <a:pt x="12" y="199"/>
                  </a:lnTo>
                  <a:lnTo>
                    <a:pt x="10" y="202"/>
                  </a:lnTo>
                  <a:close/>
                </a:path>
              </a:pathLst>
            </a:custGeom>
            <a:solidFill>
              <a:srgbClr val="A4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8" name="Freeform 237">
              <a:extLst>
                <a:ext uri="{FF2B5EF4-FFF2-40B4-BE49-F238E27FC236}">
                  <a16:creationId xmlns:a16="http://schemas.microsoft.com/office/drawing/2014/main" id="{CE2E6D81-5D09-41C6-AFCC-A8B74742394C}"/>
                </a:ext>
              </a:extLst>
            </p:cNvPr>
            <p:cNvSpPr>
              <a:spLocks noEditPoints="1"/>
            </p:cNvSpPr>
            <p:nvPr/>
          </p:nvSpPr>
          <p:spPr bwMode="auto">
            <a:xfrm>
              <a:off x="2400300" y="4324350"/>
              <a:ext cx="4400550" cy="593725"/>
            </a:xfrm>
            <a:custGeom>
              <a:avLst/>
              <a:gdLst>
                <a:gd name="T0" fmla="*/ 2771 w 2772"/>
                <a:gd name="T1" fmla="*/ 49 h 374"/>
                <a:gd name="T2" fmla="*/ 2757 w 2772"/>
                <a:gd name="T3" fmla="*/ 6 h 374"/>
                <a:gd name="T4" fmla="*/ 2731 w 2772"/>
                <a:gd name="T5" fmla="*/ 22 h 374"/>
                <a:gd name="T6" fmla="*/ 2704 w 2772"/>
                <a:gd name="T7" fmla="*/ 38 h 374"/>
                <a:gd name="T8" fmla="*/ 2681 w 2772"/>
                <a:gd name="T9" fmla="*/ 46 h 374"/>
                <a:gd name="T10" fmla="*/ 2646 w 2772"/>
                <a:gd name="T11" fmla="*/ 61 h 374"/>
                <a:gd name="T12" fmla="*/ 2610 w 2772"/>
                <a:gd name="T13" fmla="*/ 75 h 374"/>
                <a:gd name="T14" fmla="*/ 2599 w 2772"/>
                <a:gd name="T15" fmla="*/ 105 h 374"/>
                <a:gd name="T16" fmla="*/ 2771 w 2772"/>
                <a:gd name="T17" fmla="*/ 163 h 374"/>
                <a:gd name="T18" fmla="*/ 2769 w 2772"/>
                <a:gd name="T19" fmla="*/ 170 h 374"/>
                <a:gd name="T20" fmla="*/ 2769 w 2772"/>
                <a:gd name="T21" fmla="*/ 170 h 374"/>
                <a:gd name="T22" fmla="*/ 2769 w 2772"/>
                <a:gd name="T23" fmla="*/ 170 h 374"/>
                <a:gd name="T24" fmla="*/ 2750 w 2772"/>
                <a:gd name="T25" fmla="*/ 175 h 374"/>
                <a:gd name="T26" fmla="*/ 2745 w 2772"/>
                <a:gd name="T27" fmla="*/ 185 h 374"/>
                <a:gd name="T28" fmla="*/ 2747 w 2772"/>
                <a:gd name="T29" fmla="*/ 202 h 374"/>
                <a:gd name="T30" fmla="*/ 2749 w 2772"/>
                <a:gd name="T31" fmla="*/ 221 h 374"/>
                <a:gd name="T32" fmla="*/ 2738 w 2772"/>
                <a:gd name="T33" fmla="*/ 250 h 374"/>
                <a:gd name="T34" fmla="*/ 2704 w 2772"/>
                <a:gd name="T35" fmla="*/ 304 h 374"/>
                <a:gd name="T36" fmla="*/ 2680 w 2772"/>
                <a:gd name="T37" fmla="*/ 327 h 374"/>
                <a:gd name="T38" fmla="*/ 2649 w 2772"/>
                <a:gd name="T39" fmla="*/ 347 h 374"/>
                <a:gd name="T40" fmla="*/ 2617 w 2772"/>
                <a:gd name="T41" fmla="*/ 359 h 374"/>
                <a:gd name="T42" fmla="*/ 2588 w 2772"/>
                <a:gd name="T43" fmla="*/ 365 h 374"/>
                <a:gd name="T44" fmla="*/ 2561 w 2772"/>
                <a:gd name="T45" fmla="*/ 372 h 374"/>
                <a:gd name="T46" fmla="*/ 2561 w 2772"/>
                <a:gd name="T47" fmla="*/ 348 h 374"/>
                <a:gd name="T48" fmla="*/ 2580 w 2772"/>
                <a:gd name="T49" fmla="*/ 277 h 374"/>
                <a:gd name="T50" fmla="*/ 2593 w 2772"/>
                <a:gd name="T51" fmla="*/ 204 h 374"/>
                <a:gd name="T52" fmla="*/ 2598 w 2772"/>
                <a:gd name="T53" fmla="*/ 131 h 374"/>
                <a:gd name="T54" fmla="*/ 4 w 2772"/>
                <a:gd name="T55" fmla="*/ 15 h 374"/>
                <a:gd name="T56" fmla="*/ 0 w 2772"/>
                <a:gd name="T57" fmla="*/ 78 h 374"/>
                <a:gd name="T58" fmla="*/ 1 w 2772"/>
                <a:gd name="T59" fmla="*/ 163 h 374"/>
                <a:gd name="T60" fmla="*/ 7 w 2772"/>
                <a:gd name="T61" fmla="*/ 206 h 374"/>
                <a:gd name="T62" fmla="*/ 13 w 2772"/>
                <a:gd name="T63" fmla="*/ 203 h 374"/>
                <a:gd name="T64" fmla="*/ 15 w 2772"/>
                <a:gd name="T65" fmla="*/ 200 h 374"/>
                <a:gd name="T66" fmla="*/ 24 w 2772"/>
                <a:gd name="T67" fmla="*/ 200 h 374"/>
                <a:gd name="T68" fmla="*/ 30 w 2772"/>
                <a:gd name="T69" fmla="*/ 201 h 374"/>
                <a:gd name="T70" fmla="*/ 35 w 2772"/>
                <a:gd name="T71" fmla="*/ 204 h 374"/>
                <a:gd name="T72" fmla="*/ 39 w 2772"/>
                <a:gd name="T73" fmla="*/ 208 h 374"/>
                <a:gd name="T74" fmla="*/ 39 w 2772"/>
                <a:gd name="T75" fmla="*/ 214 h 374"/>
                <a:gd name="T76" fmla="*/ 35 w 2772"/>
                <a:gd name="T77" fmla="*/ 220 h 374"/>
                <a:gd name="T78" fmla="*/ 40 w 2772"/>
                <a:gd name="T79" fmla="*/ 244 h 374"/>
                <a:gd name="T80" fmla="*/ 62 w 2772"/>
                <a:gd name="T81" fmla="*/ 277 h 374"/>
                <a:gd name="T82" fmla="*/ 87 w 2772"/>
                <a:gd name="T83" fmla="*/ 309 h 374"/>
                <a:gd name="T84" fmla="*/ 130 w 2772"/>
                <a:gd name="T85" fmla="*/ 342 h 374"/>
                <a:gd name="T86" fmla="*/ 182 w 2772"/>
                <a:gd name="T87" fmla="*/ 361 h 374"/>
                <a:gd name="T88" fmla="*/ 211 w 2772"/>
                <a:gd name="T89" fmla="*/ 348 h 374"/>
                <a:gd name="T90" fmla="*/ 192 w 2772"/>
                <a:gd name="T91" fmla="*/ 277 h 374"/>
                <a:gd name="T92" fmla="*/ 180 w 2772"/>
                <a:gd name="T93" fmla="*/ 204 h 374"/>
                <a:gd name="T94" fmla="*/ 173 w 2772"/>
                <a:gd name="T95" fmla="*/ 131 h 374"/>
                <a:gd name="T96" fmla="*/ 152 w 2772"/>
                <a:gd name="T97" fmla="*/ 90 h 374"/>
                <a:gd name="T98" fmla="*/ 86 w 2772"/>
                <a:gd name="T99" fmla="*/ 60 h 374"/>
                <a:gd name="T100" fmla="*/ 24 w 2772"/>
                <a:gd name="T101" fmla="*/ 28 h 3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2" h="374">
                  <a:moveTo>
                    <a:pt x="2772" y="105"/>
                  </a:moveTo>
                  <a:lnTo>
                    <a:pt x="2772" y="78"/>
                  </a:lnTo>
                  <a:lnTo>
                    <a:pt x="2771" y="49"/>
                  </a:lnTo>
                  <a:lnTo>
                    <a:pt x="2768" y="20"/>
                  </a:lnTo>
                  <a:lnTo>
                    <a:pt x="2765" y="0"/>
                  </a:lnTo>
                  <a:lnTo>
                    <a:pt x="2757" y="6"/>
                  </a:lnTo>
                  <a:lnTo>
                    <a:pt x="2749" y="11"/>
                  </a:lnTo>
                  <a:lnTo>
                    <a:pt x="2740" y="17"/>
                  </a:lnTo>
                  <a:lnTo>
                    <a:pt x="2731" y="22"/>
                  </a:lnTo>
                  <a:lnTo>
                    <a:pt x="2722" y="27"/>
                  </a:lnTo>
                  <a:lnTo>
                    <a:pt x="2713" y="32"/>
                  </a:lnTo>
                  <a:lnTo>
                    <a:pt x="2704" y="38"/>
                  </a:lnTo>
                  <a:lnTo>
                    <a:pt x="2695" y="42"/>
                  </a:lnTo>
                  <a:lnTo>
                    <a:pt x="2693" y="40"/>
                  </a:lnTo>
                  <a:lnTo>
                    <a:pt x="2681" y="46"/>
                  </a:lnTo>
                  <a:lnTo>
                    <a:pt x="2670" y="51"/>
                  </a:lnTo>
                  <a:lnTo>
                    <a:pt x="2657" y="56"/>
                  </a:lnTo>
                  <a:lnTo>
                    <a:pt x="2646" y="61"/>
                  </a:lnTo>
                  <a:lnTo>
                    <a:pt x="2634" y="67"/>
                  </a:lnTo>
                  <a:lnTo>
                    <a:pt x="2622" y="71"/>
                  </a:lnTo>
                  <a:lnTo>
                    <a:pt x="2610" y="75"/>
                  </a:lnTo>
                  <a:lnTo>
                    <a:pt x="2598" y="81"/>
                  </a:lnTo>
                  <a:lnTo>
                    <a:pt x="2599" y="105"/>
                  </a:lnTo>
                  <a:lnTo>
                    <a:pt x="2772" y="105"/>
                  </a:lnTo>
                  <a:lnTo>
                    <a:pt x="2772" y="134"/>
                  </a:lnTo>
                  <a:lnTo>
                    <a:pt x="2771" y="163"/>
                  </a:lnTo>
                  <a:lnTo>
                    <a:pt x="2769" y="170"/>
                  </a:lnTo>
                  <a:lnTo>
                    <a:pt x="2761" y="171"/>
                  </a:lnTo>
                  <a:lnTo>
                    <a:pt x="2756" y="172"/>
                  </a:lnTo>
                  <a:lnTo>
                    <a:pt x="2750" y="175"/>
                  </a:lnTo>
                  <a:lnTo>
                    <a:pt x="2747" y="177"/>
                  </a:lnTo>
                  <a:lnTo>
                    <a:pt x="2746" y="180"/>
                  </a:lnTo>
                  <a:lnTo>
                    <a:pt x="2745" y="185"/>
                  </a:lnTo>
                  <a:lnTo>
                    <a:pt x="2745" y="188"/>
                  </a:lnTo>
                  <a:lnTo>
                    <a:pt x="2746" y="192"/>
                  </a:lnTo>
                  <a:lnTo>
                    <a:pt x="2747" y="202"/>
                  </a:lnTo>
                  <a:lnTo>
                    <a:pt x="2749" y="212"/>
                  </a:lnTo>
                  <a:lnTo>
                    <a:pt x="2749" y="217"/>
                  </a:lnTo>
                  <a:lnTo>
                    <a:pt x="2749" y="221"/>
                  </a:lnTo>
                  <a:lnTo>
                    <a:pt x="2747" y="225"/>
                  </a:lnTo>
                  <a:lnTo>
                    <a:pt x="2745" y="230"/>
                  </a:lnTo>
                  <a:lnTo>
                    <a:pt x="2738" y="250"/>
                  </a:lnTo>
                  <a:lnTo>
                    <a:pt x="2729" y="268"/>
                  </a:lnTo>
                  <a:lnTo>
                    <a:pt x="2717" y="286"/>
                  </a:lnTo>
                  <a:lnTo>
                    <a:pt x="2704" y="304"/>
                  </a:lnTo>
                  <a:lnTo>
                    <a:pt x="2696" y="313"/>
                  </a:lnTo>
                  <a:lnTo>
                    <a:pt x="2688" y="320"/>
                  </a:lnTo>
                  <a:lnTo>
                    <a:pt x="2680" y="327"/>
                  </a:lnTo>
                  <a:lnTo>
                    <a:pt x="2670" y="335"/>
                  </a:lnTo>
                  <a:lnTo>
                    <a:pt x="2660" y="341"/>
                  </a:lnTo>
                  <a:lnTo>
                    <a:pt x="2649" y="347"/>
                  </a:lnTo>
                  <a:lnTo>
                    <a:pt x="2638" y="352"/>
                  </a:lnTo>
                  <a:lnTo>
                    <a:pt x="2627" y="358"/>
                  </a:lnTo>
                  <a:lnTo>
                    <a:pt x="2617" y="359"/>
                  </a:lnTo>
                  <a:lnTo>
                    <a:pt x="2608" y="361"/>
                  </a:lnTo>
                  <a:lnTo>
                    <a:pt x="2598" y="363"/>
                  </a:lnTo>
                  <a:lnTo>
                    <a:pt x="2588" y="365"/>
                  </a:lnTo>
                  <a:lnTo>
                    <a:pt x="2579" y="368"/>
                  </a:lnTo>
                  <a:lnTo>
                    <a:pt x="2570" y="370"/>
                  </a:lnTo>
                  <a:lnTo>
                    <a:pt x="2561" y="372"/>
                  </a:lnTo>
                  <a:lnTo>
                    <a:pt x="2551" y="374"/>
                  </a:lnTo>
                  <a:lnTo>
                    <a:pt x="2552" y="371"/>
                  </a:lnTo>
                  <a:lnTo>
                    <a:pt x="2561" y="348"/>
                  </a:lnTo>
                  <a:lnTo>
                    <a:pt x="2568" y="325"/>
                  </a:lnTo>
                  <a:lnTo>
                    <a:pt x="2575" y="300"/>
                  </a:lnTo>
                  <a:lnTo>
                    <a:pt x="2580" y="277"/>
                  </a:lnTo>
                  <a:lnTo>
                    <a:pt x="2584" y="253"/>
                  </a:lnTo>
                  <a:lnTo>
                    <a:pt x="2588" y="229"/>
                  </a:lnTo>
                  <a:lnTo>
                    <a:pt x="2593" y="204"/>
                  </a:lnTo>
                  <a:lnTo>
                    <a:pt x="2595" y="180"/>
                  </a:lnTo>
                  <a:lnTo>
                    <a:pt x="2597" y="156"/>
                  </a:lnTo>
                  <a:lnTo>
                    <a:pt x="2598" y="131"/>
                  </a:lnTo>
                  <a:lnTo>
                    <a:pt x="2599" y="105"/>
                  </a:lnTo>
                  <a:lnTo>
                    <a:pt x="2772" y="105"/>
                  </a:lnTo>
                  <a:close/>
                  <a:moveTo>
                    <a:pt x="4" y="15"/>
                  </a:moveTo>
                  <a:lnTo>
                    <a:pt x="4" y="20"/>
                  </a:lnTo>
                  <a:lnTo>
                    <a:pt x="1" y="49"/>
                  </a:lnTo>
                  <a:lnTo>
                    <a:pt x="0" y="78"/>
                  </a:lnTo>
                  <a:lnTo>
                    <a:pt x="0" y="105"/>
                  </a:lnTo>
                  <a:lnTo>
                    <a:pt x="0" y="134"/>
                  </a:lnTo>
                  <a:lnTo>
                    <a:pt x="1" y="163"/>
                  </a:lnTo>
                  <a:lnTo>
                    <a:pt x="4" y="191"/>
                  </a:lnTo>
                  <a:lnTo>
                    <a:pt x="6" y="207"/>
                  </a:lnTo>
                  <a:lnTo>
                    <a:pt x="7" y="206"/>
                  </a:lnTo>
                  <a:lnTo>
                    <a:pt x="8" y="206"/>
                  </a:lnTo>
                  <a:lnTo>
                    <a:pt x="11" y="204"/>
                  </a:lnTo>
                  <a:lnTo>
                    <a:pt x="13" y="203"/>
                  </a:lnTo>
                  <a:lnTo>
                    <a:pt x="14" y="202"/>
                  </a:lnTo>
                  <a:lnTo>
                    <a:pt x="15" y="201"/>
                  </a:lnTo>
                  <a:lnTo>
                    <a:pt x="15" y="200"/>
                  </a:lnTo>
                  <a:lnTo>
                    <a:pt x="17" y="198"/>
                  </a:lnTo>
                  <a:lnTo>
                    <a:pt x="22" y="202"/>
                  </a:lnTo>
                  <a:lnTo>
                    <a:pt x="24" y="200"/>
                  </a:lnTo>
                  <a:lnTo>
                    <a:pt x="26" y="200"/>
                  </a:lnTo>
                  <a:lnTo>
                    <a:pt x="28" y="200"/>
                  </a:lnTo>
                  <a:lnTo>
                    <a:pt x="30" y="201"/>
                  </a:lnTo>
                  <a:lnTo>
                    <a:pt x="32" y="202"/>
                  </a:lnTo>
                  <a:lnTo>
                    <a:pt x="33" y="203"/>
                  </a:lnTo>
                  <a:lnTo>
                    <a:pt x="35" y="204"/>
                  </a:lnTo>
                  <a:lnTo>
                    <a:pt x="36" y="206"/>
                  </a:lnTo>
                  <a:lnTo>
                    <a:pt x="37" y="207"/>
                  </a:lnTo>
                  <a:lnTo>
                    <a:pt x="39" y="208"/>
                  </a:lnTo>
                  <a:lnTo>
                    <a:pt x="40" y="210"/>
                  </a:lnTo>
                  <a:lnTo>
                    <a:pt x="40" y="212"/>
                  </a:lnTo>
                  <a:lnTo>
                    <a:pt x="39" y="214"/>
                  </a:lnTo>
                  <a:lnTo>
                    <a:pt x="37" y="217"/>
                  </a:lnTo>
                  <a:lnTo>
                    <a:pt x="36" y="218"/>
                  </a:lnTo>
                  <a:lnTo>
                    <a:pt x="35" y="220"/>
                  </a:lnTo>
                  <a:lnTo>
                    <a:pt x="32" y="221"/>
                  </a:lnTo>
                  <a:lnTo>
                    <a:pt x="35" y="233"/>
                  </a:lnTo>
                  <a:lnTo>
                    <a:pt x="40" y="244"/>
                  </a:lnTo>
                  <a:lnTo>
                    <a:pt x="46" y="255"/>
                  </a:lnTo>
                  <a:lnTo>
                    <a:pt x="54" y="266"/>
                  </a:lnTo>
                  <a:lnTo>
                    <a:pt x="62" y="277"/>
                  </a:lnTo>
                  <a:lnTo>
                    <a:pt x="71" y="288"/>
                  </a:lnTo>
                  <a:lnTo>
                    <a:pt x="79" y="299"/>
                  </a:lnTo>
                  <a:lnTo>
                    <a:pt x="87" y="309"/>
                  </a:lnTo>
                  <a:lnTo>
                    <a:pt x="101" y="322"/>
                  </a:lnTo>
                  <a:lnTo>
                    <a:pt x="115" y="332"/>
                  </a:lnTo>
                  <a:lnTo>
                    <a:pt x="130" y="342"/>
                  </a:lnTo>
                  <a:lnTo>
                    <a:pt x="147" y="349"/>
                  </a:lnTo>
                  <a:lnTo>
                    <a:pt x="165" y="356"/>
                  </a:lnTo>
                  <a:lnTo>
                    <a:pt x="182" y="361"/>
                  </a:lnTo>
                  <a:lnTo>
                    <a:pt x="200" y="365"/>
                  </a:lnTo>
                  <a:lnTo>
                    <a:pt x="218" y="369"/>
                  </a:lnTo>
                  <a:lnTo>
                    <a:pt x="211" y="348"/>
                  </a:lnTo>
                  <a:lnTo>
                    <a:pt x="205" y="325"/>
                  </a:lnTo>
                  <a:lnTo>
                    <a:pt x="198" y="300"/>
                  </a:lnTo>
                  <a:lnTo>
                    <a:pt x="192" y="277"/>
                  </a:lnTo>
                  <a:lnTo>
                    <a:pt x="187" y="253"/>
                  </a:lnTo>
                  <a:lnTo>
                    <a:pt x="182" y="229"/>
                  </a:lnTo>
                  <a:lnTo>
                    <a:pt x="180" y="204"/>
                  </a:lnTo>
                  <a:lnTo>
                    <a:pt x="177" y="180"/>
                  </a:lnTo>
                  <a:lnTo>
                    <a:pt x="174" y="156"/>
                  </a:lnTo>
                  <a:lnTo>
                    <a:pt x="173" y="131"/>
                  </a:lnTo>
                  <a:lnTo>
                    <a:pt x="173" y="105"/>
                  </a:lnTo>
                  <a:lnTo>
                    <a:pt x="173" y="100"/>
                  </a:lnTo>
                  <a:lnTo>
                    <a:pt x="152" y="90"/>
                  </a:lnTo>
                  <a:lnTo>
                    <a:pt x="130" y="80"/>
                  </a:lnTo>
                  <a:lnTo>
                    <a:pt x="108" y="70"/>
                  </a:lnTo>
                  <a:lnTo>
                    <a:pt x="86" y="60"/>
                  </a:lnTo>
                  <a:lnTo>
                    <a:pt x="65" y="50"/>
                  </a:lnTo>
                  <a:lnTo>
                    <a:pt x="43" y="39"/>
                  </a:lnTo>
                  <a:lnTo>
                    <a:pt x="24" y="28"/>
                  </a:lnTo>
                  <a:lnTo>
                    <a:pt x="4" y="15"/>
                  </a:lnTo>
                  <a:close/>
                </a:path>
              </a:pathLst>
            </a:custGeom>
            <a:solidFill>
              <a:srgbClr val="A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79" name="Freeform 238">
              <a:extLst>
                <a:ext uri="{FF2B5EF4-FFF2-40B4-BE49-F238E27FC236}">
                  <a16:creationId xmlns:a16="http://schemas.microsoft.com/office/drawing/2014/main" id="{19029311-69F5-481B-B9C5-2544DCC8AF66}"/>
                </a:ext>
              </a:extLst>
            </p:cNvPr>
            <p:cNvSpPr>
              <a:spLocks noEditPoints="1"/>
            </p:cNvSpPr>
            <p:nvPr/>
          </p:nvSpPr>
          <p:spPr bwMode="auto">
            <a:xfrm>
              <a:off x="2674938" y="4452938"/>
              <a:ext cx="3851275" cy="469900"/>
            </a:xfrm>
            <a:custGeom>
              <a:avLst/>
              <a:gdLst>
                <a:gd name="T0" fmla="*/ 2425 w 2426"/>
                <a:gd name="T1" fmla="*/ 0 h 296"/>
                <a:gd name="T2" fmla="*/ 2417 w 2426"/>
                <a:gd name="T3" fmla="*/ 3 h 296"/>
                <a:gd name="T4" fmla="*/ 2400 w 2426"/>
                <a:gd name="T5" fmla="*/ 10 h 296"/>
                <a:gd name="T6" fmla="*/ 2384 w 2426"/>
                <a:gd name="T7" fmla="*/ 15 h 296"/>
                <a:gd name="T8" fmla="*/ 2367 w 2426"/>
                <a:gd name="T9" fmla="*/ 22 h 296"/>
                <a:gd name="T10" fmla="*/ 2426 w 2426"/>
                <a:gd name="T11" fmla="*/ 24 h 296"/>
                <a:gd name="T12" fmla="*/ 2424 w 2426"/>
                <a:gd name="T13" fmla="*/ 75 h 296"/>
                <a:gd name="T14" fmla="*/ 2420 w 2426"/>
                <a:gd name="T15" fmla="*/ 123 h 296"/>
                <a:gd name="T16" fmla="*/ 2411 w 2426"/>
                <a:gd name="T17" fmla="*/ 172 h 296"/>
                <a:gd name="T18" fmla="*/ 2402 w 2426"/>
                <a:gd name="T19" fmla="*/ 219 h 296"/>
                <a:gd name="T20" fmla="*/ 2388 w 2426"/>
                <a:gd name="T21" fmla="*/ 267 h 296"/>
                <a:gd name="T22" fmla="*/ 2378 w 2426"/>
                <a:gd name="T23" fmla="*/ 293 h 296"/>
                <a:gd name="T24" fmla="*/ 2367 w 2426"/>
                <a:gd name="T25" fmla="*/ 294 h 296"/>
                <a:gd name="T26" fmla="*/ 2355 w 2426"/>
                <a:gd name="T27" fmla="*/ 296 h 296"/>
                <a:gd name="T28" fmla="*/ 2344 w 2426"/>
                <a:gd name="T29" fmla="*/ 296 h 296"/>
                <a:gd name="T30" fmla="*/ 2330 w 2426"/>
                <a:gd name="T31" fmla="*/ 293 h 296"/>
                <a:gd name="T32" fmla="*/ 2298 w 2426"/>
                <a:gd name="T33" fmla="*/ 289 h 296"/>
                <a:gd name="T34" fmla="*/ 2265 w 2426"/>
                <a:gd name="T35" fmla="*/ 287 h 296"/>
                <a:gd name="T36" fmla="*/ 2234 w 2426"/>
                <a:gd name="T37" fmla="*/ 282 h 296"/>
                <a:gd name="T38" fmla="*/ 2205 w 2426"/>
                <a:gd name="T39" fmla="*/ 272 h 296"/>
                <a:gd name="T40" fmla="*/ 2219 w 2426"/>
                <a:gd name="T41" fmla="*/ 233 h 296"/>
                <a:gd name="T42" fmla="*/ 2240 w 2426"/>
                <a:gd name="T43" fmla="*/ 151 h 296"/>
                <a:gd name="T44" fmla="*/ 2251 w 2426"/>
                <a:gd name="T45" fmla="*/ 67 h 296"/>
                <a:gd name="T46" fmla="*/ 2265 w 2426"/>
                <a:gd name="T47" fmla="*/ 55 h 296"/>
                <a:gd name="T48" fmla="*/ 2292 w 2426"/>
                <a:gd name="T49" fmla="*/ 47 h 296"/>
                <a:gd name="T50" fmla="*/ 2319 w 2426"/>
                <a:gd name="T51" fmla="*/ 39 h 296"/>
                <a:gd name="T52" fmla="*/ 2346 w 2426"/>
                <a:gd name="T53" fmla="*/ 30 h 296"/>
                <a:gd name="T54" fmla="*/ 2426 w 2426"/>
                <a:gd name="T55" fmla="*/ 24 h 296"/>
                <a:gd name="T56" fmla="*/ 0 w 2426"/>
                <a:gd name="T57" fmla="*/ 24 h 296"/>
                <a:gd name="T58" fmla="*/ 1 w 2426"/>
                <a:gd name="T59" fmla="*/ 75 h 296"/>
                <a:gd name="T60" fmla="*/ 7 w 2426"/>
                <a:gd name="T61" fmla="*/ 123 h 296"/>
                <a:gd name="T62" fmla="*/ 14 w 2426"/>
                <a:gd name="T63" fmla="*/ 172 h 296"/>
                <a:gd name="T64" fmla="*/ 25 w 2426"/>
                <a:gd name="T65" fmla="*/ 219 h 296"/>
                <a:gd name="T66" fmla="*/ 38 w 2426"/>
                <a:gd name="T67" fmla="*/ 267 h 296"/>
                <a:gd name="T68" fmla="*/ 50 w 2426"/>
                <a:gd name="T69" fmla="*/ 289 h 296"/>
                <a:gd name="T70" fmla="*/ 59 w 2426"/>
                <a:gd name="T71" fmla="*/ 290 h 296"/>
                <a:gd name="T72" fmla="*/ 69 w 2426"/>
                <a:gd name="T73" fmla="*/ 292 h 296"/>
                <a:gd name="T74" fmla="*/ 79 w 2426"/>
                <a:gd name="T75" fmla="*/ 293 h 296"/>
                <a:gd name="T76" fmla="*/ 97 w 2426"/>
                <a:gd name="T77" fmla="*/ 296 h 296"/>
                <a:gd name="T78" fmla="*/ 123 w 2426"/>
                <a:gd name="T79" fmla="*/ 293 h 296"/>
                <a:gd name="T80" fmla="*/ 148 w 2426"/>
                <a:gd name="T81" fmla="*/ 288 h 296"/>
                <a:gd name="T82" fmla="*/ 173 w 2426"/>
                <a:gd name="T83" fmla="*/ 282 h 296"/>
                <a:gd name="T84" fmla="*/ 191 w 2426"/>
                <a:gd name="T85" fmla="*/ 281 h 296"/>
                <a:gd name="T86" fmla="*/ 200 w 2426"/>
                <a:gd name="T87" fmla="*/ 280 h 296"/>
                <a:gd name="T88" fmla="*/ 208 w 2426"/>
                <a:gd name="T89" fmla="*/ 278 h 296"/>
                <a:gd name="T90" fmla="*/ 217 w 2426"/>
                <a:gd name="T91" fmla="*/ 276 h 296"/>
                <a:gd name="T92" fmla="*/ 220 w 2426"/>
                <a:gd name="T93" fmla="*/ 271 h 296"/>
                <a:gd name="T94" fmla="*/ 195 w 2426"/>
                <a:gd name="T95" fmla="*/ 192 h 296"/>
                <a:gd name="T96" fmla="*/ 178 w 2426"/>
                <a:gd name="T97" fmla="*/ 109 h 296"/>
                <a:gd name="T98" fmla="*/ 174 w 2426"/>
                <a:gd name="T99" fmla="*/ 72 h 296"/>
                <a:gd name="T100" fmla="*/ 170 w 2426"/>
                <a:gd name="T101" fmla="*/ 72 h 296"/>
                <a:gd name="T102" fmla="*/ 167 w 2426"/>
                <a:gd name="T103" fmla="*/ 71 h 296"/>
                <a:gd name="T104" fmla="*/ 164 w 2426"/>
                <a:gd name="T105" fmla="*/ 69 h 296"/>
                <a:gd name="T106" fmla="*/ 144 w 2426"/>
                <a:gd name="T107" fmla="*/ 65 h 296"/>
                <a:gd name="T108" fmla="*/ 108 w 2426"/>
                <a:gd name="T109" fmla="*/ 56 h 296"/>
                <a:gd name="T110" fmla="*/ 72 w 2426"/>
                <a:gd name="T111" fmla="*/ 45 h 296"/>
                <a:gd name="T112" fmla="*/ 37 w 2426"/>
                <a:gd name="T113" fmla="*/ 34 h 296"/>
                <a:gd name="T114" fmla="*/ 18 w 2426"/>
                <a:gd name="T115" fmla="*/ 28 h 296"/>
                <a:gd name="T116" fmla="*/ 12 w 2426"/>
                <a:gd name="T117" fmla="*/ 25 h 296"/>
                <a:gd name="T118" fmla="*/ 8 w 2426"/>
                <a:gd name="T119" fmla="*/ 22 h 296"/>
                <a:gd name="T120" fmla="*/ 3 w 2426"/>
                <a:gd name="T121" fmla="*/ 20 h 2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26" h="296">
                  <a:moveTo>
                    <a:pt x="2426" y="24"/>
                  </a:moveTo>
                  <a:lnTo>
                    <a:pt x="2425" y="0"/>
                  </a:lnTo>
                  <a:lnTo>
                    <a:pt x="2417" y="3"/>
                  </a:lnTo>
                  <a:lnTo>
                    <a:pt x="2408" y="7"/>
                  </a:lnTo>
                  <a:lnTo>
                    <a:pt x="2400" y="10"/>
                  </a:lnTo>
                  <a:lnTo>
                    <a:pt x="2392" y="12"/>
                  </a:lnTo>
                  <a:lnTo>
                    <a:pt x="2384" y="15"/>
                  </a:lnTo>
                  <a:lnTo>
                    <a:pt x="2375" y="19"/>
                  </a:lnTo>
                  <a:lnTo>
                    <a:pt x="2367" y="22"/>
                  </a:lnTo>
                  <a:lnTo>
                    <a:pt x="2359" y="24"/>
                  </a:lnTo>
                  <a:lnTo>
                    <a:pt x="2426" y="24"/>
                  </a:lnTo>
                  <a:lnTo>
                    <a:pt x="2425" y="50"/>
                  </a:lnTo>
                  <a:lnTo>
                    <a:pt x="2424" y="75"/>
                  </a:lnTo>
                  <a:lnTo>
                    <a:pt x="2422" y="99"/>
                  </a:lnTo>
                  <a:lnTo>
                    <a:pt x="2420" y="123"/>
                  </a:lnTo>
                  <a:lnTo>
                    <a:pt x="2415" y="148"/>
                  </a:lnTo>
                  <a:lnTo>
                    <a:pt x="2411" y="172"/>
                  </a:lnTo>
                  <a:lnTo>
                    <a:pt x="2407" y="196"/>
                  </a:lnTo>
                  <a:lnTo>
                    <a:pt x="2402" y="219"/>
                  </a:lnTo>
                  <a:lnTo>
                    <a:pt x="2395" y="244"/>
                  </a:lnTo>
                  <a:lnTo>
                    <a:pt x="2388" y="267"/>
                  </a:lnTo>
                  <a:lnTo>
                    <a:pt x="2379" y="290"/>
                  </a:lnTo>
                  <a:lnTo>
                    <a:pt x="2378" y="293"/>
                  </a:lnTo>
                  <a:lnTo>
                    <a:pt x="2373" y="293"/>
                  </a:lnTo>
                  <a:lnTo>
                    <a:pt x="2367" y="294"/>
                  </a:lnTo>
                  <a:lnTo>
                    <a:pt x="2361" y="296"/>
                  </a:lnTo>
                  <a:lnTo>
                    <a:pt x="2355" y="296"/>
                  </a:lnTo>
                  <a:lnTo>
                    <a:pt x="2349" y="296"/>
                  </a:lnTo>
                  <a:lnTo>
                    <a:pt x="2344" y="296"/>
                  </a:lnTo>
                  <a:lnTo>
                    <a:pt x="2337" y="294"/>
                  </a:lnTo>
                  <a:lnTo>
                    <a:pt x="2330" y="293"/>
                  </a:lnTo>
                  <a:lnTo>
                    <a:pt x="2314" y="291"/>
                  </a:lnTo>
                  <a:lnTo>
                    <a:pt x="2298" y="289"/>
                  </a:lnTo>
                  <a:lnTo>
                    <a:pt x="2281" y="288"/>
                  </a:lnTo>
                  <a:lnTo>
                    <a:pt x="2265" y="287"/>
                  </a:lnTo>
                  <a:lnTo>
                    <a:pt x="2250" y="284"/>
                  </a:lnTo>
                  <a:lnTo>
                    <a:pt x="2234" y="282"/>
                  </a:lnTo>
                  <a:lnTo>
                    <a:pt x="2219" y="278"/>
                  </a:lnTo>
                  <a:lnTo>
                    <a:pt x="2205" y="272"/>
                  </a:lnTo>
                  <a:lnTo>
                    <a:pt x="2205" y="271"/>
                  </a:lnTo>
                  <a:lnTo>
                    <a:pt x="2219" y="233"/>
                  </a:lnTo>
                  <a:lnTo>
                    <a:pt x="2232" y="192"/>
                  </a:lnTo>
                  <a:lnTo>
                    <a:pt x="2240" y="151"/>
                  </a:lnTo>
                  <a:lnTo>
                    <a:pt x="2247" y="109"/>
                  </a:lnTo>
                  <a:lnTo>
                    <a:pt x="2251" y="67"/>
                  </a:lnTo>
                  <a:lnTo>
                    <a:pt x="2251" y="58"/>
                  </a:lnTo>
                  <a:lnTo>
                    <a:pt x="2265" y="55"/>
                  </a:lnTo>
                  <a:lnTo>
                    <a:pt x="2279" y="51"/>
                  </a:lnTo>
                  <a:lnTo>
                    <a:pt x="2292" y="47"/>
                  </a:lnTo>
                  <a:lnTo>
                    <a:pt x="2306" y="43"/>
                  </a:lnTo>
                  <a:lnTo>
                    <a:pt x="2319" y="39"/>
                  </a:lnTo>
                  <a:lnTo>
                    <a:pt x="2332" y="34"/>
                  </a:lnTo>
                  <a:lnTo>
                    <a:pt x="2346" y="30"/>
                  </a:lnTo>
                  <a:lnTo>
                    <a:pt x="2359" y="24"/>
                  </a:lnTo>
                  <a:lnTo>
                    <a:pt x="2426" y="24"/>
                  </a:lnTo>
                  <a:close/>
                  <a:moveTo>
                    <a:pt x="0" y="19"/>
                  </a:moveTo>
                  <a:lnTo>
                    <a:pt x="0" y="24"/>
                  </a:lnTo>
                  <a:lnTo>
                    <a:pt x="0" y="50"/>
                  </a:lnTo>
                  <a:lnTo>
                    <a:pt x="1" y="75"/>
                  </a:lnTo>
                  <a:lnTo>
                    <a:pt x="4" y="99"/>
                  </a:lnTo>
                  <a:lnTo>
                    <a:pt x="7" y="123"/>
                  </a:lnTo>
                  <a:lnTo>
                    <a:pt x="9" y="148"/>
                  </a:lnTo>
                  <a:lnTo>
                    <a:pt x="14" y="172"/>
                  </a:lnTo>
                  <a:lnTo>
                    <a:pt x="19" y="196"/>
                  </a:lnTo>
                  <a:lnTo>
                    <a:pt x="25" y="219"/>
                  </a:lnTo>
                  <a:lnTo>
                    <a:pt x="32" y="244"/>
                  </a:lnTo>
                  <a:lnTo>
                    <a:pt x="38" y="267"/>
                  </a:lnTo>
                  <a:lnTo>
                    <a:pt x="45" y="288"/>
                  </a:lnTo>
                  <a:lnTo>
                    <a:pt x="50" y="289"/>
                  </a:lnTo>
                  <a:lnTo>
                    <a:pt x="55" y="290"/>
                  </a:lnTo>
                  <a:lnTo>
                    <a:pt x="59" y="290"/>
                  </a:lnTo>
                  <a:lnTo>
                    <a:pt x="65" y="291"/>
                  </a:lnTo>
                  <a:lnTo>
                    <a:pt x="69" y="292"/>
                  </a:lnTo>
                  <a:lnTo>
                    <a:pt x="74" y="292"/>
                  </a:lnTo>
                  <a:lnTo>
                    <a:pt x="79" y="293"/>
                  </a:lnTo>
                  <a:lnTo>
                    <a:pt x="83" y="293"/>
                  </a:lnTo>
                  <a:lnTo>
                    <a:pt x="97" y="296"/>
                  </a:lnTo>
                  <a:lnTo>
                    <a:pt x="110" y="294"/>
                  </a:lnTo>
                  <a:lnTo>
                    <a:pt x="123" y="293"/>
                  </a:lnTo>
                  <a:lnTo>
                    <a:pt x="135" y="291"/>
                  </a:lnTo>
                  <a:lnTo>
                    <a:pt x="148" y="288"/>
                  </a:lnTo>
                  <a:lnTo>
                    <a:pt x="160" y="286"/>
                  </a:lnTo>
                  <a:lnTo>
                    <a:pt x="173" y="282"/>
                  </a:lnTo>
                  <a:lnTo>
                    <a:pt x="186" y="281"/>
                  </a:lnTo>
                  <a:lnTo>
                    <a:pt x="191" y="281"/>
                  </a:lnTo>
                  <a:lnTo>
                    <a:pt x="195" y="281"/>
                  </a:lnTo>
                  <a:lnTo>
                    <a:pt x="200" y="280"/>
                  </a:lnTo>
                  <a:lnTo>
                    <a:pt x="204" y="279"/>
                  </a:lnTo>
                  <a:lnTo>
                    <a:pt x="208" y="278"/>
                  </a:lnTo>
                  <a:lnTo>
                    <a:pt x="213" y="277"/>
                  </a:lnTo>
                  <a:lnTo>
                    <a:pt x="217" y="276"/>
                  </a:lnTo>
                  <a:lnTo>
                    <a:pt x="221" y="273"/>
                  </a:lnTo>
                  <a:lnTo>
                    <a:pt x="220" y="271"/>
                  </a:lnTo>
                  <a:lnTo>
                    <a:pt x="206" y="233"/>
                  </a:lnTo>
                  <a:lnTo>
                    <a:pt x="195" y="192"/>
                  </a:lnTo>
                  <a:lnTo>
                    <a:pt x="185" y="151"/>
                  </a:lnTo>
                  <a:lnTo>
                    <a:pt x="178" y="109"/>
                  </a:lnTo>
                  <a:lnTo>
                    <a:pt x="175" y="73"/>
                  </a:lnTo>
                  <a:lnTo>
                    <a:pt x="174" y="72"/>
                  </a:lnTo>
                  <a:lnTo>
                    <a:pt x="171" y="72"/>
                  </a:lnTo>
                  <a:lnTo>
                    <a:pt x="170" y="72"/>
                  </a:lnTo>
                  <a:lnTo>
                    <a:pt x="168" y="71"/>
                  </a:lnTo>
                  <a:lnTo>
                    <a:pt x="167" y="71"/>
                  </a:lnTo>
                  <a:lnTo>
                    <a:pt x="166" y="69"/>
                  </a:lnTo>
                  <a:lnTo>
                    <a:pt x="164" y="69"/>
                  </a:lnTo>
                  <a:lnTo>
                    <a:pt x="161" y="69"/>
                  </a:lnTo>
                  <a:lnTo>
                    <a:pt x="144" y="65"/>
                  </a:lnTo>
                  <a:lnTo>
                    <a:pt x="126" y="61"/>
                  </a:lnTo>
                  <a:lnTo>
                    <a:pt x="108" y="56"/>
                  </a:lnTo>
                  <a:lnTo>
                    <a:pt x="90" y="51"/>
                  </a:lnTo>
                  <a:lnTo>
                    <a:pt x="72" y="45"/>
                  </a:lnTo>
                  <a:lnTo>
                    <a:pt x="55" y="40"/>
                  </a:lnTo>
                  <a:lnTo>
                    <a:pt x="37" y="34"/>
                  </a:lnTo>
                  <a:lnTo>
                    <a:pt x="19" y="29"/>
                  </a:lnTo>
                  <a:lnTo>
                    <a:pt x="18" y="28"/>
                  </a:lnTo>
                  <a:lnTo>
                    <a:pt x="15" y="26"/>
                  </a:lnTo>
                  <a:lnTo>
                    <a:pt x="12" y="25"/>
                  </a:lnTo>
                  <a:lnTo>
                    <a:pt x="9" y="23"/>
                  </a:lnTo>
                  <a:lnTo>
                    <a:pt x="8" y="22"/>
                  </a:lnTo>
                  <a:lnTo>
                    <a:pt x="5" y="21"/>
                  </a:lnTo>
                  <a:lnTo>
                    <a:pt x="3" y="20"/>
                  </a:lnTo>
                  <a:lnTo>
                    <a:pt x="0" y="19"/>
                  </a:lnTo>
                  <a:close/>
                </a:path>
              </a:pathLst>
            </a:custGeom>
            <a:solidFill>
              <a:srgbClr val="BB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0" name="Freeform 239">
              <a:extLst>
                <a:ext uri="{FF2B5EF4-FFF2-40B4-BE49-F238E27FC236}">
                  <a16:creationId xmlns:a16="http://schemas.microsoft.com/office/drawing/2014/main" id="{2ACAF512-3B82-49EA-88D2-49DD198D2131}"/>
                </a:ext>
              </a:extLst>
            </p:cNvPr>
            <p:cNvSpPr>
              <a:spLocks noEditPoints="1"/>
            </p:cNvSpPr>
            <p:nvPr/>
          </p:nvSpPr>
          <p:spPr bwMode="auto">
            <a:xfrm>
              <a:off x="2952750" y="4545013"/>
              <a:ext cx="3295650" cy="523875"/>
            </a:xfrm>
            <a:custGeom>
              <a:avLst/>
              <a:gdLst>
                <a:gd name="T0" fmla="*/ 10 w 2076"/>
                <a:gd name="T1" fmla="*/ 93 h 330"/>
                <a:gd name="T2" fmla="*/ 45 w 2076"/>
                <a:gd name="T3" fmla="*/ 213 h 330"/>
                <a:gd name="T4" fmla="*/ 58 w 2076"/>
                <a:gd name="T5" fmla="*/ 210 h 330"/>
                <a:gd name="T6" fmla="*/ 79 w 2076"/>
                <a:gd name="T7" fmla="*/ 203 h 330"/>
                <a:gd name="T8" fmla="*/ 101 w 2076"/>
                <a:gd name="T9" fmla="*/ 202 h 330"/>
                <a:gd name="T10" fmla="*/ 100 w 2076"/>
                <a:gd name="T11" fmla="*/ 209 h 330"/>
                <a:gd name="T12" fmla="*/ 94 w 2076"/>
                <a:gd name="T13" fmla="*/ 213 h 330"/>
                <a:gd name="T14" fmla="*/ 98 w 2076"/>
                <a:gd name="T15" fmla="*/ 222 h 330"/>
                <a:gd name="T16" fmla="*/ 112 w 2076"/>
                <a:gd name="T17" fmla="*/ 242 h 330"/>
                <a:gd name="T18" fmla="*/ 126 w 2076"/>
                <a:gd name="T19" fmla="*/ 260 h 330"/>
                <a:gd name="T20" fmla="*/ 170 w 2076"/>
                <a:gd name="T21" fmla="*/ 287 h 330"/>
                <a:gd name="T22" fmla="*/ 231 w 2076"/>
                <a:gd name="T23" fmla="*/ 311 h 330"/>
                <a:gd name="T24" fmla="*/ 297 w 2076"/>
                <a:gd name="T25" fmla="*/ 326 h 330"/>
                <a:gd name="T26" fmla="*/ 257 w 2076"/>
                <a:gd name="T27" fmla="*/ 266 h 330"/>
                <a:gd name="T28" fmla="*/ 210 w 2076"/>
                <a:gd name="T29" fmla="*/ 172 h 330"/>
                <a:gd name="T30" fmla="*/ 181 w 2076"/>
                <a:gd name="T31" fmla="*/ 72 h 330"/>
                <a:gd name="T32" fmla="*/ 133 w 2076"/>
                <a:gd name="T33" fmla="*/ 49 h 330"/>
                <a:gd name="T34" fmla="*/ 65 w 2076"/>
                <a:gd name="T35" fmla="*/ 32 h 330"/>
                <a:gd name="T36" fmla="*/ 0 w 2076"/>
                <a:gd name="T37" fmla="*/ 15 h 330"/>
                <a:gd name="T38" fmla="*/ 2044 w 2076"/>
                <a:gd name="T39" fmla="*/ 175 h 330"/>
                <a:gd name="T40" fmla="*/ 2072 w 2076"/>
                <a:gd name="T41" fmla="*/ 51 h 330"/>
                <a:gd name="T42" fmla="*/ 2065 w 2076"/>
                <a:gd name="T43" fmla="*/ 4 h 330"/>
                <a:gd name="T44" fmla="*/ 2029 w 2076"/>
                <a:gd name="T45" fmla="*/ 13 h 330"/>
                <a:gd name="T46" fmla="*/ 1993 w 2076"/>
                <a:gd name="T47" fmla="*/ 21 h 330"/>
                <a:gd name="T48" fmla="*/ 1970 w 2076"/>
                <a:gd name="T49" fmla="*/ 30 h 330"/>
                <a:gd name="T50" fmla="*/ 1949 w 2076"/>
                <a:gd name="T51" fmla="*/ 36 h 330"/>
                <a:gd name="T52" fmla="*/ 1928 w 2076"/>
                <a:gd name="T53" fmla="*/ 42 h 330"/>
                <a:gd name="T54" fmla="*/ 1917 w 2076"/>
                <a:gd name="T55" fmla="*/ 42 h 330"/>
                <a:gd name="T56" fmla="*/ 1906 w 2076"/>
                <a:gd name="T57" fmla="*/ 42 h 330"/>
                <a:gd name="T58" fmla="*/ 1895 w 2076"/>
                <a:gd name="T59" fmla="*/ 72 h 330"/>
                <a:gd name="T60" fmla="*/ 1866 w 2076"/>
                <a:gd name="T61" fmla="*/ 172 h 330"/>
                <a:gd name="T62" fmla="*/ 1819 w 2076"/>
                <a:gd name="T63" fmla="*/ 266 h 330"/>
                <a:gd name="T64" fmla="*/ 1775 w 2076"/>
                <a:gd name="T65" fmla="*/ 330 h 330"/>
                <a:gd name="T66" fmla="*/ 1819 w 2076"/>
                <a:gd name="T67" fmla="*/ 320 h 330"/>
                <a:gd name="T68" fmla="*/ 1860 w 2076"/>
                <a:gd name="T69" fmla="*/ 304 h 330"/>
                <a:gd name="T70" fmla="*/ 1889 w 2076"/>
                <a:gd name="T71" fmla="*/ 287 h 330"/>
                <a:gd name="T72" fmla="*/ 1898 w 2076"/>
                <a:gd name="T73" fmla="*/ 281 h 330"/>
                <a:gd name="T74" fmla="*/ 1906 w 2076"/>
                <a:gd name="T75" fmla="*/ 275 h 330"/>
                <a:gd name="T76" fmla="*/ 1911 w 2076"/>
                <a:gd name="T77" fmla="*/ 272 h 330"/>
                <a:gd name="T78" fmla="*/ 1916 w 2076"/>
                <a:gd name="T79" fmla="*/ 271 h 330"/>
                <a:gd name="T80" fmla="*/ 1921 w 2076"/>
                <a:gd name="T81" fmla="*/ 269 h 330"/>
                <a:gd name="T82" fmla="*/ 1928 w 2076"/>
                <a:gd name="T83" fmla="*/ 254 h 330"/>
                <a:gd name="T84" fmla="*/ 1947 w 2076"/>
                <a:gd name="T85" fmla="*/ 236 h 330"/>
                <a:gd name="T86" fmla="*/ 1963 w 2076"/>
                <a:gd name="T87" fmla="*/ 217 h 330"/>
                <a:gd name="T88" fmla="*/ 1974 w 2076"/>
                <a:gd name="T89" fmla="*/ 214 h 330"/>
                <a:gd name="T90" fmla="*/ 1974 w 2076"/>
                <a:gd name="T91" fmla="*/ 206 h 330"/>
                <a:gd name="T92" fmla="*/ 1971 w 2076"/>
                <a:gd name="T93" fmla="*/ 195 h 330"/>
                <a:gd name="T94" fmla="*/ 1978 w 2076"/>
                <a:gd name="T95" fmla="*/ 189 h 330"/>
                <a:gd name="T96" fmla="*/ 1989 w 2076"/>
                <a:gd name="T97" fmla="*/ 185 h 330"/>
                <a:gd name="T98" fmla="*/ 1999 w 2076"/>
                <a:gd name="T99" fmla="*/ 183 h 330"/>
                <a:gd name="T100" fmla="*/ 2004 w 2076"/>
                <a:gd name="T101" fmla="*/ 188 h 330"/>
                <a:gd name="T102" fmla="*/ 2003 w 2076"/>
                <a:gd name="T103" fmla="*/ 191 h 330"/>
                <a:gd name="T104" fmla="*/ 2003 w 2076"/>
                <a:gd name="T105" fmla="*/ 195 h 330"/>
                <a:gd name="T106" fmla="*/ 2010 w 2076"/>
                <a:gd name="T107" fmla="*/ 201 h 330"/>
                <a:gd name="T108" fmla="*/ 2019 w 2076"/>
                <a:gd name="T109" fmla="*/ 209 h 330"/>
                <a:gd name="T110" fmla="*/ 2030 w 2076"/>
                <a:gd name="T111" fmla="*/ 214 h 3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76" h="330">
                  <a:moveTo>
                    <a:pt x="0" y="15"/>
                  </a:moveTo>
                  <a:lnTo>
                    <a:pt x="3" y="51"/>
                  </a:lnTo>
                  <a:lnTo>
                    <a:pt x="10" y="93"/>
                  </a:lnTo>
                  <a:lnTo>
                    <a:pt x="20" y="134"/>
                  </a:lnTo>
                  <a:lnTo>
                    <a:pt x="31" y="175"/>
                  </a:lnTo>
                  <a:lnTo>
                    <a:pt x="45" y="213"/>
                  </a:lnTo>
                  <a:lnTo>
                    <a:pt x="46" y="215"/>
                  </a:lnTo>
                  <a:lnTo>
                    <a:pt x="53" y="213"/>
                  </a:lnTo>
                  <a:lnTo>
                    <a:pt x="58" y="210"/>
                  </a:lnTo>
                  <a:lnTo>
                    <a:pt x="65" y="208"/>
                  </a:lnTo>
                  <a:lnTo>
                    <a:pt x="72" y="204"/>
                  </a:lnTo>
                  <a:lnTo>
                    <a:pt x="79" y="203"/>
                  </a:lnTo>
                  <a:lnTo>
                    <a:pt x="86" y="202"/>
                  </a:lnTo>
                  <a:lnTo>
                    <a:pt x="93" y="201"/>
                  </a:lnTo>
                  <a:lnTo>
                    <a:pt x="101" y="202"/>
                  </a:lnTo>
                  <a:lnTo>
                    <a:pt x="101" y="204"/>
                  </a:lnTo>
                  <a:lnTo>
                    <a:pt x="101" y="207"/>
                  </a:lnTo>
                  <a:lnTo>
                    <a:pt x="100" y="209"/>
                  </a:lnTo>
                  <a:lnTo>
                    <a:pt x="98" y="210"/>
                  </a:lnTo>
                  <a:lnTo>
                    <a:pt x="97" y="212"/>
                  </a:lnTo>
                  <a:lnTo>
                    <a:pt x="94" y="213"/>
                  </a:lnTo>
                  <a:lnTo>
                    <a:pt x="93" y="215"/>
                  </a:lnTo>
                  <a:lnTo>
                    <a:pt x="93" y="217"/>
                  </a:lnTo>
                  <a:lnTo>
                    <a:pt x="98" y="222"/>
                  </a:lnTo>
                  <a:lnTo>
                    <a:pt x="104" y="229"/>
                  </a:lnTo>
                  <a:lnTo>
                    <a:pt x="108" y="235"/>
                  </a:lnTo>
                  <a:lnTo>
                    <a:pt x="112" y="242"/>
                  </a:lnTo>
                  <a:lnTo>
                    <a:pt x="116" y="247"/>
                  </a:lnTo>
                  <a:lnTo>
                    <a:pt x="121" y="254"/>
                  </a:lnTo>
                  <a:lnTo>
                    <a:pt x="126" y="260"/>
                  </a:lnTo>
                  <a:lnTo>
                    <a:pt x="132" y="265"/>
                  </a:lnTo>
                  <a:lnTo>
                    <a:pt x="151" y="276"/>
                  </a:lnTo>
                  <a:lnTo>
                    <a:pt x="170" y="287"/>
                  </a:lnTo>
                  <a:lnTo>
                    <a:pt x="190" y="296"/>
                  </a:lnTo>
                  <a:lnTo>
                    <a:pt x="210" y="305"/>
                  </a:lnTo>
                  <a:lnTo>
                    <a:pt x="231" y="311"/>
                  </a:lnTo>
                  <a:lnTo>
                    <a:pt x="253" y="317"/>
                  </a:lnTo>
                  <a:lnTo>
                    <a:pt x="275" y="322"/>
                  </a:lnTo>
                  <a:lnTo>
                    <a:pt x="297" y="326"/>
                  </a:lnTo>
                  <a:lnTo>
                    <a:pt x="275" y="296"/>
                  </a:lnTo>
                  <a:lnTo>
                    <a:pt x="257" y="266"/>
                  </a:lnTo>
                  <a:lnTo>
                    <a:pt x="239" y="236"/>
                  </a:lnTo>
                  <a:lnTo>
                    <a:pt x="224" y="204"/>
                  </a:lnTo>
                  <a:lnTo>
                    <a:pt x="210" y="172"/>
                  </a:lnTo>
                  <a:lnTo>
                    <a:pt x="199" y="139"/>
                  </a:lnTo>
                  <a:lnTo>
                    <a:pt x="190" y="106"/>
                  </a:lnTo>
                  <a:lnTo>
                    <a:pt x="181" y="72"/>
                  </a:lnTo>
                  <a:lnTo>
                    <a:pt x="179" y="59"/>
                  </a:lnTo>
                  <a:lnTo>
                    <a:pt x="156" y="53"/>
                  </a:lnTo>
                  <a:lnTo>
                    <a:pt x="133" y="49"/>
                  </a:lnTo>
                  <a:lnTo>
                    <a:pt x="111" y="43"/>
                  </a:lnTo>
                  <a:lnTo>
                    <a:pt x="89" y="38"/>
                  </a:lnTo>
                  <a:lnTo>
                    <a:pt x="65" y="32"/>
                  </a:lnTo>
                  <a:lnTo>
                    <a:pt x="43" y="27"/>
                  </a:lnTo>
                  <a:lnTo>
                    <a:pt x="21" y="20"/>
                  </a:lnTo>
                  <a:lnTo>
                    <a:pt x="0" y="15"/>
                  </a:lnTo>
                  <a:close/>
                  <a:moveTo>
                    <a:pt x="2030" y="214"/>
                  </a:moveTo>
                  <a:lnTo>
                    <a:pt x="2030" y="213"/>
                  </a:lnTo>
                  <a:lnTo>
                    <a:pt x="2044" y="175"/>
                  </a:lnTo>
                  <a:lnTo>
                    <a:pt x="2057" y="134"/>
                  </a:lnTo>
                  <a:lnTo>
                    <a:pt x="2065" y="93"/>
                  </a:lnTo>
                  <a:lnTo>
                    <a:pt x="2072" y="51"/>
                  </a:lnTo>
                  <a:lnTo>
                    <a:pt x="2076" y="9"/>
                  </a:lnTo>
                  <a:lnTo>
                    <a:pt x="2076" y="0"/>
                  </a:lnTo>
                  <a:lnTo>
                    <a:pt x="2065" y="4"/>
                  </a:lnTo>
                  <a:lnTo>
                    <a:pt x="2052" y="7"/>
                  </a:lnTo>
                  <a:lnTo>
                    <a:pt x="2041" y="10"/>
                  </a:lnTo>
                  <a:lnTo>
                    <a:pt x="2029" y="13"/>
                  </a:lnTo>
                  <a:lnTo>
                    <a:pt x="2018" y="16"/>
                  </a:lnTo>
                  <a:lnTo>
                    <a:pt x="2005" y="18"/>
                  </a:lnTo>
                  <a:lnTo>
                    <a:pt x="1993" y="21"/>
                  </a:lnTo>
                  <a:lnTo>
                    <a:pt x="1981" y="24"/>
                  </a:lnTo>
                  <a:lnTo>
                    <a:pt x="1976" y="28"/>
                  </a:lnTo>
                  <a:lnTo>
                    <a:pt x="1970" y="30"/>
                  </a:lnTo>
                  <a:lnTo>
                    <a:pt x="1964" y="32"/>
                  </a:lnTo>
                  <a:lnTo>
                    <a:pt x="1956" y="35"/>
                  </a:lnTo>
                  <a:lnTo>
                    <a:pt x="1949" y="36"/>
                  </a:lnTo>
                  <a:lnTo>
                    <a:pt x="1942" y="37"/>
                  </a:lnTo>
                  <a:lnTo>
                    <a:pt x="1935" y="39"/>
                  </a:lnTo>
                  <a:lnTo>
                    <a:pt x="1928" y="42"/>
                  </a:lnTo>
                  <a:lnTo>
                    <a:pt x="1925" y="42"/>
                  </a:lnTo>
                  <a:lnTo>
                    <a:pt x="1921" y="42"/>
                  </a:lnTo>
                  <a:lnTo>
                    <a:pt x="1917" y="42"/>
                  </a:lnTo>
                  <a:lnTo>
                    <a:pt x="1913" y="42"/>
                  </a:lnTo>
                  <a:lnTo>
                    <a:pt x="1910" y="42"/>
                  </a:lnTo>
                  <a:lnTo>
                    <a:pt x="1906" y="42"/>
                  </a:lnTo>
                  <a:lnTo>
                    <a:pt x="1902" y="42"/>
                  </a:lnTo>
                  <a:lnTo>
                    <a:pt x="1899" y="43"/>
                  </a:lnTo>
                  <a:lnTo>
                    <a:pt x="1895" y="72"/>
                  </a:lnTo>
                  <a:lnTo>
                    <a:pt x="1887" y="106"/>
                  </a:lnTo>
                  <a:lnTo>
                    <a:pt x="1877" y="139"/>
                  </a:lnTo>
                  <a:lnTo>
                    <a:pt x="1866" y="172"/>
                  </a:lnTo>
                  <a:lnTo>
                    <a:pt x="1852" y="204"/>
                  </a:lnTo>
                  <a:lnTo>
                    <a:pt x="1835" y="236"/>
                  </a:lnTo>
                  <a:lnTo>
                    <a:pt x="1819" y="266"/>
                  </a:lnTo>
                  <a:lnTo>
                    <a:pt x="1800" y="296"/>
                  </a:lnTo>
                  <a:lnTo>
                    <a:pt x="1779" y="326"/>
                  </a:lnTo>
                  <a:lnTo>
                    <a:pt x="1775" y="330"/>
                  </a:lnTo>
                  <a:lnTo>
                    <a:pt x="1790" y="328"/>
                  </a:lnTo>
                  <a:lnTo>
                    <a:pt x="1805" y="325"/>
                  </a:lnTo>
                  <a:lnTo>
                    <a:pt x="1819" y="320"/>
                  </a:lnTo>
                  <a:lnTo>
                    <a:pt x="1833" y="316"/>
                  </a:lnTo>
                  <a:lnTo>
                    <a:pt x="1847" y="310"/>
                  </a:lnTo>
                  <a:lnTo>
                    <a:pt x="1860" y="304"/>
                  </a:lnTo>
                  <a:lnTo>
                    <a:pt x="1874" y="297"/>
                  </a:lnTo>
                  <a:lnTo>
                    <a:pt x="1889" y="290"/>
                  </a:lnTo>
                  <a:lnTo>
                    <a:pt x="1889" y="287"/>
                  </a:lnTo>
                  <a:lnTo>
                    <a:pt x="1892" y="284"/>
                  </a:lnTo>
                  <a:lnTo>
                    <a:pt x="1895" y="282"/>
                  </a:lnTo>
                  <a:lnTo>
                    <a:pt x="1898" y="281"/>
                  </a:lnTo>
                  <a:lnTo>
                    <a:pt x="1902" y="279"/>
                  </a:lnTo>
                  <a:lnTo>
                    <a:pt x="1905" y="277"/>
                  </a:lnTo>
                  <a:lnTo>
                    <a:pt x="1906" y="275"/>
                  </a:lnTo>
                  <a:lnTo>
                    <a:pt x="1907" y="272"/>
                  </a:lnTo>
                  <a:lnTo>
                    <a:pt x="1909" y="272"/>
                  </a:lnTo>
                  <a:lnTo>
                    <a:pt x="1911" y="272"/>
                  </a:lnTo>
                  <a:lnTo>
                    <a:pt x="1913" y="272"/>
                  </a:lnTo>
                  <a:lnTo>
                    <a:pt x="1914" y="271"/>
                  </a:lnTo>
                  <a:lnTo>
                    <a:pt x="1916" y="271"/>
                  </a:lnTo>
                  <a:lnTo>
                    <a:pt x="1917" y="271"/>
                  </a:lnTo>
                  <a:lnTo>
                    <a:pt x="1920" y="269"/>
                  </a:lnTo>
                  <a:lnTo>
                    <a:pt x="1921" y="269"/>
                  </a:lnTo>
                  <a:lnTo>
                    <a:pt x="1918" y="267"/>
                  </a:lnTo>
                  <a:lnTo>
                    <a:pt x="1923" y="260"/>
                  </a:lnTo>
                  <a:lnTo>
                    <a:pt x="1928" y="254"/>
                  </a:lnTo>
                  <a:lnTo>
                    <a:pt x="1934" y="247"/>
                  </a:lnTo>
                  <a:lnTo>
                    <a:pt x="1940" y="242"/>
                  </a:lnTo>
                  <a:lnTo>
                    <a:pt x="1947" y="236"/>
                  </a:lnTo>
                  <a:lnTo>
                    <a:pt x="1953" y="231"/>
                  </a:lnTo>
                  <a:lnTo>
                    <a:pt x="1958" y="224"/>
                  </a:lnTo>
                  <a:lnTo>
                    <a:pt x="1963" y="217"/>
                  </a:lnTo>
                  <a:lnTo>
                    <a:pt x="1968" y="217"/>
                  </a:lnTo>
                  <a:lnTo>
                    <a:pt x="1972" y="215"/>
                  </a:lnTo>
                  <a:lnTo>
                    <a:pt x="1974" y="214"/>
                  </a:lnTo>
                  <a:lnTo>
                    <a:pt x="1975" y="213"/>
                  </a:lnTo>
                  <a:lnTo>
                    <a:pt x="1975" y="210"/>
                  </a:lnTo>
                  <a:lnTo>
                    <a:pt x="1974" y="206"/>
                  </a:lnTo>
                  <a:lnTo>
                    <a:pt x="1971" y="201"/>
                  </a:lnTo>
                  <a:lnTo>
                    <a:pt x="1970" y="197"/>
                  </a:lnTo>
                  <a:lnTo>
                    <a:pt x="1971" y="195"/>
                  </a:lnTo>
                  <a:lnTo>
                    <a:pt x="1972" y="192"/>
                  </a:lnTo>
                  <a:lnTo>
                    <a:pt x="1975" y="191"/>
                  </a:lnTo>
                  <a:lnTo>
                    <a:pt x="1978" y="189"/>
                  </a:lnTo>
                  <a:lnTo>
                    <a:pt x="1982" y="188"/>
                  </a:lnTo>
                  <a:lnTo>
                    <a:pt x="1985" y="187"/>
                  </a:lnTo>
                  <a:lnTo>
                    <a:pt x="1989" y="185"/>
                  </a:lnTo>
                  <a:lnTo>
                    <a:pt x="1992" y="183"/>
                  </a:lnTo>
                  <a:lnTo>
                    <a:pt x="1996" y="183"/>
                  </a:lnTo>
                  <a:lnTo>
                    <a:pt x="1999" y="183"/>
                  </a:lnTo>
                  <a:lnTo>
                    <a:pt x="2003" y="186"/>
                  </a:lnTo>
                  <a:lnTo>
                    <a:pt x="2005" y="188"/>
                  </a:lnTo>
                  <a:lnTo>
                    <a:pt x="2004" y="188"/>
                  </a:lnTo>
                  <a:lnTo>
                    <a:pt x="2003" y="189"/>
                  </a:lnTo>
                  <a:lnTo>
                    <a:pt x="2003" y="190"/>
                  </a:lnTo>
                  <a:lnTo>
                    <a:pt x="2003" y="191"/>
                  </a:lnTo>
                  <a:lnTo>
                    <a:pt x="2003" y="192"/>
                  </a:lnTo>
                  <a:lnTo>
                    <a:pt x="2003" y="193"/>
                  </a:lnTo>
                  <a:lnTo>
                    <a:pt x="2003" y="195"/>
                  </a:lnTo>
                  <a:lnTo>
                    <a:pt x="2003" y="196"/>
                  </a:lnTo>
                  <a:lnTo>
                    <a:pt x="2005" y="199"/>
                  </a:lnTo>
                  <a:lnTo>
                    <a:pt x="2010" y="201"/>
                  </a:lnTo>
                  <a:lnTo>
                    <a:pt x="2012" y="204"/>
                  </a:lnTo>
                  <a:lnTo>
                    <a:pt x="2015" y="207"/>
                  </a:lnTo>
                  <a:lnTo>
                    <a:pt x="2019" y="209"/>
                  </a:lnTo>
                  <a:lnTo>
                    <a:pt x="2023" y="211"/>
                  </a:lnTo>
                  <a:lnTo>
                    <a:pt x="2026" y="213"/>
                  </a:lnTo>
                  <a:lnTo>
                    <a:pt x="2030" y="214"/>
                  </a:lnTo>
                  <a:close/>
                </a:path>
              </a:pathLst>
            </a:custGeom>
            <a:solidFill>
              <a:srgbClr val="C6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1" name="Freeform 240">
              <a:extLst>
                <a:ext uri="{FF2B5EF4-FFF2-40B4-BE49-F238E27FC236}">
                  <a16:creationId xmlns:a16="http://schemas.microsoft.com/office/drawing/2014/main" id="{EA406F60-427F-4697-B32A-0156FB6BC0A1}"/>
                </a:ext>
              </a:extLst>
            </p:cNvPr>
            <p:cNvSpPr>
              <a:spLocks noEditPoints="1"/>
            </p:cNvSpPr>
            <p:nvPr/>
          </p:nvSpPr>
          <p:spPr bwMode="auto">
            <a:xfrm>
              <a:off x="3236913" y="4613275"/>
              <a:ext cx="2730500" cy="457200"/>
            </a:xfrm>
            <a:custGeom>
              <a:avLst/>
              <a:gdLst>
                <a:gd name="T0" fmla="*/ 2 w 1720"/>
                <a:gd name="T1" fmla="*/ 29 h 288"/>
                <a:gd name="T2" fmla="*/ 20 w 1720"/>
                <a:gd name="T3" fmla="*/ 96 h 288"/>
                <a:gd name="T4" fmla="*/ 45 w 1720"/>
                <a:gd name="T5" fmla="*/ 161 h 288"/>
                <a:gd name="T6" fmla="*/ 78 w 1720"/>
                <a:gd name="T7" fmla="*/ 223 h 288"/>
                <a:gd name="T8" fmla="*/ 118 w 1720"/>
                <a:gd name="T9" fmla="*/ 283 h 288"/>
                <a:gd name="T10" fmla="*/ 136 w 1720"/>
                <a:gd name="T11" fmla="*/ 284 h 288"/>
                <a:gd name="T12" fmla="*/ 172 w 1720"/>
                <a:gd name="T13" fmla="*/ 285 h 288"/>
                <a:gd name="T14" fmla="*/ 208 w 1720"/>
                <a:gd name="T15" fmla="*/ 282 h 288"/>
                <a:gd name="T16" fmla="*/ 244 w 1720"/>
                <a:gd name="T17" fmla="*/ 274 h 288"/>
                <a:gd name="T18" fmla="*/ 266 w 1720"/>
                <a:gd name="T19" fmla="*/ 268 h 288"/>
                <a:gd name="T20" fmla="*/ 277 w 1720"/>
                <a:gd name="T21" fmla="*/ 265 h 288"/>
                <a:gd name="T22" fmla="*/ 286 w 1720"/>
                <a:gd name="T23" fmla="*/ 261 h 288"/>
                <a:gd name="T24" fmla="*/ 295 w 1720"/>
                <a:gd name="T25" fmla="*/ 258 h 288"/>
                <a:gd name="T26" fmla="*/ 301 w 1720"/>
                <a:gd name="T27" fmla="*/ 260 h 288"/>
                <a:gd name="T28" fmla="*/ 302 w 1720"/>
                <a:gd name="T29" fmla="*/ 258 h 288"/>
                <a:gd name="T30" fmla="*/ 304 w 1720"/>
                <a:gd name="T31" fmla="*/ 257 h 288"/>
                <a:gd name="T32" fmla="*/ 305 w 1720"/>
                <a:gd name="T33" fmla="*/ 257 h 288"/>
                <a:gd name="T34" fmla="*/ 304 w 1720"/>
                <a:gd name="T35" fmla="*/ 255 h 288"/>
                <a:gd name="T36" fmla="*/ 266 w 1720"/>
                <a:gd name="T37" fmla="*/ 211 h 288"/>
                <a:gd name="T38" fmla="*/ 234 w 1720"/>
                <a:gd name="T39" fmla="*/ 164 h 288"/>
                <a:gd name="T40" fmla="*/ 208 w 1720"/>
                <a:gd name="T41" fmla="*/ 114 h 288"/>
                <a:gd name="T42" fmla="*/ 188 w 1720"/>
                <a:gd name="T43" fmla="*/ 62 h 288"/>
                <a:gd name="T44" fmla="*/ 160 w 1720"/>
                <a:gd name="T45" fmla="*/ 45 h 288"/>
                <a:gd name="T46" fmla="*/ 114 w 1720"/>
                <a:gd name="T47" fmla="*/ 37 h 288"/>
                <a:gd name="T48" fmla="*/ 69 w 1720"/>
                <a:gd name="T49" fmla="*/ 29 h 288"/>
                <a:gd name="T50" fmla="*/ 23 w 1720"/>
                <a:gd name="T51" fmla="*/ 20 h 288"/>
                <a:gd name="T52" fmla="*/ 1596 w 1720"/>
                <a:gd name="T53" fmla="*/ 287 h 288"/>
                <a:gd name="T54" fmla="*/ 1621 w 1720"/>
                <a:gd name="T55" fmla="*/ 253 h 288"/>
                <a:gd name="T56" fmla="*/ 1656 w 1720"/>
                <a:gd name="T57" fmla="*/ 193 h 288"/>
                <a:gd name="T58" fmla="*/ 1687 w 1720"/>
                <a:gd name="T59" fmla="*/ 129 h 288"/>
                <a:gd name="T60" fmla="*/ 1708 w 1720"/>
                <a:gd name="T61" fmla="*/ 63 h 288"/>
                <a:gd name="T62" fmla="*/ 1720 w 1720"/>
                <a:gd name="T63" fmla="*/ 0 h 288"/>
                <a:gd name="T64" fmla="*/ 1692 w 1720"/>
                <a:gd name="T65" fmla="*/ 6 h 288"/>
                <a:gd name="T66" fmla="*/ 1668 w 1720"/>
                <a:gd name="T67" fmla="*/ 14 h 288"/>
                <a:gd name="T68" fmla="*/ 1641 w 1720"/>
                <a:gd name="T69" fmla="*/ 21 h 288"/>
                <a:gd name="T70" fmla="*/ 1615 w 1720"/>
                <a:gd name="T71" fmla="*/ 27 h 288"/>
                <a:gd name="T72" fmla="*/ 1594 w 1720"/>
                <a:gd name="T73" fmla="*/ 31 h 288"/>
                <a:gd name="T74" fmla="*/ 1574 w 1720"/>
                <a:gd name="T75" fmla="*/ 35 h 288"/>
                <a:gd name="T76" fmla="*/ 1556 w 1720"/>
                <a:gd name="T77" fmla="*/ 38 h 288"/>
                <a:gd name="T78" fmla="*/ 1536 w 1720"/>
                <a:gd name="T79" fmla="*/ 41 h 288"/>
                <a:gd name="T80" fmla="*/ 1521 w 1720"/>
                <a:gd name="T81" fmla="*/ 89 h 288"/>
                <a:gd name="T82" fmla="*/ 1498 w 1720"/>
                <a:gd name="T83" fmla="*/ 139 h 288"/>
                <a:gd name="T84" fmla="*/ 1469 w 1720"/>
                <a:gd name="T85" fmla="*/ 188 h 288"/>
                <a:gd name="T86" fmla="*/ 1434 w 1720"/>
                <a:gd name="T87" fmla="*/ 233 h 288"/>
                <a:gd name="T88" fmla="*/ 1406 w 1720"/>
                <a:gd name="T89" fmla="*/ 263 h 288"/>
                <a:gd name="T90" fmla="*/ 1433 w 1720"/>
                <a:gd name="T91" fmla="*/ 271 h 288"/>
                <a:gd name="T92" fmla="*/ 1459 w 1720"/>
                <a:gd name="T93" fmla="*/ 276 h 288"/>
                <a:gd name="T94" fmla="*/ 1488 w 1720"/>
                <a:gd name="T95" fmla="*/ 279 h 288"/>
                <a:gd name="T96" fmla="*/ 1521 w 1720"/>
                <a:gd name="T97" fmla="*/ 285 h 288"/>
                <a:gd name="T98" fmla="*/ 1540 w 1720"/>
                <a:gd name="T99" fmla="*/ 288 h 288"/>
                <a:gd name="T100" fmla="*/ 1560 w 1720"/>
                <a:gd name="T101" fmla="*/ 288 h 288"/>
                <a:gd name="T102" fmla="*/ 1579 w 1720"/>
                <a:gd name="T103" fmla="*/ 288 h 288"/>
                <a:gd name="T104" fmla="*/ 1596 w 1720"/>
                <a:gd name="T105" fmla="*/ 287 h 2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20" h="288">
                  <a:moveTo>
                    <a:pt x="0" y="16"/>
                  </a:moveTo>
                  <a:lnTo>
                    <a:pt x="2" y="29"/>
                  </a:lnTo>
                  <a:lnTo>
                    <a:pt x="11" y="63"/>
                  </a:lnTo>
                  <a:lnTo>
                    <a:pt x="20" y="96"/>
                  </a:lnTo>
                  <a:lnTo>
                    <a:pt x="31" y="129"/>
                  </a:lnTo>
                  <a:lnTo>
                    <a:pt x="45" y="161"/>
                  </a:lnTo>
                  <a:lnTo>
                    <a:pt x="60" y="193"/>
                  </a:lnTo>
                  <a:lnTo>
                    <a:pt x="78" y="223"/>
                  </a:lnTo>
                  <a:lnTo>
                    <a:pt x="96" y="253"/>
                  </a:lnTo>
                  <a:lnTo>
                    <a:pt x="118" y="283"/>
                  </a:lnTo>
                  <a:lnTo>
                    <a:pt x="136" y="284"/>
                  </a:lnTo>
                  <a:lnTo>
                    <a:pt x="154" y="285"/>
                  </a:lnTo>
                  <a:lnTo>
                    <a:pt x="172" y="285"/>
                  </a:lnTo>
                  <a:lnTo>
                    <a:pt x="190" y="284"/>
                  </a:lnTo>
                  <a:lnTo>
                    <a:pt x="208" y="282"/>
                  </a:lnTo>
                  <a:lnTo>
                    <a:pt x="226" y="278"/>
                  </a:lnTo>
                  <a:lnTo>
                    <a:pt x="244" y="274"/>
                  </a:lnTo>
                  <a:lnTo>
                    <a:pt x="261" y="268"/>
                  </a:lnTo>
                  <a:lnTo>
                    <a:pt x="266" y="268"/>
                  </a:lnTo>
                  <a:lnTo>
                    <a:pt x="272" y="267"/>
                  </a:lnTo>
                  <a:lnTo>
                    <a:pt x="277" y="265"/>
                  </a:lnTo>
                  <a:lnTo>
                    <a:pt x="281" y="263"/>
                  </a:lnTo>
                  <a:lnTo>
                    <a:pt x="286" y="261"/>
                  </a:lnTo>
                  <a:lnTo>
                    <a:pt x="291" y="258"/>
                  </a:lnTo>
                  <a:lnTo>
                    <a:pt x="295" y="258"/>
                  </a:lnTo>
                  <a:lnTo>
                    <a:pt x="301" y="260"/>
                  </a:lnTo>
                  <a:lnTo>
                    <a:pt x="302" y="260"/>
                  </a:lnTo>
                  <a:lnTo>
                    <a:pt x="302" y="258"/>
                  </a:lnTo>
                  <a:lnTo>
                    <a:pt x="304" y="258"/>
                  </a:lnTo>
                  <a:lnTo>
                    <a:pt x="304" y="257"/>
                  </a:lnTo>
                  <a:lnTo>
                    <a:pt x="305" y="257"/>
                  </a:lnTo>
                  <a:lnTo>
                    <a:pt x="305" y="256"/>
                  </a:lnTo>
                  <a:lnTo>
                    <a:pt x="304" y="255"/>
                  </a:lnTo>
                  <a:lnTo>
                    <a:pt x="284" y="233"/>
                  </a:lnTo>
                  <a:lnTo>
                    <a:pt x="266" y="211"/>
                  </a:lnTo>
                  <a:lnTo>
                    <a:pt x="250" y="188"/>
                  </a:lnTo>
                  <a:lnTo>
                    <a:pt x="234" y="164"/>
                  </a:lnTo>
                  <a:lnTo>
                    <a:pt x="221" y="139"/>
                  </a:lnTo>
                  <a:lnTo>
                    <a:pt x="208" y="114"/>
                  </a:lnTo>
                  <a:lnTo>
                    <a:pt x="197" y="89"/>
                  </a:lnTo>
                  <a:lnTo>
                    <a:pt x="188" y="62"/>
                  </a:lnTo>
                  <a:lnTo>
                    <a:pt x="183" y="48"/>
                  </a:lnTo>
                  <a:lnTo>
                    <a:pt x="160" y="45"/>
                  </a:lnTo>
                  <a:lnTo>
                    <a:pt x="138" y="41"/>
                  </a:lnTo>
                  <a:lnTo>
                    <a:pt x="114" y="37"/>
                  </a:lnTo>
                  <a:lnTo>
                    <a:pt x="92" y="33"/>
                  </a:lnTo>
                  <a:lnTo>
                    <a:pt x="69" y="29"/>
                  </a:lnTo>
                  <a:lnTo>
                    <a:pt x="47" y="25"/>
                  </a:lnTo>
                  <a:lnTo>
                    <a:pt x="23" y="20"/>
                  </a:lnTo>
                  <a:lnTo>
                    <a:pt x="0" y="16"/>
                  </a:lnTo>
                  <a:close/>
                  <a:moveTo>
                    <a:pt x="1596" y="287"/>
                  </a:moveTo>
                  <a:lnTo>
                    <a:pt x="1600" y="283"/>
                  </a:lnTo>
                  <a:lnTo>
                    <a:pt x="1621" y="253"/>
                  </a:lnTo>
                  <a:lnTo>
                    <a:pt x="1640" y="223"/>
                  </a:lnTo>
                  <a:lnTo>
                    <a:pt x="1656" y="193"/>
                  </a:lnTo>
                  <a:lnTo>
                    <a:pt x="1673" y="161"/>
                  </a:lnTo>
                  <a:lnTo>
                    <a:pt x="1687" y="129"/>
                  </a:lnTo>
                  <a:lnTo>
                    <a:pt x="1698" y="96"/>
                  </a:lnTo>
                  <a:lnTo>
                    <a:pt x="1708" y="63"/>
                  </a:lnTo>
                  <a:lnTo>
                    <a:pt x="1716" y="29"/>
                  </a:lnTo>
                  <a:lnTo>
                    <a:pt x="1720" y="0"/>
                  </a:lnTo>
                  <a:lnTo>
                    <a:pt x="1706" y="3"/>
                  </a:lnTo>
                  <a:lnTo>
                    <a:pt x="1692" y="6"/>
                  </a:lnTo>
                  <a:lnTo>
                    <a:pt x="1680" y="9"/>
                  </a:lnTo>
                  <a:lnTo>
                    <a:pt x="1668" y="14"/>
                  </a:lnTo>
                  <a:lnTo>
                    <a:pt x="1655" y="18"/>
                  </a:lnTo>
                  <a:lnTo>
                    <a:pt x="1641" y="21"/>
                  </a:lnTo>
                  <a:lnTo>
                    <a:pt x="1629" y="25"/>
                  </a:lnTo>
                  <a:lnTo>
                    <a:pt x="1615" y="27"/>
                  </a:lnTo>
                  <a:lnTo>
                    <a:pt x="1604" y="29"/>
                  </a:lnTo>
                  <a:lnTo>
                    <a:pt x="1594" y="31"/>
                  </a:lnTo>
                  <a:lnTo>
                    <a:pt x="1583" y="33"/>
                  </a:lnTo>
                  <a:lnTo>
                    <a:pt x="1574" y="35"/>
                  </a:lnTo>
                  <a:lnTo>
                    <a:pt x="1564" y="37"/>
                  </a:lnTo>
                  <a:lnTo>
                    <a:pt x="1556" y="38"/>
                  </a:lnTo>
                  <a:lnTo>
                    <a:pt x="1546" y="39"/>
                  </a:lnTo>
                  <a:lnTo>
                    <a:pt x="1536" y="41"/>
                  </a:lnTo>
                  <a:lnTo>
                    <a:pt x="1531" y="62"/>
                  </a:lnTo>
                  <a:lnTo>
                    <a:pt x="1521" y="89"/>
                  </a:lnTo>
                  <a:lnTo>
                    <a:pt x="1510" y="114"/>
                  </a:lnTo>
                  <a:lnTo>
                    <a:pt x="1498" y="139"/>
                  </a:lnTo>
                  <a:lnTo>
                    <a:pt x="1484" y="164"/>
                  </a:lnTo>
                  <a:lnTo>
                    <a:pt x="1469" y="188"/>
                  </a:lnTo>
                  <a:lnTo>
                    <a:pt x="1452" y="211"/>
                  </a:lnTo>
                  <a:lnTo>
                    <a:pt x="1434" y="233"/>
                  </a:lnTo>
                  <a:lnTo>
                    <a:pt x="1415" y="255"/>
                  </a:lnTo>
                  <a:lnTo>
                    <a:pt x="1406" y="263"/>
                  </a:lnTo>
                  <a:lnTo>
                    <a:pt x="1420" y="267"/>
                  </a:lnTo>
                  <a:lnTo>
                    <a:pt x="1433" y="271"/>
                  </a:lnTo>
                  <a:lnTo>
                    <a:pt x="1446" y="274"/>
                  </a:lnTo>
                  <a:lnTo>
                    <a:pt x="1459" y="276"/>
                  </a:lnTo>
                  <a:lnTo>
                    <a:pt x="1474" y="277"/>
                  </a:lnTo>
                  <a:lnTo>
                    <a:pt x="1488" y="279"/>
                  </a:lnTo>
                  <a:lnTo>
                    <a:pt x="1504" y="282"/>
                  </a:lnTo>
                  <a:lnTo>
                    <a:pt x="1521" y="285"/>
                  </a:lnTo>
                  <a:lnTo>
                    <a:pt x="1531" y="287"/>
                  </a:lnTo>
                  <a:lnTo>
                    <a:pt x="1540" y="288"/>
                  </a:lnTo>
                  <a:lnTo>
                    <a:pt x="1551" y="288"/>
                  </a:lnTo>
                  <a:lnTo>
                    <a:pt x="1560" y="288"/>
                  </a:lnTo>
                  <a:lnTo>
                    <a:pt x="1569" y="288"/>
                  </a:lnTo>
                  <a:lnTo>
                    <a:pt x="1579" y="288"/>
                  </a:lnTo>
                  <a:lnTo>
                    <a:pt x="1587" y="288"/>
                  </a:lnTo>
                  <a:lnTo>
                    <a:pt x="1596" y="287"/>
                  </a:lnTo>
                  <a:close/>
                </a:path>
              </a:pathLst>
            </a:custGeom>
            <a:solidFill>
              <a:srgbClr val="D1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2" name="Freeform 241">
              <a:extLst>
                <a:ext uri="{FF2B5EF4-FFF2-40B4-BE49-F238E27FC236}">
                  <a16:creationId xmlns:a16="http://schemas.microsoft.com/office/drawing/2014/main" id="{A918A7F6-58C6-48A0-8A7A-71BCBE010334}"/>
                </a:ext>
              </a:extLst>
            </p:cNvPr>
            <p:cNvSpPr>
              <a:spLocks noEditPoints="1"/>
            </p:cNvSpPr>
            <p:nvPr/>
          </p:nvSpPr>
          <p:spPr bwMode="auto">
            <a:xfrm>
              <a:off x="3527425" y="4678363"/>
              <a:ext cx="2147888" cy="442913"/>
            </a:xfrm>
            <a:custGeom>
              <a:avLst/>
              <a:gdLst>
                <a:gd name="T0" fmla="*/ 14 w 1353"/>
                <a:gd name="T1" fmla="*/ 48 h 279"/>
                <a:gd name="T2" fmla="*/ 51 w 1353"/>
                <a:gd name="T3" fmla="*/ 123 h 279"/>
                <a:gd name="T4" fmla="*/ 101 w 1353"/>
                <a:gd name="T5" fmla="*/ 192 h 279"/>
                <a:gd name="T6" fmla="*/ 129 w 1353"/>
                <a:gd name="T7" fmla="*/ 211 h 279"/>
                <a:gd name="T8" fmla="*/ 150 w 1353"/>
                <a:gd name="T9" fmla="*/ 200 h 279"/>
                <a:gd name="T10" fmla="*/ 169 w 1353"/>
                <a:gd name="T11" fmla="*/ 190 h 279"/>
                <a:gd name="T12" fmla="*/ 181 w 1353"/>
                <a:gd name="T13" fmla="*/ 184 h 279"/>
                <a:gd name="T14" fmla="*/ 188 w 1353"/>
                <a:gd name="T15" fmla="*/ 187 h 279"/>
                <a:gd name="T16" fmla="*/ 197 w 1353"/>
                <a:gd name="T17" fmla="*/ 190 h 279"/>
                <a:gd name="T18" fmla="*/ 199 w 1353"/>
                <a:gd name="T19" fmla="*/ 205 h 279"/>
                <a:gd name="T20" fmla="*/ 212 w 1353"/>
                <a:gd name="T21" fmla="*/ 220 h 279"/>
                <a:gd name="T22" fmla="*/ 233 w 1353"/>
                <a:gd name="T23" fmla="*/ 237 h 279"/>
                <a:gd name="T24" fmla="*/ 281 w 1353"/>
                <a:gd name="T25" fmla="*/ 257 h 279"/>
                <a:gd name="T26" fmla="*/ 335 w 1353"/>
                <a:gd name="T27" fmla="*/ 272 h 279"/>
                <a:gd name="T28" fmla="*/ 390 w 1353"/>
                <a:gd name="T29" fmla="*/ 278 h 279"/>
                <a:gd name="T30" fmla="*/ 447 w 1353"/>
                <a:gd name="T31" fmla="*/ 279 h 279"/>
                <a:gd name="T32" fmla="*/ 502 w 1353"/>
                <a:gd name="T33" fmla="*/ 274 h 279"/>
                <a:gd name="T34" fmla="*/ 451 w 1353"/>
                <a:gd name="T35" fmla="*/ 257 h 279"/>
                <a:gd name="T36" fmla="*/ 385 w 1353"/>
                <a:gd name="T37" fmla="*/ 226 h 279"/>
                <a:gd name="T38" fmla="*/ 326 w 1353"/>
                <a:gd name="T39" fmla="*/ 190 h 279"/>
                <a:gd name="T40" fmla="*/ 275 w 1353"/>
                <a:gd name="T41" fmla="*/ 147 h 279"/>
                <a:gd name="T42" fmla="*/ 231 w 1353"/>
                <a:gd name="T43" fmla="*/ 98 h 279"/>
                <a:gd name="T44" fmla="*/ 197 w 1353"/>
                <a:gd name="T45" fmla="*/ 44 h 279"/>
                <a:gd name="T46" fmla="*/ 155 w 1353"/>
                <a:gd name="T47" fmla="*/ 26 h 279"/>
                <a:gd name="T48" fmla="*/ 103 w 1353"/>
                <a:gd name="T49" fmla="*/ 22 h 279"/>
                <a:gd name="T50" fmla="*/ 51 w 1353"/>
                <a:gd name="T51" fmla="*/ 13 h 279"/>
                <a:gd name="T52" fmla="*/ 32 w 1353"/>
                <a:gd name="T53" fmla="*/ 10 h 279"/>
                <a:gd name="T54" fmla="*/ 13 w 1353"/>
                <a:gd name="T55" fmla="*/ 8 h 279"/>
                <a:gd name="T56" fmla="*/ 1223 w 1353"/>
                <a:gd name="T57" fmla="*/ 222 h 279"/>
                <a:gd name="T58" fmla="*/ 1269 w 1353"/>
                <a:gd name="T59" fmla="*/ 170 h 279"/>
                <a:gd name="T60" fmla="*/ 1315 w 1353"/>
                <a:gd name="T61" fmla="*/ 98 h 279"/>
                <a:gd name="T62" fmla="*/ 1348 w 1353"/>
                <a:gd name="T63" fmla="*/ 21 h 279"/>
                <a:gd name="T64" fmla="*/ 1342 w 1353"/>
                <a:gd name="T65" fmla="*/ 2 h 279"/>
                <a:gd name="T66" fmla="*/ 1326 w 1353"/>
                <a:gd name="T67" fmla="*/ 6 h 279"/>
                <a:gd name="T68" fmla="*/ 1308 w 1353"/>
                <a:gd name="T69" fmla="*/ 11 h 279"/>
                <a:gd name="T70" fmla="*/ 1252 w 1353"/>
                <a:gd name="T71" fmla="*/ 19 h 279"/>
                <a:gd name="T72" fmla="*/ 1197 w 1353"/>
                <a:gd name="T73" fmla="*/ 27 h 279"/>
                <a:gd name="T74" fmla="*/ 1154 w 1353"/>
                <a:gd name="T75" fmla="*/ 44 h 279"/>
                <a:gd name="T76" fmla="*/ 1120 w 1353"/>
                <a:gd name="T77" fmla="*/ 98 h 279"/>
                <a:gd name="T78" fmla="*/ 1077 w 1353"/>
                <a:gd name="T79" fmla="*/ 147 h 279"/>
                <a:gd name="T80" fmla="*/ 1026 w 1353"/>
                <a:gd name="T81" fmla="*/ 190 h 279"/>
                <a:gd name="T82" fmla="*/ 966 w 1353"/>
                <a:gd name="T83" fmla="*/ 226 h 279"/>
                <a:gd name="T84" fmla="*/ 901 w 1353"/>
                <a:gd name="T85" fmla="*/ 257 h 279"/>
                <a:gd name="T86" fmla="*/ 872 w 1353"/>
                <a:gd name="T87" fmla="*/ 272 h 279"/>
                <a:gd name="T88" fmla="*/ 911 w 1353"/>
                <a:gd name="T89" fmla="*/ 267 h 279"/>
                <a:gd name="T90" fmla="*/ 950 w 1353"/>
                <a:gd name="T91" fmla="*/ 265 h 279"/>
                <a:gd name="T92" fmla="*/ 986 w 1353"/>
                <a:gd name="T93" fmla="*/ 260 h 279"/>
                <a:gd name="T94" fmla="*/ 1022 w 1353"/>
                <a:gd name="T95" fmla="*/ 254 h 279"/>
                <a:gd name="T96" fmla="*/ 1053 w 1353"/>
                <a:gd name="T97" fmla="*/ 241 h 279"/>
                <a:gd name="T98" fmla="*/ 1088 w 1353"/>
                <a:gd name="T99" fmla="*/ 230 h 279"/>
                <a:gd name="T100" fmla="*/ 1117 w 1353"/>
                <a:gd name="T101" fmla="*/ 208 h 279"/>
                <a:gd name="T102" fmla="*/ 1135 w 1353"/>
                <a:gd name="T103" fmla="*/ 188 h 279"/>
                <a:gd name="T104" fmla="*/ 1140 w 1353"/>
                <a:gd name="T105" fmla="*/ 180 h 279"/>
                <a:gd name="T106" fmla="*/ 1151 w 1353"/>
                <a:gd name="T107" fmla="*/ 174 h 279"/>
                <a:gd name="T108" fmla="*/ 1163 w 1353"/>
                <a:gd name="T109" fmla="*/ 182 h 279"/>
                <a:gd name="T110" fmla="*/ 1176 w 1353"/>
                <a:gd name="T111" fmla="*/ 195 h 279"/>
                <a:gd name="T112" fmla="*/ 1192 w 1353"/>
                <a:gd name="T113" fmla="*/ 209 h 279"/>
                <a:gd name="T114" fmla="*/ 1203 w 1353"/>
                <a:gd name="T115" fmla="*/ 211 h 279"/>
                <a:gd name="T116" fmla="*/ 1214 w 1353"/>
                <a:gd name="T117" fmla="*/ 217 h 279"/>
                <a:gd name="T118" fmla="*/ 1223 w 1353"/>
                <a:gd name="T119" fmla="*/ 222 h 27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353" h="279">
                  <a:moveTo>
                    <a:pt x="0" y="7"/>
                  </a:moveTo>
                  <a:lnTo>
                    <a:pt x="5" y="21"/>
                  </a:lnTo>
                  <a:lnTo>
                    <a:pt x="14" y="48"/>
                  </a:lnTo>
                  <a:lnTo>
                    <a:pt x="25" y="73"/>
                  </a:lnTo>
                  <a:lnTo>
                    <a:pt x="38" y="98"/>
                  </a:lnTo>
                  <a:lnTo>
                    <a:pt x="51" y="123"/>
                  </a:lnTo>
                  <a:lnTo>
                    <a:pt x="67" y="147"/>
                  </a:lnTo>
                  <a:lnTo>
                    <a:pt x="83" y="170"/>
                  </a:lnTo>
                  <a:lnTo>
                    <a:pt x="101" y="192"/>
                  </a:lnTo>
                  <a:lnTo>
                    <a:pt x="121" y="214"/>
                  </a:lnTo>
                  <a:lnTo>
                    <a:pt x="122" y="215"/>
                  </a:lnTo>
                  <a:lnTo>
                    <a:pt x="129" y="211"/>
                  </a:lnTo>
                  <a:lnTo>
                    <a:pt x="136" y="208"/>
                  </a:lnTo>
                  <a:lnTo>
                    <a:pt x="143" y="203"/>
                  </a:lnTo>
                  <a:lnTo>
                    <a:pt x="150" y="200"/>
                  </a:lnTo>
                  <a:lnTo>
                    <a:pt x="157" y="197"/>
                  </a:lnTo>
                  <a:lnTo>
                    <a:pt x="163" y="193"/>
                  </a:lnTo>
                  <a:lnTo>
                    <a:pt x="169" y="190"/>
                  </a:lnTo>
                  <a:lnTo>
                    <a:pt x="176" y="185"/>
                  </a:lnTo>
                  <a:lnTo>
                    <a:pt x="179" y="184"/>
                  </a:lnTo>
                  <a:lnTo>
                    <a:pt x="181" y="184"/>
                  </a:lnTo>
                  <a:lnTo>
                    <a:pt x="183" y="184"/>
                  </a:lnTo>
                  <a:lnTo>
                    <a:pt x="186" y="185"/>
                  </a:lnTo>
                  <a:lnTo>
                    <a:pt x="188" y="187"/>
                  </a:lnTo>
                  <a:lnTo>
                    <a:pt x="191" y="188"/>
                  </a:lnTo>
                  <a:lnTo>
                    <a:pt x="194" y="189"/>
                  </a:lnTo>
                  <a:lnTo>
                    <a:pt x="197" y="190"/>
                  </a:lnTo>
                  <a:lnTo>
                    <a:pt x="195" y="195"/>
                  </a:lnTo>
                  <a:lnTo>
                    <a:pt x="197" y="200"/>
                  </a:lnTo>
                  <a:lnTo>
                    <a:pt x="199" y="205"/>
                  </a:lnTo>
                  <a:lnTo>
                    <a:pt x="204" y="210"/>
                  </a:lnTo>
                  <a:lnTo>
                    <a:pt x="208" y="214"/>
                  </a:lnTo>
                  <a:lnTo>
                    <a:pt x="212" y="220"/>
                  </a:lnTo>
                  <a:lnTo>
                    <a:pt x="216" y="224"/>
                  </a:lnTo>
                  <a:lnTo>
                    <a:pt x="217" y="230"/>
                  </a:lnTo>
                  <a:lnTo>
                    <a:pt x="233" y="237"/>
                  </a:lnTo>
                  <a:lnTo>
                    <a:pt x="249" y="245"/>
                  </a:lnTo>
                  <a:lnTo>
                    <a:pt x="264" y="252"/>
                  </a:lnTo>
                  <a:lnTo>
                    <a:pt x="281" y="257"/>
                  </a:lnTo>
                  <a:lnTo>
                    <a:pt x="299" y="263"/>
                  </a:lnTo>
                  <a:lnTo>
                    <a:pt x="317" y="267"/>
                  </a:lnTo>
                  <a:lnTo>
                    <a:pt x="335" y="272"/>
                  </a:lnTo>
                  <a:lnTo>
                    <a:pt x="353" y="275"/>
                  </a:lnTo>
                  <a:lnTo>
                    <a:pt x="371" y="277"/>
                  </a:lnTo>
                  <a:lnTo>
                    <a:pt x="390" y="278"/>
                  </a:lnTo>
                  <a:lnTo>
                    <a:pt x="408" y="279"/>
                  </a:lnTo>
                  <a:lnTo>
                    <a:pt x="427" y="279"/>
                  </a:lnTo>
                  <a:lnTo>
                    <a:pt x="447" y="279"/>
                  </a:lnTo>
                  <a:lnTo>
                    <a:pt x="465" y="278"/>
                  </a:lnTo>
                  <a:lnTo>
                    <a:pt x="484" y="276"/>
                  </a:lnTo>
                  <a:lnTo>
                    <a:pt x="502" y="274"/>
                  </a:lnTo>
                  <a:lnTo>
                    <a:pt x="496" y="273"/>
                  </a:lnTo>
                  <a:lnTo>
                    <a:pt x="473" y="265"/>
                  </a:lnTo>
                  <a:lnTo>
                    <a:pt x="451" y="257"/>
                  </a:lnTo>
                  <a:lnTo>
                    <a:pt x="427" y="247"/>
                  </a:lnTo>
                  <a:lnTo>
                    <a:pt x="407" y="237"/>
                  </a:lnTo>
                  <a:lnTo>
                    <a:pt x="385" y="226"/>
                  </a:lnTo>
                  <a:lnTo>
                    <a:pt x="365" y="215"/>
                  </a:lnTo>
                  <a:lnTo>
                    <a:pt x="346" y="203"/>
                  </a:lnTo>
                  <a:lnTo>
                    <a:pt x="326" y="190"/>
                  </a:lnTo>
                  <a:lnTo>
                    <a:pt x="309" y="177"/>
                  </a:lnTo>
                  <a:lnTo>
                    <a:pt x="291" y="161"/>
                  </a:lnTo>
                  <a:lnTo>
                    <a:pt x="275" y="147"/>
                  </a:lnTo>
                  <a:lnTo>
                    <a:pt x="259" y="131"/>
                  </a:lnTo>
                  <a:lnTo>
                    <a:pt x="245" y="115"/>
                  </a:lnTo>
                  <a:lnTo>
                    <a:pt x="231" y="98"/>
                  </a:lnTo>
                  <a:lnTo>
                    <a:pt x="219" y="81"/>
                  </a:lnTo>
                  <a:lnTo>
                    <a:pt x="208" y="63"/>
                  </a:lnTo>
                  <a:lnTo>
                    <a:pt x="197" y="44"/>
                  </a:lnTo>
                  <a:lnTo>
                    <a:pt x="190" y="30"/>
                  </a:lnTo>
                  <a:lnTo>
                    <a:pt x="173" y="28"/>
                  </a:lnTo>
                  <a:lnTo>
                    <a:pt x="155" y="26"/>
                  </a:lnTo>
                  <a:lnTo>
                    <a:pt x="137" y="24"/>
                  </a:lnTo>
                  <a:lnTo>
                    <a:pt x="121" y="23"/>
                  </a:lnTo>
                  <a:lnTo>
                    <a:pt x="103" y="22"/>
                  </a:lnTo>
                  <a:lnTo>
                    <a:pt x="85" y="20"/>
                  </a:lnTo>
                  <a:lnTo>
                    <a:pt x="68" y="17"/>
                  </a:lnTo>
                  <a:lnTo>
                    <a:pt x="51" y="13"/>
                  </a:lnTo>
                  <a:lnTo>
                    <a:pt x="46" y="12"/>
                  </a:lnTo>
                  <a:lnTo>
                    <a:pt x="39" y="11"/>
                  </a:lnTo>
                  <a:lnTo>
                    <a:pt x="32" y="10"/>
                  </a:lnTo>
                  <a:lnTo>
                    <a:pt x="27" y="10"/>
                  </a:lnTo>
                  <a:lnTo>
                    <a:pt x="20" y="9"/>
                  </a:lnTo>
                  <a:lnTo>
                    <a:pt x="13" y="8"/>
                  </a:lnTo>
                  <a:lnTo>
                    <a:pt x="7" y="7"/>
                  </a:lnTo>
                  <a:lnTo>
                    <a:pt x="0" y="7"/>
                  </a:lnTo>
                  <a:close/>
                  <a:moveTo>
                    <a:pt x="1223" y="222"/>
                  </a:moveTo>
                  <a:lnTo>
                    <a:pt x="1232" y="214"/>
                  </a:lnTo>
                  <a:lnTo>
                    <a:pt x="1251" y="192"/>
                  </a:lnTo>
                  <a:lnTo>
                    <a:pt x="1269" y="170"/>
                  </a:lnTo>
                  <a:lnTo>
                    <a:pt x="1286" y="147"/>
                  </a:lnTo>
                  <a:lnTo>
                    <a:pt x="1301" y="123"/>
                  </a:lnTo>
                  <a:lnTo>
                    <a:pt x="1315" y="98"/>
                  </a:lnTo>
                  <a:lnTo>
                    <a:pt x="1327" y="73"/>
                  </a:lnTo>
                  <a:lnTo>
                    <a:pt x="1338" y="48"/>
                  </a:lnTo>
                  <a:lnTo>
                    <a:pt x="1348" y="21"/>
                  </a:lnTo>
                  <a:lnTo>
                    <a:pt x="1353" y="0"/>
                  </a:lnTo>
                  <a:lnTo>
                    <a:pt x="1348" y="1"/>
                  </a:lnTo>
                  <a:lnTo>
                    <a:pt x="1342" y="2"/>
                  </a:lnTo>
                  <a:lnTo>
                    <a:pt x="1337" y="4"/>
                  </a:lnTo>
                  <a:lnTo>
                    <a:pt x="1331" y="5"/>
                  </a:lnTo>
                  <a:lnTo>
                    <a:pt x="1326" y="6"/>
                  </a:lnTo>
                  <a:lnTo>
                    <a:pt x="1320" y="8"/>
                  </a:lnTo>
                  <a:lnTo>
                    <a:pt x="1315" y="9"/>
                  </a:lnTo>
                  <a:lnTo>
                    <a:pt x="1308" y="11"/>
                  </a:lnTo>
                  <a:lnTo>
                    <a:pt x="1288" y="13"/>
                  </a:lnTo>
                  <a:lnTo>
                    <a:pt x="1270" y="16"/>
                  </a:lnTo>
                  <a:lnTo>
                    <a:pt x="1252" y="19"/>
                  </a:lnTo>
                  <a:lnTo>
                    <a:pt x="1233" y="21"/>
                  </a:lnTo>
                  <a:lnTo>
                    <a:pt x="1215" y="23"/>
                  </a:lnTo>
                  <a:lnTo>
                    <a:pt x="1197" y="27"/>
                  </a:lnTo>
                  <a:lnTo>
                    <a:pt x="1179" y="29"/>
                  </a:lnTo>
                  <a:lnTo>
                    <a:pt x="1161" y="31"/>
                  </a:lnTo>
                  <a:lnTo>
                    <a:pt x="1154" y="44"/>
                  </a:lnTo>
                  <a:lnTo>
                    <a:pt x="1145" y="63"/>
                  </a:lnTo>
                  <a:lnTo>
                    <a:pt x="1134" y="81"/>
                  </a:lnTo>
                  <a:lnTo>
                    <a:pt x="1120" y="98"/>
                  </a:lnTo>
                  <a:lnTo>
                    <a:pt x="1107" y="115"/>
                  </a:lnTo>
                  <a:lnTo>
                    <a:pt x="1092" y="131"/>
                  </a:lnTo>
                  <a:lnTo>
                    <a:pt x="1077" y="147"/>
                  </a:lnTo>
                  <a:lnTo>
                    <a:pt x="1060" y="161"/>
                  </a:lnTo>
                  <a:lnTo>
                    <a:pt x="1044" y="177"/>
                  </a:lnTo>
                  <a:lnTo>
                    <a:pt x="1026" y="190"/>
                  </a:lnTo>
                  <a:lnTo>
                    <a:pt x="1006" y="203"/>
                  </a:lnTo>
                  <a:lnTo>
                    <a:pt x="987" y="215"/>
                  </a:lnTo>
                  <a:lnTo>
                    <a:pt x="966" y="226"/>
                  </a:lnTo>
                  <a:lnTo>
                    <a:pt x="946" y="237"/>
                  </a:lnTo>
                  <a:lnTo>
                    <a:pt x="923" y="247"/>
                  </a:lnTo>
                  <a:lnTo>
                    <a:pt x="901" y="257"/>
                  </a:lnTo>
                  <a:lnTo>
                    <a:pt x="878" y="265"/>
                  </a:lnTo>
                  <a:lnTo>
                    <a:pt x="860" y="270"/>
                  </a:lnTo>
                  <a:lnTo>
                    <a:pt x="872" y="272"/>
                  </a:lnTo>
                  <a:lnTo>
                    <a:pt x="885" y="270"/>
                  </a:lnTo>
                  <a:lnTo>
                    <a:pt x="897" y="269"/>
                  </a:lnTo>
                  <a:lnTo>
                    <a:pt x="911" y="267"/>
                  </a:lnTo>
                  <a:lnTo>
                    <a:pt x="923" y="266"/>
                  </a:lnTo>
                  <a:lnTo>
                    <a:pt x="937" y="265"/>
                  </a:lnTo>
                  <a:lnTo>
                    <a:pt x="950" y="265"/>
                  </a:lnTo>
                  <a:lnTo>
                    <a:pt x="964" y="265"/>
                  </a:lnTo>
                  <a:lnTo>
                    <a:pt x="975" y="263"/>
                  </a:lnTo>
                  <a:lnTo>
                    <a:pt x="986" y="260"/>
                  </a:lnTo>
                  <a:lnTo>
                    <a:pt x="998" y="258"/>
                  </a:lnTo>
                  <a:lnTo>
                    <a:pt x="1011" y="256"/>
                  </a:lnTo>
                  <a:lnTo>
                    <a:pt x="1022" y="254"/>
                  </a:lnTo>
                  <a:lnTo>
                    <a:pt x="1033" y="251"/>
                  </a:lnTo>
                  <a:lnTo>
                    <a:pt x="1044" y="246"/>
                  </a:lnTo>
                  <a:lnTo>
                    <a:pt x="1053" y="241"/>
                  </a:lnTo>
                  <a:lnTo>
                    <a:pt x="1066" y="238"/>
                  </a:lnTo>
                  <a:lnTo>
                    <a:pt x="1077" y="235"/>
                  </a:lnTo>
                  <a:lnTo>
                    <a:pt x="1088" y="230"/>
                  </a:lnTo>
                  <a:lnTo>
                    <a:pt x="1098" y="223"/>
                  </a:lnTo>
                  <a:lnTo>
                    <a:pt x="1107" y="215"/>
                  </a:lnTo>
                  <a:lnTo>
                    <a:pt x="1117" y="208"/>
                  </a:lnTo>
                  <a:lnTo>
                    <a:pt x="1125" y="200"/>
                  </a:lnTo>
                  <a:lnTo>
                    <a:pt x="1135" y="192"/>
                  </a:lnTo>
                  <a:lnTo>
                    <a:pt x="1135" y="188"/>
                  </a:lnTo>
                  <a:lnTo>
                    <a:pt x="1136" y="184"/>
                  </a:lnTo>
                  <a:lnTo>
                    <a:pt x="1138" y="182"/>
                  </a:lnTo>
                  <a:lnTo>
                    <a:pt x="1140" y="180"/>
                  </a:lnTo>
                  <a:lnTo>
                    <a:pt x="1145" y="178"/>
                  </a:lnTo>
                  <a:lnTo>
                    <a:pt x="1147" y="176"/>
                  </a:lnTo>
                  <a:lnTo>
                    <a:pt x="1151" y="174"/>
                  </a:lnTo>
                  <a:lnTo>
                    <a:pt x="1156" y="173"/>
                  </a:lnTo>
                  <a:lnTo>
                    <a:pt x="1158" y="178"/>
                  </a:lnTo>
                  <a:lnTo>
                    <a:pt x="1163" y="182"/>
                  </a:lnTo>
                  <a:lnTo>
                    <a:pt x="1167" y="187"/>
                  </a:lnTo>
                  <a:lnTo>
                    <a:pt x="1172" y="191"/>
                  </a:lnTo>
                  <a:lnTo>
                    <a:pt x="1176" y="195"/>
                  </a:lnTo>
                  <a:lnTo>
                    <a:pt x="1182" y="200"/>
                  </a:lnTo>
                  <a:lnTo>
                    <a:pt x="1186" y="204"/>
                  </a:lnTo>
                  <a:lnTo>
                    <a:pt x="1192" y="209"/>
                  </a:lnTo>
                  <a:lnTo>
                    <a:pt x="1196" y="206"/>
                  </a:lnTo>
                  <a:lnTo>
                    <a:pt x="1198" y="209"/>
                  </a:lnTo>
                  <a:lnTo>
                    <a:pt x="1203" y="211"/>
                  </a:lnTo>
                  <a:lnTo>
                    <a:pt x="1205" y="213"/>
                  </a:lnTo>
                  <a:lnTo>
                    <a:pt x="1210" y="215"/>
                  </a:lnTo>
                  <a:lnTo>
                    <a:pt x="1214" y="217"/>
                  </a:lnTo>
                  <a:lnTo>
                    <a:pt x="1216" y="219"/>
                  </a:lnTo>
                  <a:lnTo>
                    <a:pt x="1221" y="220"/>
                  </a:lnTo>
                  <a:lnTo>
                    <a:pt x="1223" y="222"/>
                  </a:lnTo>
                  <a:close/>
                </a:path>
              </a:pathLst>
            </a:custGeom>
            <a:solidFill>
              <a:srgbClr val="DD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3" name="Freeform 242">
              <a:extLst>
                <a:ext uri="{FF2B5EF4-FFF2-40B4-BE49-F238E27FC236}">
                  <a16:creationId xmlns:a16="http://schemas.microsoft.com/office/drawing/2014/main" id="{BF3CD217-A508-4B73-9C6E-B390D41E88CA}"/>
                </a:ext>
              </a:extLst>
            </p:cNvPr>
            <p:cNvSpPr>
              <a:spLocks/>
            </p:cNvSpPr>
            <p:nvPr/>
          </p:nvSpPr>
          <p:spPr bwMode="auto">
            <a:xfrm>
              <a:off x="3829050" y="4725988"/>
              <a:ext cx="1541463" cy="387350"/>
            </a:xfrm>
            <a:custGeom>
              <a:avLst/>
              <a:gdLst>
                <a:gd name="T0" fmla="*/ 18 w 971"/>
                <a:gd name="T1" fmla="*/ 33 h 244"/>
                <a:gd name="T2" fmla="*/ 55 w 971"/>
                <a:gd name="T3" fmla="*/ 85 h 244"/>
                <a:gd name="T4" fmla="*/ 101 w 971"/>
                <a:gd name="T5" fmla="*/ 131 h 244"/>
                <a:gd name="T6" fmla="*/ 156 w 971"/>
                <a:gd name="T7" fmla="*/ 173 h 244"/>
                <a:gd name="T8" fmla="*/ 217 w 971"/>
                <a:gd name="T9" fmla="*/ 207 h 244"/>
                <a:gd name="T10" fmla="*/ 283 w 971"/>
                <a:gd name="T11" fmla="*/ 235 h 244"/>
                <a:gd name="T12" fmla="*/ 324 w 971"/>
                <a:gd name="T13" fmla="*/ 242 h 244"/>
                <a:gd name="T14" fmla="*/ 360 w 971"/>
                <a:gd name="T15" fmla="*/ 234 h 244"/>
                <a:gd name="T16" fmla="*/ 394 w 971"/>
                <a:gd name="T17" fmla="*/ 223 h 244"/>
                <a:gd name="T18" fmla="*/ 421 w 971"/>
                <a:gd name="T19" fmla="*/ 205 h 244"/>
                <a:gd name="T20" fmla="*/ 453 w 971"/>
                <a:gd name="T21" fmla="*/ 193 h 244"/>
                <a:gd name="T22" fmla="*/ 471 w 971"/>
                <a:gd name="T23" fmla="*/ 182 h 244"/>
                <a:gd name="T24" fmla="*/ 483 w 971"/>
                <a:gd name="T25" fmla="*/ 171 h 244"/>
                <a:gd name="T26" fmla="*/ 496 w 971"/>
                <a:gd name="T27" fmla="*/ 169 h 244"/>
                <a:gd name="T28" fmla="*/ 511 w 971"/>
                <a:gd name="T29" fmla="*/ 184 h 244"/>
                <a:gd name="T30" fmla="*/ 523 w 971"/>
                <a:gd name="T31" fmla="*/ 195 h 244"/>
                <a:gd name="T32" fmla="*/ 539 w 971"/>
                <a:gd name="T33" fmla="*/ 199 h 244"/>
                <a:gd name="T34" fmla="*/ 559 w 971"/>
                <a:gd name="T35" fmla="*/ 207 h 244"/>
                <a:gd name="T36" fmla="*/ 583 w 971"/>
                <a:gd name="T37" fmla="*/ 213 h 244"/>
                <a:gd name="T38" fmla="*/ 601 w 971"/>
                <a:gd name="T39" fmla="*/ 219 h 244"/>
                <a:gd name="T40" fmla="*/ 615 w 971"/>
                <a:gd name="T41" fmla="*/ 226 h 244"/>
                <a:gd name="T42" fmla="*/ 631 w 971"/>
                <a:gd name="T43" fmla="*/ 229 h 244"/>
                <a:gd name="T44" fmla="*/ 645 w 971"/>
                <a:gd name="T45" fmla="*/ 236 h 244"/>
                <a:gd name="T46" fmla="*/ 660 w 971"/>
                <a:gd name="T47" fmla="*/ 239 h 244"/>
                <a:gd name="T48" fmla="*/ 688 w 971"/>
                <a:gd name="T49" fmla="*/ 235 h 244"/>
                <a:gd name="T50" fmla="*/ 756 w 971"/>
                <a:gd name="T51" fmla="*/ 207 h 244"/>
                <a:gd name="T52" fmla="*/ 816 w 971"/>
                <a:gd name="T53" fmla="*/ 173 h 244"/>
                <a:gd name="T54" fmla="*/ 870 w 971"/>
                <a:gd name="T55" fmla="*/ 131 h 244"/>
                <a:gd name="T56" fmla="*/ 917 w 971"/>
                <a:gd name="T57" fmla="*/ 85 h 244"/>
                <a:gd name="T58" fmla="*/ 955 w 971"/>
                <a:gd name="T59" fmla="*/ 33 h 244"/>
                <a:gd name="T60" fmla="*/ 950 w 971"/>
                <a:gd name="T61" fmla="*/ 3 h 244"/>
                <a:gd name="T62" fmla="*/ 888 w 971"/>
                <a:gd name="T63" fmla="*/ 10 h 244"/>
                <a:gd name="T64" fmla="*/ 825 w 971"/>
                <a:gd name="T65" fmla="*/ 14 h 244"/>
                <a:gd name="T66" fmla="*/ 793 w 971"/>
                <a:gd name="T67" fmla="*/ 15 h 244"/>
                <a:gd name="T68" fmla="*/ 778 w 971"/>
                <a:gd name="T69" fmla="*/ 18 h 244"/>
                <a:gd name="T70" fmla="*/ 762 w 971"/>
                <a:gd name="T71" fmla="*/ 19 h 244"/>
                <a:gd name="T72" fmla="*/ 731 w 971"/>
                <a:gd name="T73" fmla="*/ 49 h 244"/>
                <a:gd name="T74" fmla="*/ 693 w 971"/>
                <a:gd name="T75" fmla="*/ 74 h 244"/>
                <a:gd name="T76" fmla="*/ 651 w 971"/>
                <a:gd name="T77" fmla="*/ 96 h 244"/>
                <a:gd name="T78" fmla="*/ 605 w 971"/>
                <a:gd name="T79" fmla="*/ 112 h 244"/>
                <a:gd name="T80" fmla="*/ 555 w 971"/>
                <a:gd name="T81" fmla="*/ 124 h 244"/>
                <a:gd name="T82" fmla="*/ 504 w 971"/>
                <a:gd name="T83" fmla="*/ 129 h 244"/>
                <a:gd name="T84" fmla="*/ 450 w 971"/>
                <a:gd name="T85" fmla="*/ 128 h 244"/>
                <a:gd name="T86" fmla="*/ 399 w 971"/>
                <a:gd name="T87" fmla="*/ 120 h 244"/>
                <a:gd name="T88" fmla="*/ 351 w 971"/>
                <a:gd name="T89" fmla="*/ 108 h 244"/>
                <a:gd name="T90" fmla="*/ 306 w 971"/>
                <a:gd name="T91" fmla="*/ 89 h 244"/>
                <a:gd name="T92" fmla="*/ 265 w 971"/>
                <a:gd name="T93" fmla="*/ 66 h 244"/>
                <a:gd name="T94" fmla="*/ 229 w 971"/>
                <a:gd name="T95" fmla="*/ 39 h 244"/>
                <a:gd name="T96" fmla="*/ 183 w 971"/>
                <a:gd name="T97" fmla="*/ 15 h 244"/>
                <a:gd name="T98" fmla="*/ 109 w 971"/>
                <a:gd name="T99" fmla="*/ 9 h 244"/>
                <a:gd name="T100" fmla="*/ 34 w 971"/>
                <a:gd name="T101" fmla="*/ 3 h 244"/>
                <a:gd name="T102" fmla="*/ 7 w 971"/>
                <a:gd name="T103" fmla="*/ 1 h 244"/>
                <a:gd name="T104" fmla="*/ 4 w 971"/>
                <a:gd name="T105" fmla="*/ 1 h 244"/>
                <a:gd name="T106" fmla="*/ 0 w 971"/>
                <a:gd name="T107" fmla="*/ 0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1" h="244">
                  <a:moveTo>
                    <a:pt x="0" y="0"/>
                  </a:moveTo>
                  <a:lnTo>
                    <a:pt x="7" y="14"/>
                  </a:lnTo>
                  <a:lnTo>
                    <a:pt x="18" y="33"/>
                  </a:lnTo>
                  <a:lnTo>
                    <a:pt x="29" y="51"/>
                  </a:lnTo>
                  <a:lnTo>
                    <a:pt x="41" y="68"/>
                  </a:lnTo>
                  <a:lnTo>
                    <a:pt x="55" y="85"/>
                  </a:lnTo>
                  <a:lnTo>
                    <a:pt x="69" y="101"/>
                  </a:lnTo>
                  <a:lnTo>
                    <a:pt x="85" y="117"/>
                  </a:lnTo>
                  <a:lnTo>
                    <a:pt x="101" y="131"/>
                  </a:lnTo>
                  <a:lnTo>
                    <a:pt x="119" y="147"/>
                  </a:lnTo>
                  <a:lnTo>
                    <a:pt x="136" y="160"/>
                  </a:lnTo>
                  <a:lnTo>
                    <a:pt x="156" y="173"/>
                  </a:lnTo>
                  <a:lnTo>
                    <a:pt x="175" y="185"/>
                  </a:lnTo>
                  <a:lnTo>
                    <a:pt x="195" y="196"/>
                  </a:lnTo>
                  <a:lnTo>
                    <a:pt x="217" y="207"/>
                  </a:lnTo>
                  <a:lnTo>
                    <a:pt x="237" y="217"/>
                  </a:lnTo>
                  <a:lnTo>
                    <a:pt x="261" y="227"/>
                  </a:lnTo>
                  <a:lnTo>
                    <a:pt x="283" y="235"/>
                  </a:lnTo>
                  <a:lnTo>
                    <a:pt x="306" y="243"/>
                  </a:lnTo>
                  <a:lnTo>
                    <a:pt x="312" y="244"/>
                  </a:lnTo>
                  <a:lnTo>
                    <a:pt x="324" y="242"/>
                  </a:lnTo>
                  <a:lnTo>
                    <a:pt x="337" y="239"/>
                  </a:lnTo>
                  <a:lnTo>
                    <a:pt x="348" y="237"/>
                  </a:lnTo>
                  <a:lnTo>
                    <a:pt x="360" y="234"/>
                  </a:lnTo>
                  <a:lnTo>
                    <a:pt x="371" y="230"/>
                  </a:lnTo>
                  <a:lnTo>
                    <a:pt x="382" y="227"/>
                  </a:lnTo>
                  <a:lnTo>
                    <a:pt x="394" y="223"/>
                  </a:lnTo>
                  <a:lnTo>
                    <a:pt x="405" y="218"/>
                  </a:lnTo>
                  <a:lnTo>
                    <a:pt x="411" y="211"/>
                  </a:lnTo>
                  <a:lnTo>
                    <a:pt x="421" y="205"/>
                  </a:lnTo>
                  <a:lnTo>
                    <a:pt x="431" y="201"/>
                  </a:lnTo>
                  <a:lnTo>
                    <a:pt x="442" y="197"/>
                  </a:lnTo>
                  <a:lnTo>
                    <a:pt x="453" y="193"/>
                  </a:lnTo>
                  <a:lnTo>
                    <a:pt x="463" y="189"/>
                  </a:lnTo>
                  <a:lnTo>
                    <a:pt x="467" y="185"/>
                  </a:lnTo>
                  <a:lnTo>
                    <a:pt x="471" y="182"/>
                  </a:lnTo>
                  <a:lnTo>
                    <a:pt x="475" y="179"/>
                  </a:lnTo>
                  <a:lnTo>
                    <a:pt x="478" y="174"/>
                  </a:lnTo>
                  <a:lnTo>
                    <a:pt x="483" y="171"/>
                  </a:lnTo>
                  <a:lnTo>
                    <a:pt x="489" y="169"/>
                  </a:lnTo>
                  <a:lnTo>
                    <a:pt x="492" y="168"/>
                  </a:lnTo>
                  <a:lnTo>
                    <a:pt x="496" y="169"/>
                  </a:lnTo>
                  <a:lnTo>
                    <a:pt x="501" y="172"/>
                  </a:lnTo>
                  <a:lnTo>
                    <a:pt x="505" y="178"/>
                  </a:lnTo>
                  <a:lnTo>
                    <a:pt x="511" y="184"/>
                  </a:lnTo>
                  <a:lnTo>
                    <a:pt x="517" y="191"/>
                  </a:lnTo>
                  <a:lnTo>
                    <a:pt x="519" y="193"/>
                  </a:lnTo>
                  <a:lnTo>
                    <a:pt x="523" y="195"/>
                  </a:lnTo>
                  <a:lnTo>
                    <a:pt x="529" y="195"/>
                  </a:lnTo>
                  <a:lnTo>
                    <a:pt x="534" y="195"/>
                  </a:lnTo>
                  <a:lnTo>
                    <a:pt x="539" y="199"/>
                  </a:lnTo>
                  <a:lnTo>
                    <a:pt x="544" y="202"/>
                  </a:lnTo>
                  <a:lnTo>
                    <a:pt x="551" y="205"/>
                  </a:lnTo>
                  <a:lnTo>
                    <a:pt x="559" y="207"/>
                  </a:lnTo>
                  <a:lnTo>
                    <a:pt x="568" y="210"/>
                  </a:lnTo>
                  <a:lnTo>
                    <a:pt x="576" y="212"/>
                  </a:lnTo>
                  <a:lnTo>
                    <a:pt x="583" y="213"/>
                  </a:lnTo>
                  <a:lnTo>
                    <a:pt x="591" y="214"/>
                  </a:lnTo>
                  <a:lnTo>
                    <a:pt x="597" y="217"/>
                  </a:lnTo>
                  <a:lnTo>
                    <a:pt x="601" y="219"/>
                  </a:lnTo>
                  <a:lnTo>
                    <a:pt x="605" y="222"/>
                  </a:lnTo>
                  <a:lnTo>
                    <a:pt x="610" y="224"/>
                  </a:lnTo>
                  <a:lnTo>
                    <a:pt x="615" y="226"/>
                  </a:lnTo>
                  <a:lnTo>
                    <a:pt x="620" y="227"/>
                  </a:lnTo>
                  <a:lnTo>
                    <a:pt x="626" y="228"/>
                  </a:lnTo>
                  <a:lnTo>
                    <a:pt x="631" y="229"/>
                  </a:lnTo>
                  <a:lnTo>
                    <a:pt x="635" y="232"/>
                  </a:lnTo>
                  <a:lnTo>
                    <a:pt x="641" y="234"/>
                  </a:lnTo>
                  <a:lnTo>
                    <a:pt x="645" y="236"/>
                  </a:lnTo>
                  <a:lnTo>
                    <a:pt x="651" y="237"/>
                  </a:lnTo>
                  <a:lnTo>
                    <a:pt x="655" y="238"/>
                  </a:lnTo>
                  <a:lnTo>
                    <a:pt x="660" y="239"/>
                  </a:lnTo>
                  <a:lnTo>
                    <a:pt x="664" y="240"/>
                  </a:lnTo>
                  <a:lnTo>
                    <a:pt x="670" y="240"/>
                  </a:lnTo>
                  <a:lnTo>
                    <a:pt x="688" y="235"/>
                  </a:lnTo>
                  <a:lnTo>
                    <a:pt x="711" y="227"/>
                  </a:lnTo>
                  <a:lnTo>
                    <a:pt x="733" y="217"/>
                  </a:lnTo>
                  <a:lnTo>
                    <a:pt x="756" y="207"/>
                  </a:lnTo>
                  <a:lnTo>
                    <a:pt x="776" y="196"/>
                  </a:lnTo>
                  <a:lnTo>
                    <a:pt x="797" y="185"/>
                  </a:lnTo>
                  <a:lnTo>
                    <a:pt x="816" y="173"/>
                  </a:lnTo>
                  <a:lnTo>
                    <a:pt x="836" y="160"/>
                  </a:lnTo>
                  <a:lnTo>
                    <a:pt x="854" y="147"/>
                  </a:lnTo>
                  <a:lnTo>
                    <a:pt x="870" y="131"/>
                  </a:lnTo>
                  <a:lnTo>
                    <a:pt x="887" y="117"/>
                  </a:lnTo>
                  <a:lnTo>
                    <a:pt x="902" y="101"/>
                  </a:lnTo>
                  <a:lnTo>
                    <a:pt x="917" y="85"/>
                  </a:lnTo>
                  <a:lnTo>
                    <a:pt x="930" y="68"/>
                  </a:lnTo>
                  <a:lnTo>
                    <a:pt x="944" y="51"/>
                  </a:lnTo>
                  <a:lnTo>
                    <a:pt x="955" y="33"/>
                  </a:lnTo>
                  <a:lnTo>
                    <a:pt x="964" y="14"/>
                  </a:lnTo>
                  <a:lnTo>
                    <a:pt x="971" y="1"/>
                  </a:lnTo>
                  <a:lnTo>
                    <a:pt x="950" y="3"/>
                  </a:lnTo>
                  <a:lnTo>
                    <a:pt x="930" y="7"/>
                  </a:lnTo>
                  <a:lnTo>
                    <a:pt x="910" y="8"/>
                  </a:lnTo>
                  <a:lnTo>
                    <a:pt x="888" y="10"/>
                  </a:lnTo>
                  <a:lnTo>
                    <a:pt x="868" y="12"/>
                  </a:lnTo>
                  <a:lnTo>
                    <a:pt x="847" y="13"/>
                  </a:lnTo>
                  <a:lnTo>
                    <a:pt x="825" y="14"/>
                  </a:lnTo>
                  <a:lnTo>
                    <a:pt x="803" y="14"/>
                  </a:lnTo>
                  <a:lnTo>
                    <a:pt x="797" y="15"/>
                  </a:lnTo>
                  <a:lnTo>
                    <a:pt x="793" y="15"/>
                  </a:lnTo>
                  <a:lnTo>
                    <a:pt x="787" y="17"/>
                  </a:lnTo>
                  <a:lnTo>
                    <a:pt x="783" y="17"/>
                  </a:lnTo>
                  <a:lnTo>
                    <a:pt x="778" y="18"/>
                  </a:lnTo>
                  <a:lnTo>
                    <a:pt x="772" y="18"/>
                  </a:lnTo>
                  <a:lnTo>
                    <a:pt x="768" y="19"/>
                  </a:lnTo>
                  <a:lnTo>
                    <a:pt x="762" y="19"/>
                  </a:lnTo>
                  <a:lnTo>
                    <a:pt x="753" y="29"/>
                  </a:lnTo>
                  <a:lnTo>
                    <a:pt x="742" y="39"/>
                  </a:lnTo>
                  <a:lnTo>
                    <a:pt x="731" y="49"/>
                  </a:lnTo>
                  <a:lnTo>
                    <a:pt x="718" y="57"/>
                  </a:lnTo>
                  <a:lnTo>
                    <a:pt x="706" y="66"/>
                  </a:lnTo>
                  <a:lnTo>
                    <a:pt x="693" y="74"/>
                  </a:lnTo>
                  <a:lnTo>
                    <a:pt x="680" y="82"/>
                  </a:lnTo>
                  <a:lnTo>
                    <a:pt x="666" y="89"/>
                  </a:lnTo>
                  <a:lnTo>
                    <a:pt x="651" y="96"/>
                  </a:lnTo>
                  <a:lnTo>
                    <a:pt x="637" y="103"/>
                  </a:lnTo>
                  <a:lnTo>
                    <a:pt x="620" y="108"/>
                  </a:lnTo>
                  <a:lnTo>
                    <a:pt x="605" y="112"/>
                  </a:lnTo>
                  <a:lnTo>
                    <a:pt x="588" y="117"/>
                  </a:lnTo>
                  <a:lnTo>
                    <a:pt x="572" y="120"/>
                  </a:lnTo>
                  <a:lnTo>
                    <a:pt x="555" y="124"/>
                  </a:lnTo>
                  <a:lnTo>
                    <a:pt x="539" y="126"/>
                  </a:lnTo>
                  <a:lnTo>
                    <a:pt x="521" y="128"/>
                  </a:lnTo>
                  <a:lnTo>
                    <a:pt x="504" y="129"/>
                  </a:lnTo>
                  <a:lnTo>
                    <a:pt x="486" y="129"/>
                  </a:lnTo>
                  <a:lnTo>
                    <a:pt x="468" y="129"/>
                  </a:lnTo>
                  <a:lnTo>
                    <a:pt x="450" y="128"/>
                  </a:lnTo>
                  <a:lnTo>
                    <a:pt x="434" y="126"/>
                  </a:lnTo>
                  <a:lnTo>
                    <a:pt x="416" y="124"/>
                  </a:lnTo>
                  <a:lnTo>
                    <a:pt x="399" y="120"/>
                  </a:lnTo>
                  <a:lnTo>
                    <a:pt x="382" y="117"/>
                  </a:lnTo>
                  <a:lnTo>
                    <a:pt x="367" y="112"/>
                  </a:lnTo>
                  <a:lnTo>
                    <a:pt x="351" y="108"/>
                  </a:lnTo>
                  <a:lnTo>
                    <a:pt x="335" y="103"/>
                  </a:lnTo>
                  <a:lnTo>
                    <a:pt x="320" y="96"/>
                  </a:lnTo>
                  <a:lnTo>
                    <a:pt x="306" y="89"/>
                  </a:lnTo>
                  <a:lnTo>
                    <a:pt x="293" y="82"/>
                  </a:lnTo>
                  <a:lnTo>
                    <a:pt x="279" y="74"/>
                  </a:lnTo>
                  <a:lnTo>
                    <a:pt x="265" y="66"/>
                  </a:lnTo>
                  <a:lnTo>
                    <a:pt x="253" y="57"/>
                  </a:lnTo>
                  <a:lnTo>
                    <a:pt x="240" y="49"/>
                  </a:lnTo>
                  <a:lnTo>
                    <a:pt x="229" y="39"/>
                  </a:lnTo>
                  <a:lnTo>
                    <a:pt x="218" y="29"/>
                  </a:lnTo>
                  <a:lnTo>
                    <a:pt x="208" y="19"/>
                  </a:lnTo>
                  <a:lnTo>
                    <a:pt x="183" y="15"/>
                  </a:lnTo>
                  <a:lnTo>
                    <a:pt x="159" y="13"/>
                  </a:lnTo>
                  <a:lnTo>
                    <a:pt x="134" y="11"/>
                  </a:lnTo>
                  <a:lnTo>
                    <a:pt x="109" y="9"/>
                  </a:lnTo>
                  <a:lnTo>
                    <a:pt x="85" y="7"/>
                  </a:lnTo>
                  <a:lnTo>
                    <a:pt x="60" y="4"/>
                  </a:lnTo>
                  <a:lnTo>
                    <a:pt x="34" y="3"/>
                  </a:lnTo>
                  <a:lnTo>
                    <a:pt x="9" y="2"/>
                  </a:lnTo>
                  <a:lnTo>
                    <a:pt x="8" y="1"/>
                  </a:lnTo>
                  <a:lnTo>
                    <a:pt x="7" y="1"/>
                  </a:lnTo>
                  <a:lnTo>
                    <a:pt x="5" y="1"/>
                  </a:lnTo>
                  <a:lnTo>
                    <a:pt x="4" y="1"/>
                  </a:lnTo>
                  <a:lnTo>
                    <a:pt x="2" y="0"/>
                  </a:lnTo>
                  <a:lnTo>
                    <a:pt x="1" y="0"/>
                  </a:lnTo>
                  <a:lnTo>
                    <a:pt x="0" y="0"/>
                  </a:lnTo>
                  <a:close/>
                </a:path>
              </a:pathLst>
            </a:custGeom>
            <a:solidFill>
              <a:srgbClr val="E8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4" name="Freeform 243">
              <a:extLst>
                <a:ext uri="{FF2B5EF4-FFF2-40B4-BE49-F238E27FC236}">
                  <a16:creationId xmlns:a16="http://schemas.microsoft.com/office/drawing/2014/main" id="{AE746BBD-BBC1-43F2-974F-CB94E321675D}"/>
                </a:ext>
              </a:extLst>
            </p:cNvPr>
            <p:cNvSpPr>
              <a:spLocks/>
            </p:cNvSpPr>
            <p:nvPr/>
          </p:nvSpPr>
          <p:spPr bwMode="auto">
            <a:xfrm>
              <a:off x="4159250" y="4756150"/>
              <a:ext cx="879475" cy="174625"/>
            </a:xfrm>
            <a:custGeom>
              <a:avLst/>
              <a:gdLst>
                <a:gd name="T0" fmla="*/ 10 w 554"/>
                <a:gd name="T1" fmla="*/ 10 h 110"/>
                <a:gd name="T2" fmla="*/ 32 w 554"/>
                <a:gd name="T3" fmla="*/ 30 h 110"/>
                <a:gd name="T4" fmla="*/ 57 w 554"/>
                <a:gd name="T5" fmla="*/ 47 h 110"/>
                <a:gd name="T6" fmla="*/ 85 w 554"/>
                <a:gd name="T7" fmla="*/ 63 h 110"/>
                <a:gd name="T8" fmla="*/ 112 w 554"/>
                <a:gd name="T9" fmla="*/ 77 h 110"/>
                <a:gd name="T10" fmla="*/ 143 w 554"/>
                <a:gd name="T11" fmla="*/ 89 h 110"/>
                <a:gd name="T12" fmla="*/ 174 w 554"/>
                <a:gd name="T13" fmla="*/ 98 h 110"/>
                <a:gd name="T14" fmla="*/ 208 w 554"/>
                <a:gd name="T15" fmla="*/ 105 h 110"/>
                <a:gd name="T16" fmla="*/ 242 w 554"/>
                <a:gd name="T17" fmla="*/ 109 h 110"/>
                <a:gd name="T18" fmla="*/ 278 w 554"/>
                <a:gd name="T19" fmla="*/ 110 h 110"/>
                <a:gd name="T20" fmla="*/ 313 w 554"/>
                <a:gd name="T21" fmla="*/ 109 h 110"/>
                <a:gd name="T22" fmla="*/ 347 w 554"/>
                <a:gd name="T23" fmla="*/ 105 h 110"/>
                <a:gd name="T24" fmla="*/ 380 w 554"/>
                <a:gd name="T25" fmla="*/ 98 h 110"/>
                <a:gd name="T26" fmla="*/ 412 w 554"/>
                <a:gd name="T27" fmla="*/ 89 h 110"/>
                <a:gd name="T28" fmla="*/ 443 w 554"/>
                <a:gd name="T29" fmla="*/ 77 h 110"/>
                <a:gd name="T30" fmla="*/ 472 w 554"/>
                <a:gd name="T31" fmla="*/ 63 h 110"/>
                <a:gd name="T32" fmla="*/ 498 w 554"/>
                <a:gd name="T33" fmla="*/ 47 h 110"/>
                <a:gd name="T34" fmla="*/ 523 w 554"/>
                <a:gd name="T35" fmla="*/ 30 h 110"/>
                <a:gd name="T36" fmla="*/ 545 w 554"/>
                <a:gd name="T37" fmla="*/ 10 h 110"/>
                <a:gd name="T38" fmla="*/ 524 w 554"/>
                <a:gd name="T39" fmla="*/ 3 h 110"/>
                <a:gd name="T40" fmla="*/ 461 w 554"/>
                <a:gd name="T41" fmla="*/ 5 h 110"/>
                <a:gd name="T42" fmla="*/ 396 w 554"/>
                <a:gd name="T43" fmla="*/ 6 h 110"/>
                <a:gd name="T44" fmla="*/ 335 w 554"/>
                <a:gd name="T45" fmla="*/ 5 h 110"/>
                <a:gd name="T46" fmla="*/ 299 w 554"/>
                <a:gd name="T47" fmla="*/ 4 h 110"/>
                <a:gd name="T48" fmla="*/ 288 w 554"/>
                <a:gd name="T49" fmla="*/ 6 h 110"/>
                <a:gd name="T50" fmla="*/ 275 w 554"/>
                <a:gd name="T51" fmla="*/ 9 h 110"/>
                <a:gd name="T52" fmla="*/ 264 w 554"/>
                <a:gd name="T53" fmla="*/ 6 h 110"/>
                <a:gd name="T54" fmla="*/ 248 w 554"/>
                <a:gd name="T55" fmla="*/ 4 h 110"/>
                <a:gd name="T56" fmla="*/ 220 w 554"/>
                <a:gd name="T57" fmla="*/ 4 h 110"/>
                <a:gd name="T58" fmla="*/ 191 w 554"/>
                <a:gd name="T59" fmla="*/ 4 h 110"/>
                <a:gd name="T60" fmla="*/ 165 w 554"/>
                <a:gd name="T61" fmla="*/ 4 h 110"/>
                <a:gd name="T62" fmla="*/ 134 w 554"/>
                <a:gd name="T63" fmla="*/ 4 h 110"/>
                <a:gd name="T64" fmla="*/ 94 w 554"/>
                <a:gd name="T65" fmla="*/ 5 h 110"/>
                <a:gd name="T66" fmla="*/ 57 w 554"/>
                <a:gd name="T67" fmla="*/ 3 h 110"/>
                <a:gd name="T68" fmla="*/ 18 w 554"/>
                <a:gd name="T69" fmla="*/ 1 h 1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4" h="110">
                  <a:moveTo>
                    <a:pt x="0" y="0"/>
                  </a:moveTo>
                  <a:lnTo>
                    <a:pt x="10" y="10"/>
                  </a:lnTo>
                  <a:lnTo>
                    <a:pt x="21" y="20"/>
                  </a:lnTo>
                  <a:lnTo>
                    <a:pt x="32" y="30"/>
                  </a:lnTo>
                  <a:lnTo>
                    <a:pt x="45" y="38"/>
                  </a:lnTo>
                  <a:lnTo>
                    <a:pt x="57" y="47"/>
                  </a:lnTo>
                  <a:lnTo>
                    <a:pt x="71" y="55"/>
                  </a:lnTo>
                  <a:lnTo>
                    <a:pt x="85" y="63"/>
                  </a:lnTo>
                  <a:lnTo>
                    <a:pt x="98" y="70"/>
                  </a:lnTo>
                  <a:lnTo>
                    <a:pt x="112" y="77"/>
                  </a:lnTo>
                  <a:lnTo>
                    <a:pt x="127" y="84"/>
                  </a:lnTo>
                  <a:lnTo>
                    <a:pt x="143" y="89"/>
                  </a:lnTo>
                  <a:lnTo>
                    <a:pt x="159" y="93"/>
                  </a:lnTo>
                  <a:lnTo>
                    <a:pt x="174" y="98"/>
                  </a:lnTo>
                  <a:lnTo>
                    <a:pt x="191" y="101"/>
                  </a:lnTo>
                  <a:lnTo>
                    <a:pt x="208" y="105"/>
                  </a:lnTo>
                  <a:lnTo>
                    <a:pt x="226" y="107"/>
                  </a:lnTo>
                  <a:lnTo>
                    <a:pt x="242" y="109"/>
                  </a:lnTo>
                  <a:lnTo>
                    <a:pt x="260" y="110"/>
                  </a:lnTo>
                  <a:lnTo>
                    <a:pt x="278" y="110"/>
                  </a:lnTo>
                  <a:lnTo>
                    <a:pt x="296" y="110"/>
                  </a:lnTo>
                  <a:lnTo>
                    <a:pt x="313" y="109"/>
                  </a:lnTo>
                  <a:lnTo>
                    <a:pt x="331" y="107"/>
                  </a:lnTo>
                  <a:lnTo>
                    <a:pt x="347" y="105"/>
                  </a:lnTo>
                  <a:lnTo>
                    <a:pt x="364" y="101"/>
                  </a:lnTo>
                  <a:lnTo>
                    <a:pt x="380" y="98"/>
                  </a:lnTo>
                  <a:lnTo>
                    <a:pt x="397" y="93"/>
                  </a:lnTo>
                  <a:lnTo>
                    <a:pt x="412" y="89"/>
                  </a:lnTo>
                  <a:lnTo>
                    <a:pt x="429" y="84"/>
                  </a:lnTo>
                  <a:lnTo>
                    <a:pt x="443" y="77"/>
                  </a:lnTo>
                  <a:lnTo>
                    <a:pt x="458" y="70"/>
                  </a:lnTo>
                  <a:lnTo>
                    <a:pt x="472" y="63"/>
                  </a:lnTo>
                  <a:lnTo>
                    <a:pt x="485" y="55"/>
                  </a:lnTo>
                  <a:lnTo>
                    <a:pt x="498" y="47"/>
                  </a:lnTo>
                  <a:lnTo>
                    <a:pt x="510" y="38"/>
                  </a:lnTo>
                  <a:lnTo>
                    <a:pt x="523" y="30"/>
                  </a:lnTo>
                  <a:lnTo>
                    <a:pt x="534" y="20"/>
                  </a:lnTo>
                  <a:lnTo>
                    <a:pt x="545" y="10"/>
                  </a:lnTo>
                  <a:lnTo>
                    <a:pt x="554" y="0"/>
                  </a:lnTo>
                  <a:lnTo>
                    <a:pt x="524" y="3"/>
                  </a:lnTo>
                  <a:lnTo>
                    <a:pt x="492" y="4"/>
                  </a:lnTo>
                  <a:lnTo>
                    <a:pt x="461" y="5"/>
                  </a:lnTo>
                  <a:lnTo>
                    <a:pt x="427" y="6"/>
                  </a:lnTo>
                  <a:lnTo>
                    <a:pt x="396" y="6"/>
                  </a:lnTo>
                  <a:lnTo>
                    <a:pt x="365" y="5"/>
                  </a:lnTo>
                  <a:lnTo>
                    <a:pt x="335" y="5"/>
                  </a:lnTo>
                  <a:lnTo>
                    <a:pt x="304" y="4"/>
                  </a:lnTo>
                  <a:lnTo>
                    <a:pt x="299" y="4"/>
                  </a:lnTo>
                  <a:lnTo>
                    <a:pt x="293" y="5"/>
                  </a:lnTo>
                  <a:lnTo>
                    <a:pt x="288" y="6"/>
                  </a:lnTo>
                  <a:lnTo>
                    <a:pt x="281" y="7"/>
                  </a:lnTo>
                  <a:lnTo>
                    <a:pt x="275" y="9"/>
                  </a:lnTo>
                  <a:lnTo>
                    <a:pt x="270" y="9"/>
                  </a:lnTo>
                  <a:lnTo>
                    <a:pt x="264" y="6"/>
                  </a:lnTo>
                  <a:lnTo>
                    <a:pt x="260" y="4"/>
                  </a:lnTo>
                  <a:lnTo>
                    <a:pt x="248" y="4"/>
                  </a:lnTo>
                  <a:lnTo>
                    <a:pt x="234" y="4"/>
                  </a:lnTo>
                  <a:lnTo>
                    <a:pt x="220" y="4"/>
                  </a:lnTo>
                  <a:lnTo>
                    <a:pt x="205" y="4"/>
                  </a:lnTo>
                  <a:lnTo>
                    <a:pt x="191" y="4"/>
                  </a:lnTo>
                  <a:lnTo>
                    <a:pt x="179" y="4"/>
                  </a:lnTo>
                  <a:lnTo>
                    <a:pt x="165" y="4"/>
                  </a:lnTo>
                  <a:lnTo>
                    <a:pt x="154" y="4"/>
                  </a:lnTo>
                  <a:lnTo>
                    <a:pt x="134" y="4"/>
                  </a:lnTo>
                  <a:lnTo>
                    <a:pt x="115" y="5"/>
                  </a:lnTo>
                  <a:lnTo>
                    <a:pt x="94" y="5"/>
                  </a:lnTo>
                  <a:lnTo>
                    <a:pt x="76" y="4"/>
                  </a:lnTo>
                  <a:lnTo>
                    <a:pt x="57" y="3"/>
                  </a:lnTo>
                  <a:lnTo>
                    <a:pt x="38" y="2"/>
                  </a:lnTo>
                  <a:lnTo>
                    <a:pt x="18" y="1"/>
                  </a:lnTo>
                  <a:lnTo>
                    <a:pt x="0" y="0"/>
                  </a:lnTo>
                  <a:close/>
                </a:path>
              </a:pathLst>
            </a:custGeom>
            <a:solidFill>
              <a:srgbClr val="F3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5" name="Freeform 244">
              <a:extLst>
                <a:ext uri="{FF2B5EF4-FFF2-40B4-BE49-F238E27FC236}">
                  <a16:creationId xmlns:a16="http://schemas.microsoft.com/office/drawing/2014/main" id="{B9CD093B-04A1-4221-9EF2-3CB3F0443276}"/>
                </a:ext>
              </a:extLst>
            </p:cNvPr>
            <p:cNvSpPr>
              <a:spLocks/>
            </p:cNvSpPr>
            <p:nvPr/>
          </p:nvSpPr>
          <p:spPr bwMode="auto">
            <a:xfrm>
              <a:off x="2378075" y="3957638"/>
              <a:ext cx="4464050" cy="461963"/>
            </a:xfrm>
            <a:custGeom>
              <a:avLst/>
              <a:gdLst>
                <a:gd name="T0" fmla="*/ 208 w 2812"/>
                <a:gd name="T1" fmla="*/ 84 h 291"/>
                <a:gd name="T2" fmla="*/ 328 w 2812"/>
                <a:gd name="T3" fmla="*/ 97 h 291"/>
                <a:gd name="T4" fmla="*/ 473 w 2812"/>
                <a:gd name="T5" fmla="*/ 142 h 291"/>
                <a:gd name="T6" fmla="*/ 593 w 2812"/>
                <a:gd name="T7" fmla="*/ 156 h 291"/>
                <a:gd name="T8" fmla="*/ 741 w 2812"/>
                <a:gd name="T9" fmla="*/ 183 h 291"/>
                <a:gd name="T10" fmla="*/ 868 w 2812"/>
                <a:gd name="T11" fmla="*/ 195 h 291"/>
                <a:gd name="T12" fmla="*/ 1004 w 2812"/>
                <a:gd name="T13" fmla="*/ 206 h 291"/>
                <a:gd name="T14" fmla="*/ 1110 w 2812"/>
                <a:gd name="T15" fmla="*/ 225 h 291"/>
                <a:gd name="T16" fmla="*/ 1191 w 2812"/>
                <a:gd name="T17" fmla="*/ 218 h 291"/>
                <a:gd name="T18" fmla="*/ 1324 w 2812"/>
                <a:gd name="T19" fmla="*/ 227 h 291"/>
                <a:gd name="T20" fmla="*/ 1435 w 2812"/>
                <a:gd name="T21" fmla="*/ 235 h 291"/>
                <a:gd name="T22" fmla="*/ 1618 w 2812"/>
                <a:gd name="T23" fmla="*/ 227 h 291"/>
                <a:gd name="T24" fmla="*/ 1726 w 2812"/>
                <a:gd name="T25" fmla="*/ 208 h 291"/>
                <a:gd name="T26" fmla="*/ 1811 w 2812"/>
                <a:gd name="T27" fmla="*/ 214 h 291"/>
                <a:gd name="T28" fmla="*/ 1891 w 2812"/>
                <a:gd name="T29" fmla="*/ 207 h 291"/>
                <a:gd name="T30" fmla="*/ 1982 w 2812"/>
                <a:gd name="T31" fmla="*/ 188 h 291"/>
                <a:gd name="T32" fmla="*/ 2102 w 2812"/>
                <a:gd name="T33" fmla="*/ 176 h 291"/>
                <a:gd name="T34" fmla="*/ 2193 w 2812"/>
                <a:gd name="T35" fmla="*/ 160 h 291"/>
                <a:gd name="T36" fmla="*/ 2319 w 2812"/>
                <a:gd name="T37" fmla="*/ 155 h 291"/>
                <a:gd name="T38" fmla="*/ 2427 w 2812"/>
                <a:gd name="T39" fmla="*/ 141 h 291"/>
                <a:gd name="T40" fmla="*/ 2510 w 2812"/>
                <a:gd name="T41" fmla="*/ 110 h 291"/>
                <a:gd name="T42" fmla="*/ 2619 w 2812"/>
                <a:gd name="T43" fmla="*/ 86 h 291"/>
                <a:gd name="T44" fmla="*/ 2689 w 2812"/>
                <a:gd name="T45" fmla="*/ 74 h 291"/>
                <a:gd name="T46" fmla="*/ 2792 w 2812"/>
                <a:gd name="T47" fmla="*/ 35 h 291"/>
                <a:gd name="T48" fmla="*/ 2783 w 2812"/>
                <a:gd name="T49" fmla="*/ 85 h 291"/>
                <a:gd name="T50" fmla="*/ 2698 w 2812"/>
                <a:gd name="T51" fmla="*/ 103 h 291"/>
                <a:gd name="T52" fmla="*/ 2601 w 2812"/>
                <a:gd name="T53" fmla="*/ 139 h 291"/>
                <a:gd name="T54" fmla="*/ 2515 w 2812"/>
                <a:gd name="T55" fmla="*/ 163 h 291"/>
                <a:gd name="T56" fmla="*/ 2461 w 2812"/>
                <a:gd name="T57" fmla="*/ 170 h 291"/>
                <a:gd name="T58" fmla="*/ 2388 w 2812"/>
                <a:gd name="T59" fmla="*/ 174 h 291"/>
                <a:gd name="T60" fmla="*/ 2327 w 2812"/>
                <a:gd name="T61" fmla="*/ 208 h 291"/>
                <a:gd name="T62" fmla="*/ 2293 w 2812"/>
                <a:gd name="T63" fmla="*/ 206 h 291"/>
                <a:gd name="T64" fmla="*/ 2160 w 2812"/>
                <a:gd name="T65" fmla="*/ 235 h 291"/>
                <a:gd name="T66" fmla="*/ 2059 w 2812"/>
                <a:gd name="T67" fmla="*/ 239 h 291"/>
                <a:gd name="T68" fmla="*/ 2005 w 2812"/>
                <a:gd name="T69" fmla="*/ 248 h 291"/>
                <a:gd name="T70" fmla="*/ 1963 w 2812"/>
                <a:gd name="T71" fmla="*/ 256 h 291"/>
                <a:gd name="T72" fmla="*/ 1869 w 2812"/>
                <a:gd name="T73" fmla="*/ 261 h 291"/>
                <a:gd name="T74" fmla="*/ 1788 w 2812"/>
                <a:gd name="T75" fmla="*/ 269 h 291"/>
                <a:gd name="T76" fmla="*/ 1735 w 2812"/>
                <a:gd name="T77" fmla="*/ 261 h 291"/>
                <a:gd name="T78" fmla="*/ 1645 w 2812"/>
                <a:gd name="T79" fmla="*/ 284 h 291"/>
                <a:gd name="T80" fmla="*/ 1542 w 2812"/>
                <a:gd name="T81" fmla="*/ 281 h 291"/>
                <a:gd name="T82" fmla="*/ 1465 w 2812"/>
                <a:gd name="T83" fmla="*/ 278 h 291"/>
                <a:gd name="T84" fmla="*/ 1390 w 2812"/>
                <a:gd name="T85" fmla="*/ 285 h 291"/>
                <a:gd name="T86" fmla="*/ 1323 w 2812"/>
                <a:gd name="T87" fmla="*/ 273 h 291"/>
                <a:gd name="T88" fmla="*/ 1245 w 2812"/>
                <a:gd name="T89" fmla="*/ 284 h 291"/>
                <a:gd name="T90" fmla="*/ 1168 w 2812"/>
                <a:gd name="T91" fmla="*/ 266 h 291"/>
                <a:gd name="T92" fmla="*/ 1113 w 2812"/>
                <a:gd name="T93" fmla="*/ 280 h 291"/>
                <a:gd name="T94" fmla="*/ 1006 w 2812"/>
                <a:gd name="T95" fmla="*/ 262 h 291"/>
                <a:gd name="T96" fmla="*/ 894 w 2812"/>
                <a:gd name="T97" fmla="*/ 268 h 291"/>
                <a:gd name="T98" fmla="*/ 807 w 2812"/>
                <a:gd name="T99" fmla="*/ 240 h 291"/>
                <a:gd name="T100" fmla="*/ 735 w 2812"/>
                <a:gd name="T101" fmla="*/ 242 h 291"/>
                <a:gd name="T102" fmla="*/ 617 w 2812"/>
                <a:gd name="T103" fmla="*/ 210 h 291"/>
                <a:gd name="T104" fmla="*/ 561 w 2812"/>
                <a:gd name="T105" fmla="*/ 209 h 291"/>
                <a:gd name="T106" fmla="*/ 481 w 2812"/>
                <a:gd name="T107" fmla="*/ 198 h 291"/>
                <a:gd name="T108" fmla="*/ 415 w 2812"/>
                <a:gd name="T109" fmla="*/ 171 h 291"/>
                <a:gd name="T110" fmla="*/ 328 w 2812"/>
                <a:gd name="T111" fmla="*/ 152 h 291"/>
                <a:gd name="T112" fmla="*/ 241 w 2812"/>
                <a:gd name="T113" fmla="*/ 134 h 291"/>
                <a:gd name="T114" fmla="*/ 154 w 2812"/>
                <a:gd name="T115" fmla="*/ 109 h 291"/>
                <a:gd name="T116" fmla="*/ 109 w 2812"/>
                <a:gd name="T117" fmla="*/ 78 h 291"/>
                <a:gd name="T118" fmla="*/ 75 w 2812"/>
                <a:gd name="T119" fmla="*/ 83 h 291"/>
                <a:gd name="T120" fmla="*/ 10 w 2812"/>
                <a:gd name="T121" fmla="*/ 55 h 291"/>
                <a:gd name="T122" fmla="*/ 25 w 2812"/>
                <a:gd name="T123" fmla="*/ 11 h 291"/>
                <a:gd name="T124" fmla="*/ 127 w 2812"/>
                <a:gd name="T125" fmla="*/ 53 h 29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12" h="291">
                  <a:moveTo>
                    <a:pt x="136" y="51"/>
                  </a:moveTo>
                  <a:lnTo>
                    <a:pt x="144" y="52"/>
                  </a:lnTo>
                  <a:lnTo>
                    <a:pt x="151" y="53"/>
                  </a:lnTo>
                  <a:lnTo>
                    <a:pt x="158" y="55"/>
                  </a:lnTo>
                  <a:lnTo>
                    <a:pt x="165" y="58"/>
                  </a:lnTo>
                  <a:lnTo>
                    <a:pt x="177" y="66"/>
                  </a:lnTo>
                  <a:lnTo>
                    <a:pt x="190" y="75"/>
                  </a:lnTo>
                  <a:lnTo>
                    <a:pt x="195" y="78"/>
                  </a:lnTo>
                  <a:lnTo>
                    <a:pt x="201" y="81"/>
                  </a:lnTo>
                  <a:lnTo>
                    <a:pt x="208" y="84"/>
                  </a:lnTo>
                  <a:lnTo>
                    <a:pt x="214" y="86"/>
                  </a:lnTo>
                  <a:lnTo>
                    <a:pt x="221" y="87"/>
                  </a:lnTo>
                  <a:lnTo>
                    <a:pt x="228" y="86"/>
                  </a:lnTo>
                  <a:lnTo>
                    <a:pt x="235" y="84"/>
                  </a:lnTo>
                  <a:lnTo>
                    <a:pt x="243" y="80"/>
                  </a:lnTo>
                  <a:lnTo>
                    <a:pt x="259" y="79"/>
                  </a:lnTo>
                  <a:lnTo>
                    <a:pt x="274" y="79"/>
                  </a:lnTo>
                  <a:lnTo>
                    <a:pt x="288" y="83"/>
                  </a:lnTo>
                  <a:lnTo>
                    <a:pt x="302" y="86"/>
                  </a:lnTo>
                  <a:lnTo>
                    <a:pt x="328" y="97"/>
                  </a:lnTo>
                  <a:lnTo>
                    <a:pt x="354" y="110"/>
                  </a:lnTo>
                  <a:lnTo>
                    <a:pt x="366" y="116"/>
                  </a:lnTo>
                  <a:lnTo>
                    <a:pt x="379" y="122"/>
                  </a:lnTo>
                  <a:lnTo>
                    <a:pt x="393" y="128"/>
                  </a:lnTo>
                  <a:lnTo>
                    <a:pt x="405" y="132"/>
                  </a:lnTo>
                  <a:lnTo>
                    <a:pt x="419" y="135"/>
                  </a:lnTo>
                  <a:lnTo>
                    <a:pt x="434" y="138"/>
                  </a:lnTo>
                  <a:lnTo>
                    <a:pt x="449" y="138"/>
                  </a:lnTo>
                  <a:lnTo>
                    <a:pt x="465" y="134"/>
                  </a:lnTo>
                  <a:lnTo>
                    <a:pt x="473" y="142"/>
                  </a:lnTo>
                  <a:lnTo>
                    <a:pt x="481" y="148"/>
                  </a:lnTo>
                  <a:lnTo>
                    <a:pt x="491" y="152"/>
                  </a:lnTo>
                  <a:lnTo>
                    <a:pt x="500" y="155"/>
                  </a:lnTo>
                  <a:lnTo>
                    <a:pt x="510" y="156"/>
                  </a:lnTo>
                  <a:lnTo>
                    <a:pt x="521" y="158"/>
                  </a:lnTo>
                  <a:lnTo>
                    <a:pt x="531" y="158"/>
                  </a:lnTo>
                  <a:lnTo>
                    <a:pt x="542" y="158"/>
                  </a:lnTo>
                  <a:lnTo>
                    <a:pt x="563" y="156"/>
                  </a:lnTo>
                  <a:lnTo>
                    <a:pt x="583" y="156"/>
                  </a:lnTo>
                  <a:lnTo>
                    <a:pt x="593" y="156"/>
                  </a:lnTo>
                  <a:lnTo>
                    <a:pt x="603" y="159"/>
                  </a:lnTo>
                  <a:lnTo>
                    <a:pt x="612" y="162"/>
                  </a:lnTo>
                  <a:lnTo>
                    <a:pt x="621" y="166"/>
                  </a:lnTo>
                  <a:lnTo>
                    <a:pt x="639" y="169"/>
                  </a:lnTo>
                  <a:lnTo>
                    <a:pt x="658" y="170"/>
                  </a:lnTo>
                  <a:lnTo>
                    <a:pt x="677" y="171"/>
                  </a:lnTo>
                  <a:lnTo>
                    <a:pt x="697" y="173"/>
                  </a:lnTo>
                  <a:lnTo>
                    <a:pt x="715" y="176"/>
                  </a:lnTo>
                  <a:lnTo>
                    <a:pt x="733" y="180"/>
                  </a:lnTo>
                  <a:lnTo>
                    <a:pt x="741" y="183"/>
                  </a:lnTo>
                  <a:lnTo>
                    <a:pt x="749" y="186"/>
                  </a:lnTo>
                  <a:lnTo>
                    <a:pt x="758" y="190"/>
                  </a:lnTo>
                  <a:lnTo>
                    <a:pt x="764" y="194"/>
                  </a:lnTo>
                  <a:lnTo>
                    <a:pt x="780" y="193"/>
                  </a:lnTo>
                  <a:lnTo>
                    <a:pt x="795" y="192"/>
                  </a:lnTo>
                  <a:lnTo>
                    <a:pt x="810" y="191"/>
                  </a:lnTo>
                  <a:lnTo>
                    <a:pt x="827" y="191"/>
                  </a:lnTo>
                  <a:lnTo>
                    <a:pt x="843" y="191"/>
                  </a:lnTo>
                  <a:lnTo>
                    <a:pt x="860" y="193"/>
                  </a:lnTo>
                  <a:lnTo>
                    <a:pt x="868" y="195"/>
                  </a:lnTo>
                  <a:lnTo>
                    <a:pt x="875" y="198"/>
                  </a:lnTo>
                  <a:lnTo>
                    <a:pt x="882" y="202"/>
                  </a:lnTo>
                  <a:lnTo>
                    <a:pt x="889" y="206"/>
                  </a:lnTo>
                  <a:lnTo>
                    <a:pt x="901" y="208"/>
                  </a:lnTo>
                  <a:lnTo>
                    <a:pt x="914" y="209"/>
                  </a:lnTo>
                  <a:lnTo>
                    <a:pt x="926" y="209"/>
                  </a:lnTo>
                  <a:lnTo>
                    <a:pt x="939" y="209"/>
                  </a:lnTo>
                  <a:lnTo>
                    <a:pt x="965" y="208"/>
                  </a:lnTo>
                  <a:lnTo>
                    <a:pt x="991" y="206"/>
                  </a:lnTo>
                  <a:lnTo>
                    <a:pt x="1004" y="206"/>
                  </a:lnTo>
                  <a:lnTo>
                    <a:pt x="1017" y="206"/>
                  </a:lnTo>
                  <a:lnTo>
                    <a:pt x="1030" y="207"/>
                  </a:lnTo>
                  <a:lnTo>
                    <a:pt x="1042" y="208"/>
                  </a:lnTo>
                  <a:lnTo>
                    <a:pt x="1055" y="210"/>
                  </a:lnTo>
                  <a:lnTo>
                    <a:pt x="1067" y="213"/>
                  </a:lnTo>
                  <a:lnTo>
                    <a:pt x="1078" y="217"/>
                  </a:lnTo>
                  <a:lnTo>
                    <a:pt x="1089" y="224"/>
                  </a:lnTo>
                  <a:lnTo>
                    <a:pt x="1096" y="225"/>
                  </a:lnTo>
                  <a:lnTo>
                    <a:pt x="1103" y="225"/>
                  </a:lnTo>
                  <a:lnTo>
                    <a:pt x="1110" y="225"/>
                  </a:lnTo>
                  <a:lnTo>
                    <a:pt x="1118" y="223"/>
                  </a:lnTo>
                  <a:lnTo>
                    <a:pt x="1131" y="219"/>
                  </a:lnTo>
                  <a:lnTo>
                    <a:pt x="1144" y="215"/>
                  </a:lnTo>
                  <a:lnTo>
                    <a:pt x="1151" y="213"/>
                  </a:lnTo>
                  <a:lnTo>
                    <a:pt x="1158" y="212"/>
                  </a:lnTo>
                  <a:lnTo>
                    <a:pt x="1165" y="210"/>
                  </a:lnTo>
                  <a:lnTo>
                    <a:pt x="1171" y="210"/>
                  </a:lnTo>
                  <a:lnTo>
                    <a:pt x="1178" y="212"/>
                  </a:lnTo>
                  <a:lnTo>
                    <a:pt x="1185" y="214"/>
                  </a:lnTo>
                  <a:lnTo>
                    <a:pt x="1191" y="218"/>
                  </a:lnTo>
                  <a:lnTo>
                    <a:pt x="1197" y="224"/>
                  </a:lnTo>
                  <a:lnTo>
                    <a:pt x="1209" y="230"/>
                  </a:lnTo>
                  <a:lnTo>
                    <a:pt x="1222" y="235"/>
                  </a:lnTo>
                  <a:lnTo>
                    <a:pt x="1236" y="237"/>
                  </a:lnTo>
                  <a:lnTo>
                    <a:pt x="1248" y="238"/>
                  </a:lnTo>
                  <a:lnTo>
                    <a:pt x="1261" y="238"/>
                  </a:lnTo>
                  <a:lnTo>
                    <a:pt x="1273" y="237"/>
                  </a:lnTo>
                  <a:lnTo>
                    <a:pt x="1285" y="235"/>
                  </a:lnTo>
                  <a:lnTo>
                    <a:pt x="1298" y="233"/>
                  </a:lnTo>
                  <a:lnTo>
                    <a:pt x="1324" y="227"/>
                  </a:lnTo>
                  <a:lnTo>
                    <a:pt x="1350" y="223"/>
                  </a:lnTo>
                  <a:lnTo>
                    <a:pt x="1364" y="223"/>
                  </a:lnTo>
                  <a:lnTo>
                    <a:pt x="1378" y="224"/>
                  </a:lnTo>
                  <a:lnTo>
                    <a:pt x="1392" y="226"/>
                  </a:lnTo>
                  <a:lnTo>
                    <a:pt x="1406" y="229"/>
                  </a:lnTo>
                  <a:lnTo>
                    <a:pt x="1411" y="228"/>
                  </a:lnTo>
                  <a:lnTo>
                    <a:pt x="1418" y="228"/>
                  </a:lnTo>
                  <a:lnTo>
                    <a:pt x="1424" y="230"/>
                  </a:lnTo>
                  <a:lnTo>
                    <a:pt x="1429" y="233"/>
                  </a:lnTo>
                  <a:lnTo>
                    <a:pt x="1435" y="235"/>
                  </a:lnTo>
                  <a:lnTo>
                    <a:pt x="1440" y="237"/>
                  </a:lnTo>
                  <a:lnTo>
                    <a:pt x="1447" y="239"/>
                  </a:lnTo>
                  <a:lnTo>
                    <a:pt x="1453" y="240"/>
                  </a:lnTo>
                  <a:lnTo>
                    <a:pt x="1475" y="234"/>
                  </a:lnTo>
                  <a:lnTo>
                    <a:pt x="1498" y="229"/>
                  </a:lnTo>
                  <a:lnTo>
                    <a:pt x="1522" y="226"/>
                  </a:lnTo>
                  <a:lnTo>
                    <a:pt x="1547" y="224"/>
                  </a:lnTo>
                  <a:lnTo>
                    <a:pt x="1570" y="223"/>
                  </a:lnTo>
                  <a:lnTo>
                    <a:pt x="1595" y="224"/>
                  </a:lnTo>
                  <a:lnTo>
                    <a:pt x="1618" y="227"/>
                  </a:lnTo>
                  <a:lnTo>
                    <a:pt x="1642" y="231"/>
                  </a:lnTo>
                  <a:lnTo>
                    <a:pt x="1652" y="231"/>
                  </a:lnTo>
                  <a:lnTo>
                    <a:pt x="1659" y="231"/>
                  </a:lnTo>
                  <a:lnTo>
                    <a:pt x="1667" y="229"/>
                  </a:lnTo>
                  <a:lnTo>
                    <a:pt x="1675" y="227"/>
                  </a:lnTo>
                  <a:lnTo>
                    <a:pt x="1690" y="221"/>
                  </a:lnTo>
                  <a:lnTo>
                    <a:pt x="1704" y="215"/>
                  </a:lnTo>
                  <a:lnTo>
                    <a:pt x="1712" y="212"/>
                  </a:lnTo>
                  <a:lnTo>
                    <a:pt x="1719" y="209"/>
                  </a:lnTo>
                  <a:lnTo>
                    <a:pt x="1726" y="208"/>
                  </a:lnTo>
                  <a:lnTo>
                    <a:pt x="1735" y="207"/>
                  </a:lnTo>
                  <a:lnTo>
                    <a:pt x="1741" y="207"/>
                  </a:lnTo>
                  <a:lnTo>
                    <a:pt x="1750" y="209"/>
                  </a:lnTo>
                  <a:lnTo>
                    <a:pt x="1758" y="212"/>
                  </a:lnTo>
                  <a:lnTo>
                    <a:pt x="1766" y="217"/>
                  </a:lnTo>
                  <a:lnTo>
                    <a:pt x="1775" y="218"/>
                  </a:lnTo>
                  <a:lnTo>
                    <a:pt x="1782" y="218"/>
                  </a:lnTo>
                  <a:lnTo>
                    <a:pt x="1790" y="217"/>
                  </a:lnTo>
                  <a:lnTo>
                    <a:pt x="1797" y="217"/>
                  </a:lnTo>
                  <a:lnTo>
                    <a:pt x="1811" y="214"/>
                  </a:lnTo>
                  <a:lnTo>
                    <a:pt x="1824" y="210"/>
                  </a:lnTo>
                  <a:lnTo>
                    <a:pt x="1838" y="207"/>
                  </a:lnTo>
                  <a:lnTo>
                    <a:pt x="1852" y="205"/>
                  </a:lnTo>
                  <a:lnTo>
                    <a:pt x="1860" y="205"/>
                  </a:lnTo>
                  <a:lnTo>
                    <a:pt x="1867" y="206"/>
                  </a:lnTo>
                  <a:lnTo>
                    <a:pt x="1874" y="208"/>
                  </a:lnTo>
                  <a:lnTo>
                    <a:pt x="1882" y="210"/>
                  </a:lnTo>
                  <a:lnTo>
                    <a:pt x="1885" y="208"/>
                  </a:lnTo>
                  <a:lnTo>
                    <a:pt x="1888" y="207"/>
                  </a:lnTo>
                  <a:lnTo>
                    <a:pt x="1891" y="207"/>
                  </a:lnTo>
                  <a:lnTo>
                    <a:pt x="1893" y="207"/>
                  </a:lnTo>
                  <a:lnTo>
                    <a:pt x="1896" y="208"/>
                  </a:lnTo>
                  <a:lnTo>
                    <a:pt x="1899" y="208"/>
                  </a:lnTo>
                  <a:lnTo>
                    <a:pt x="1903" y="208"/>
                  </a:lnTo>
                  <a:lnTo>
                    <a:pt x="1906" y="206"/>
                  </a:lnTo>
                  <a:lnTo>
                    <a:pt x="1921" y="204"/>
                  </a:lnTo>
                  <a:lnTo>
                    <a:pt x="1936" y="201"/>
                  </a:lnTo>
                  <a:lnTo>
                    <a:pt x="1951" y="196"/>
                  </a:lnTo>
                  <a:lnTo>
                    <a:pt x="1967" y="193"/>
                  </a:lnTo>
                  <a:lnTo>
                    <a:pt x="1982" y="188"/>
                  </a:lnTo>
                  <a:lnTo>
                    <a:pt x="1997" y="185"/>
                  </a:lnTo>
                  <a:lnTo>
                    <a:pt x="2012" y="181"/>
                  </a:lnTo>
                  <a:lnTo>
                    <a:pt x="2027" y="176"/>
                  </a:lnTo>
                  <a:lnTo>
                    <a:pt x="2034" y="181"/>
                  </a:lnTo>
                  <a:lnTo>
                    <a:pt x="2041" y="183"/>
                  </a:lnTo>
                  <a:lnTo>
                    <a:pt x="2048" y="184"/>
                  </a:lnTo>
                  <a:lnTo>
                    <a:pt x="2057" y="184"/>
                  </a:lnTo>
                  <a:lnTo>
                    <a:pt x="2072" y="183"/>
                  </a:lnTo>
                  <a:lnTo>
                    <a:pt x="2087" y="180"/>
                  </a:lnTo>
                  <a:lnTo>
                    <a:pt x="2102" y="176"/>
                  </a:lnTo>
                  <a:lnTo>
                    <a:pt x="2116" y="173"/>
                  </a:lnTo>
                  <a:lnTo>
                    <a:pt x="2124" y="172"/>
                  </a:lnTo>
                  <a:lnTo>
                    <a:pt x="2131" y="171"/>
                  </a:lnTo>
                  <a:lnTo>
                    <a:pt x="2138" y="172"/>
                  </a:lnTo>
                  <a:lnTo>
                    <a:pt x="2145" y="173"/>
                  </a:lnTo>
                  <a:lnTo>
                    <a:pt x="2153" y="169"/>
                  </a:lnTo>
                  <a:lnTo>
                    <a:pt x="2160" y="166"/>
                  </a:lnTo>
                  <a:lnTo>
                    <a:pt x="2168" y="164"/>
                  </a:lnTo>
                  <a:lnTo>
                    <a:pt x="2177" y="162"/>
                  </a:lnTo>
                  <a:lnTo>
                    <a:pt x="2193" y="160"/>
                  </a:lnTo>
                  <a:lnTo>
                    <a:pt x="2210" y="159"/>
                  </a:lnTo>
                  <a:lnTo>
                    <a:pt x="2228" y="160"/>
                  </a:lnTo>
                  <a:lnTo>
                    <a:pt x="2244" y="162"/>
                  </a:lnTo>
                  <a:lnTo>
                    <a:pt x="2261" y="164"/>
                  </a:lnTo>
                  <a:lnTo>
                    <a:pt x="2278" y="169"/>
                  </a:lnTo>
                  <a:lnTo>
                    <a:pt x="2286" y="166"/>
                  </a:lnTo>
                  <a:lnTo>
                    <a:pt x="2296" y="164"/>
                  </a:lnTo>
                  <a:lnTo>
                    <a:pt x="2302" y="162"/>
                  </a:lnTo>
                  <a:lnTo>
                    <a:pt x="2311" y="159"/>
                  </a:lnTo>
                  <a:lnTo>
                    <a:pt x="2319" y="155"/>
                  </a:lnTo>
                  <a:lnTo>
                    <a:pt x="2326" y="152"/>
                  </a:lnTo>
                  <a:lnTo>
                    <a:pt x="2334" y="149"/>
                  </a:lnTo>
                  <a:lnTo>
                    <a:pt x="2343" y="145"/>
                  </a:lnTo>
                  <a:lnTo>
                    <a:pt x="2355" y="145"/>
                  </a:lnTo>
                  <a:lnTo>
                    <a:pt x="2367" y="145"/>
                  </a:lnTo>
                  <a:lnTo>
                    <a:pt x="2380" y="146"/>
                  </a:lnTo>
                  <a:lnTo>
                    <a:pt x="2394" y="146"/>
                  </a:lnTo>
                  <a:lnTo>
                    <a:pt x="2408" y="146"/>
                  </a:lnTo>
                  <a:lnTo>
                    <a:pt x="2420" y="143"/>
                  </a:lnTo>
                  <a:lnTo>
                    <a:pt x="2427" y="141"/>
                  </a:lnTo>
                  <a:lnTo>
                    <a:pt x="2432" y="138"/>
                  </a:lnTo>
                  <a:lnTo>
                    <a:pt x="2438" y="133"/>
                  </a:lnTo>
                  <a:lnTo>
                    <a:pt x="2443" y="129"/>
                  </a:lnTo>
                  <a:lnTo>
                    <a:pt x="2450" y="129"/>
                  </a:lnTo>
                  <a:lnTo>
                    <a:pt x="2459" y="129"/>
                  </a:lnTo>
                  <a:lnTo>
                    <a:pt x="2466" y="127"/>
                  </a:lnTo>
                  <a:lnTo>
                    <a:pt x="2471" y="126"/>
                  </a:lnTo>
                  <a:lnTo>
                    <a:pt x="2485" y="120"/>
                  </a:lnTo>
                  <a:lnTo>
                    <a:pt x="2496" y="116"/>
                  </a:lnTo>
                  <a:lnTo>
                    <a:pt x="2510" y="110"/>
                  </a:lnTo>
                  <a:lnTo>
                    <a:pt x="2522" y="108"/>
                  </a:lnTo>
                  <a:lnTo>
                    <a:pt x="2529" y="108"/>
                  </a:lnTo>
                  <a:lnTo>
                    <a:pt x="2536" y="109"/>
                  </a:lnTo>
                  <a:lnTo>
                    <a:pt x="2543" y="110"/>
                  </a:lnTo>
                  <a:lnTo>
                    <a:pt x="2551" y="113"/>
                  </a:lnTo>
                  <a:lnTo>
                    <a:pt x="2565" y="110"/>
                  </a:lnTo>
                  <a:lnTo>
                    <a:pt x="2579" y="105"/>
                  </a:lnTo>
                  <a:lnTo>
                    <a:pt x="2593" y="99"/>
                  </a:lnTo>
                  <a:lnTo>
                    <a:pt x="2605" y="92"/>
                  </a:lnTo>
                  <a:lnTo>
                    <a:pt x="2619" y="86"/>
                  </a:lnTo>
                  <a:lnTo>
                    <a:pt x="2631" y="81"/>
                  </a:lnTo>
                  <a:lnTo>
                    <a:pt x="2638" y="79"/>
                  </a:lnTo>
                  <a:lnTo>
                    <a:pt x="2647" y="77"/>
                  </a:lnTo>
                  <a:lnTo>
                    <a:pt x="2653" y="76"/>
                  </a:lnTo>
                  <a:lnTo>
                    <a:pt x="2662" y="76"/>
                  </a:lnTo>
                  <a:lnTo>
                    <a:pt x="2662" y="74"/>
                  </a:lnTo>
                  <a:lnTo>
                    <a:pt x="2669" y="75"/>
                  </a:lnTo>
                  <a:lnTo>
                    <a:pt x="2676" y="75"/>
                  </a:lnTo>
                  <a:lnTo>
                    <a:pt x="2683" y="75"/>
                  </a:lnTo>
                  <a:lnTo>
                    <a:pt x="2689" y="74"/>
                  </a:lnTo>
                  <a:lnTo>
                    <a:pt x="2703" y="70"/>
                  </a:lnTo>
                  <a:lnTo>
                    <a:pt x="2716" y="66"/>
                  </a:lnTo>
                  <a:lnTo>
                    <a:pt x="2730" y="60"/>
                  </a:lnTo>
                  <a:lnTo>
                    <a:pt x="2743" y="56"/>
                  </a:lnTo>
                  <a:lnTo>
                    <a:pt x="2757" y="53"/>
                  </a:lnTo>
                  <a:lnTo>
                    <a:pt x="2772" y="51"/>
                  </a:lnTo>
                  <a:lnTo>
                    <a:pt x="2778" y="47"/>
                  </a:lnTo>
                  <a:lnTo>
                    <a:pt x="2782" y="43"/>
                  </a:lnTo>
                  <a:lnTo>
                    <a:pt x="2788" y="38"/>
                  </a:lnTo>
                  <a:lnTo>
                    <a:pt x="2792" y="35"/>
                  </a:lnTo>
                  <a:lnTo>
                    <a:pt x="2797" y="31"/>
                  </a:lnTo>
                  <a:lnTo>
                    <a:pt x="2803" y="28"/>
                  </a:lnTo>
                  <a:lnTo>
                    <a:pt x="2807" y="28"/>
                  </a:lnTo>
                  <a:lnTo>
                    <a:pt x="2812" y="30"/>
                  </a:lnTo>
                  <a:lnTo>
                    <a:pt x="2812" y="71"/>
                  </a:lnTo>
                  <a:lnTo>
                    <a:pt x="2806" y="74"/>
                  </a:lnTo>
                  <a:lnTo>
                    <a:pt x="2800" y="76"/>
                  </a:lnTo>
                  <a:lnTo>
                    <a:pt x="2794" y="79"/>
                  </a:lnTo>
                  <a:lnTo>
                    <a:pt x="2789" y="81"/>
                  </a:lnTo>
                  <a:lnTo>
                    <a:pt x="2783" y="85"/>
                  </a:lnTo>
                  <a:lnTo>
                    <a:pt x="2778" y="86"/>
                  </a:lnTo>
                  <a:lnTo>
                    <a:pt x="2772" y="86"/>
                  </a:lnTo>
                  <a:lnTo>
                    <a:pt x="2767" y="85"/>
                  </a:lnTo>
                  <a:lnTo>
                    <a:pt x="2760" y="85"/>
                  </a:lnTo>
                  <a:lnTo>
                    <a:pt x="2752" y="85"/>
                  </a:lnTo>
                  <a:lnTo>
                    <a:pt x="2745" y="86"/>
                  </a:lnTo>
                  <a:lnTo>
                    <a:pt x="2738" y="88"/>
                  </a:lnTo>
                  <a:lnTo>
                    <a:pt x="2724" y="92"/>
                  </a:lnTo>
                  <a:lnTo>
                    <a:pt x="2710" y="97"/>
                  </a:lnTo>
                  <a:lnTo>
                    <a:pt x="2698" y="103"/>
                  </a:lnTo>
                  <a:lnTo>
                    <a:pt x="2685" y="109"/>
                  </a:lnTo>
                  <a:lnTo>
                    <a:pt x="2673" y="113"/>
                  </a:lnTo>
                  <a:lnTo>
                    <a:pt x="2659" y="116"/>
                  </a:lnTo>
                  <a:lnTo>
                    <a:pt x="2653" y="124"/>
                  </a:lnTo>
                  <a:lnTo>
                    <a:pt x="2645" y="130"/>
                  </a:lnTo>
                  <a:lnTo>
                    <a:pt x="2638" y="134"/>
                  </a:lnTo>
                  <a:lnTo>
                    <a:pt x="2629" y="138"/>
                  </a:lnTo>
                  <a:lnTo>
                    <a:pt x="2620" y="139"/>
                  </a:lnTo>
                  <a:lnTo>
                    <a:pt x="2611" y="139"/>
                  </a:lnTo>
                  <a:lnTo>
                    <a:pt x="2601" y="139"/>
                  </a:lnTo>
                  <a:lnTo>
                    <a:pt x="2591" y="139"/>
                  </a:lnTo>
                  <a:lnTo>
                    <a:pt x="2572" y="137"/>
                  </a:lnTo>
                  <a:lnTo>
                    <a:pt x="2554" y="138"/>
                  </a:lnTo>
                  <a:lnTo>
                    <a:pt x="2546" y="140"/>
                  </a:lnTo>
                  <a:lnTo>
                    <a:pt x="2537" y="142"/>
                  </a:lnTo>
                  <a:lnTo>
                    <a:pt x="2529" y="148"/>
                  </a:lnTo>
                  <a:lnTo>
                    <a:pt x="2522" y="154"/>
                  </a:lnTo>
                  <a:lnTo>
                    <a:pt x="2521" y="158"/>
                  </a:lnTo>
                  <a:lnTo>
                    <a:pt x="2518" y="161"/>
                  </a:lnTo>
                  <a:lnTo>
                    <a:pt x="2515" y="163"/>
                  </a:lnTo>
                  <a:lnTo>
                    <a:pt x="2511" y="164"/>
                  </a:lnTo>
                  <a:lnTo>
                    <a:pt x="2504" y="166"/>
                  </a:lnTo>
                  <a:lnTo>
                    <a:pt x="2497" y="166"/>
                  </a:lnTo>
                  <a:lnTo>
                    <a:pt x="2489" y="166"/>
                  </a:lnTo>
                  <a:lnTo>
                    <a:pt x="2482" y="166"/>
                  </a:lnTo>
                  <a:lnTo>
                    <a:pt x="2478" y="167"/>
                  </a:lnTo>
                  <a:lnTo>
                    <a:pt x="2474" y="169"/>
                  </a:lnTo>
                  <a:lnTo>
                    <a:pt x="2470" y="171"/>
                  </a:lnTo>
                  <a:lnTo>
                    <a:pt x="2467" y="173"/>
                  </a:lnTo>
                  <a:lnTo>
                    <a:pt x="2461" y="170"/>
                  </a:lnTo>
                  <a:lnTo>
                    <a:pt x="2455" y="167"/>
                  </a:lnTo>
                  <a:lnTo>
                    <a:pt x="2446" y="166"/>
                  </a:lnTo>
                  <a:lnTo>
                    <a:pt x="2438" y="166"/>
                  </a:lnTo>
                  <a:lnTo>
                    <a:pt x="2430" y="166"/>
                  </a:lnTo>
                  <a:lnTo>
                    <a:pt x="2421" y="167"/>
                  </a:lnTo>
                  <a:lnTo>
                    <a:pt x="2414" y="167"/>
                  </a:lnTo>
                  <a:lnTo>
                    <a:pt x="2406" y="169"/>
                  </a:lnTo>
                  <a:lnTo>
                    <a:pt x="2399" y="170"/>
                  </a:lnTo>
                  <a:lnTo>
                    <a:pt x="2394" y="172"/>
                  </a:lnTo>
                  <a:lnTo>
                    <a:pt x="2388" y="174"/>
                  </a:lnTo>
                  <a:lnTo>
                    <a:pt x="2384" y="177"/>
                  </a:lnTo>
                  <a:lnTo>
                    <a:pt x="2374" y="185"/>
                  </a:lnTo>
                  <a:lnTo>
                    <a:pt x="2366" y="194"/>
                  </a:lnTo>
                  <a:lnTo>
                    <a:pt x="2362" y="197"/>
                  </a:lnTo>
                  <a:lnTo>
                    <a:pt x="2358" y="201"/>
                  </a:lnTo>
                  <a:lnTo>
                    <a:pt x="2354" y="204"/>
                  </a:lnTo>
                  <a:lnTo>
                    <a:pt x="2348" y="206"/>
                  </a:lnTo>
                  <a:lnTo>
                    <a:pt x="2343" y="208"/>
                  </a:lnTo>
                  <a:lnTo>
                    <a:pt x="2336" y="208"/>
                  </a:lnTo>
                  <a:lnTo>
                    <a:pt x="2327" y="208"/>
                  </a:lnTo>
                  <a:lnTo>
                    <a:pt x="2319" y="206"/>
                  </a:lnTo>
                  <a:lnTo>
                    <a:pt x="2318" y="208"/>
                  </a:lnTo>
                  <a:lnTo>
                    <a:pt x="2315" y="209"/>
                  </a:lnTo>
                  <a:lnTo>
                    <a:pt x="2311" y="210"/>
                  </a:lnTo>
                  <a:lnTo>
                    <a:pt x="2307" y="210"/>
                  </a:lnTo>
                  <a:lnTo>
                    <a:pt x="2304" y="210"/>
                  </a:lnTo>
                  <a:lnTo>
                    <a:pt x="2300" y="210"/>
                  </a:lnTo>
                  <a:lnTo>
                    <a:pt x="2296" y="209"/>
                  </a:lnTo>
                  <a:lnTo>
                    <a:pt x="2293" y="208"/>
                  </a:lnTo>
                  <a:lnTo>
                    <a:pt x="2293" y="206"/>
                  </a:lnTo>
                  <a:lnTo>
                    <a:pt x="2282" y="204"/>
                  </a:lnTo>
                  <a:lnTo>
                    <a:pt x="2272" y="203"/>
                  </a:lnTo>
                  <a:lnTo>
                    <a:pt x="2261" y="204"/>
                  </a:lnTo>
                  <a:lnTo>
                    <a:pt x="2253" y="205"/>
                  </a:lnTo>
                  <a:lnTo>
                    <a:pt x="2233" y="210"/>
                  </a:lnTo>
                  <a:lnTo>
                    <a:pt x="2217" y="217"/>
                  </a:lnTo>
                  <a:lnTo>
                    <a:pt x="2199" y="225"/>
                  </a:lnTo>
                  <a:lnTo>
                    <a:pt x="2181" y="231"/>
                  </a:lnTo>
                  <a:lnTo>
                    <a:pt x="2170" y="234"/>
                  </a:lnTo>
                  <a:lnTo>
                    <a:pt x="2160" y="235"/>
                  </a:lnTo>
                  <a:lnTo>
                    <a:pt x="2149" y="235"/>
                  </a:lnTo>
                  <a:lnTo>
                    <a:pt x="2138" y="234"/>
                  </a:lnTo>
                  <a:lnTo>
                    <a:pt x="2133" y="238"/>
                  </a:lnTo>
                  <a:lnTo>
                    <a:pt x="2127" y="241"/>
                  </a:lnTo>
                  <a:lnTo>
                    <a:pt x="2120" y="242"/>
                  </a:lnTo>
                  <a:lnTo>
                    <a:pt x="2115" y="244"/>
                  </a:lnTo>
                  <a:lnTo>
                    <a:pt x="2101" y="244"/>
                  </a:lnTo>
                  <a:lnTo>
                    <a:pt x="2087" y="242"/>
                  </a:lnTo>
                  <a:lnTo>
                    <a:pt x="2073" y="240"/>
                  </a:lnTo>
                  <a:lnTo>
                    <a:pt x="2059" y="239"/>
                  </a:lnTo>
                  <a:lnTo>
                    <a:pt x="2052" y="238"/>
                  </a:lnTo>
                  <a:lnTo>
                    <a:pt x="2047" y="239"/>
                  </a:lnTo>
                  <a:lnTo>
                    <a:pt x="2040" y="240"/>
                  </a:lnTo>
                  <a:lnTo>
                    <a:pt x="2034" y="242"/>
                  </a:lnTo>
                  <a:lnTo>
                    <a:pt x="2032" y="246"/>
                  </a:lnTo>
                  <a:lnTo>
                    <a:pt x="2029" y="248"/>
                  </a:lnTo>
                  <a:lnTo>
                    <a:pt x="2025" y="249"/>
                  </a:lnTo>
                  <a:lnTo>
                    <a:pt x="2021" y="250"/>
                  </a:lnTo>
                  <a:lnTo>
                    <a:pt x="2014" y="250"/>
                  </a:lnTo>
                  <a:lnTo>
                    <a:pt x="2005" y="248"/>
                  </a:lnTo>
                  <a:lnTo>
                    <a:pt x="1997" y="247"/>
                  </a:lnTo>
                  <a:lnTo>
                    <a:pt x="1989" y="246"/>
                  </a:lnTo>
                  <a:lnTo>
                    <a:pt x="1985" y="247"/>
                  </a:lnTo>
                  <a:lnTo>
                    <a:pt x="1981" y="248"/>
                  </a:lnTo>
                  <a:lnTo>
                    <a:pt x="1978" y="251"/>
                  </a:lnTo>
                  <a:lnTo>
                    <a:pt x="1975" y="255"/>
                  </a:lnTo>
                  <a:lnTo>
                    <a:pt x="1971" y="253"/>
                  </a:lnTo>
                  <a:lnTo>
                    <a:pt x="1968" y="255"/>
                  </a:lnTo>
                  <a:lnTo>
                    <a:pt x="1965" y="255"/>
                  </a:lnTo>
                  <a:lnTo>
                    <a:pt x="1963" y="256"/>
                  </a:lnTo>
                  <a:lnTo>
                    <a:pt x="1960" y="258"/>
                  </a:lnTo>
                  <a:lnTo>
                    <a:pt x="1958" y="259"/>
                  </a:lnTo>
                  <a:lnTo>
                    <a:pt x="1956" y="261"/>
                  </a:lnTo>
                  <a:lnTo>
                    <a:pt x="1953" y="263"/>
                  </a:lnTo>
                  <a:lnTo>
                    <a:pt x="1939" y="261"/>
                  </a:lnTo>
                  <a:lnTo>
                    <a:pt x="1924" y="259"/>
                  </a:lnTo>
                  <a:lnTo>
                    <a:pt x="1910" y="257"/>
                  </a:lnTo>
                  <a:lnTo>
                    <a:pt x="1895" y="257"/>
                  </a:lnTo>
                  <a:lnTo>
                    <a:pt x="1881" y="258"/>
                  </a:lnTo>
                  <a:lnTo>
                    <a:pt x="1869" y="261"/>
                  </a:lnTo>
                  <a:lnTo>
                    <a:pt x="1862" y="263"/>
                  </a:lnTo>
                  <a:lnTo>
                    <a:pt x="1856" y="267"/>
                  </a:lnTo>
                  <a:lnTo>
                    <a:pt x="1851" y="271"/>
                  </a:lnTo>
                  <a:lnTo>
                    <a:pt x="1845" y="276"/>
                  </a:lnTo>
                  <a:lnTo>
                    <a:pt x="1835" y="277"/>
                  </a:lnTo>
                  <a:lnTo>
                    <a:pt x="1826" y="277"/>
                  </a:lnTo>
                  <a:lnTo>
                    <a:pt x="1816" y="276"/>
                  </a:lnTo>
                  <a:lnTo>
                    <a:pt x="1806" y="274"/>
                  </a:lnTo>
                  <a:lnTo>
                    <a:pt x="1797" y="272"/>
                  </a:lnTo>
                  <a:lnTo>
                    <a:pt x="1788" y="269"/>
                  </a:lnTo>
                  <a:lnTo>
                    <a:pt x="1779" y="266"/>
                  </a:lnTo>
                  <a:lnTo>
                    <a:pt x="1772" y="261"/>
                  </a:lnTo>
                  <a:lnTo>
                    <a:pt x="1768" y="261"/>
                  </a:lnTo>
                  <a:lnTo>
                    <a:pt x="1764" y="261"/>
                  </a:lnTo>
                  <a:lnTo>
                    <a:pt x="1758" y="260"/>
                  </a:lnTo>
                  <a:lnTo>
                    <a:pt x="1754" y="260"/>
                  </a:lnTo>
                  <a:lnTo>
                    <a:pt x="1750" y="259"/>
                  </a:lnTo>
                  <a:lnTo>
                    <a:pt x="1744" y="259"/>
                  </a:lnTo>
                  <a:lnTo>
                    <a:pt x="1740" y="259"/>
                  </a:lnTo>
                  <a:lnTo>
                    <a:pt x="1735" y="261"/>
                  </a:lnTo>
                  <a:lnTo>
                    <a:pt x="1728" y="268"/>
                  </a:lnTo>
                  <a:lnTo>
                    <a:pt x="1719" y="273"/>
                  </a:lnTo>
                  <a:lnTo>
                    <a:pt x="1711" y="277"/>
                  </a:lnTo>
                  <a:lnTo>
                    <a:pt x="1701" y="280"/>
                  </a:lnTo>
                  <a:lnTo>
                    <a:pt x="1692" y="281"/>
                  </a:lnTo>
                  <a:lnTo>
                    <a:pt x="1682" y="283"/>
                  </a:lnTo>
                  <a:lnTo>
                    <a:pt x="1672" y="283"/>
                  </a:lnTo>
                  <a:lnTo>
                    <a:pt x="1663" y="284"/>
                  </a:lnTo>
                  <a:lnTo>
                    <a:pt x="1654" y="284"/>
                  </a:lnTo>
                  <a:lnTo>
                    <a:pt x="1645" y="284"/>
                  </a:lnTo>
                  <a:lnTo>
                    <a:pt x="1636" y="283"/>
                  </a:lnTo>
                  <a:lnTo>
                    <a:pt x="1628" y="281"/>
                  </a:lnTo>
                  <a:lnTo>
                    <a:pt x="1618" y="279"/>
                  </a:lnTo>
                  <a:lnTo>
                    <a:pt x="1610" y="276"/>
                  </a:lnTo>
                  <a:lnTo>
                    <a:pt x="1603" y="271"/>
                  </a:lnTo>
                  <a:lnTo>
                    <a:pt x="1595" y="268"/>
                  </a:lnTo>
                  <a:lnTo>
                    <a:pt x="1583" y="269"/>
                  </a:lnTo>
                  <a:lnTo>
                    <a:pt x="1569" y="273"/>
                  </a:lnTo>
                  <a:lnTo>
                    <a:pt x="1556" y="278"/>
                  </a:lnTo>
                  <a:lnTo>
                    <a:pt x="1542" y="281"/>
                  </a:lnTo>
                  <a:lnTo>
                    <a:pt x="1530" y="284"/>
                  </a:lnTo>
                  <a:lnTo>
                    <a:pt x="1516" y="285"/>
                  </a:lnTo>
                  <a:lnTo>
                    <a:pt x="1511" y="285"/>
                  </a:lnTo>
                  <a:lnTo>
                    <a:pt x="1504" y="284"/>
                  </a:lnTo>
                  <a:lnTo>
                    <a:pt x="1497" y="282"/>
                  </a:lnTo>
                  <a:lnTo>
                    <a:pt x="1490" y="280"/>
                  </a:lnTo>
                  <a:lnTo>
                    <a:pt x="1483" y="280"/>
                  </a:lnTo>
                  <a:lnTo>
                    <a:pt x="1477" y="280"/>
                  </a:lnTo>
                  <a:lnTo>
                    <a:pt x="1471" y="279"/>
                  </a:lnTo>
                  <a:lnTo>
                    <a:pt x="1465" y="278"/>
                  </a:lnTo>
                  <a:lnTo>
                    <a:pt x="1460" y="277"/>
                  </a:lnTo>
                  <a:lnTo>
                    <a:pt x="1454" y="274"/>
                  </a:lnTo>
                  <a:lnTo>
                    <a:pt x="1448" y="272"/>
                  </a:lnTo>
                  <a:lnTo>
                    <a:pt x="1444" y="269"/>
                  </a:lnTo>
                  <a:lnTo>
                    <a:pt x="1437" y="269"/>
                  </a:lnTo>
                  <a:lnTo>
                    <a:pt x="1431" y="270"/>
                  </a:lnTo>
                  <a:lnTo>
                    <a:pt x="1424" y="272"/>
                  </a:lnTo>
                  <a:lnTo>
                    <a:pt x="1417" y="274"/>
                  </a:lnTo>
                  <a:lnTo>
                    <a:pt x="1403" y="280"/>
                  </a:lnTo>
                  <a:lnTo>
                    <a:pt x="1390" y="285"/>
                  </a:lnTo>
                  <a:lnTo>
                    <a:pt x="1384" y="288"/>
                  </a:lnTo>
                  <a:lnTo>
                    <a:pt x="1377" y="290"/>
                  </a:lnTo>
                  <a:lnTo>
                    <a:pt x="1371" y="291"/>
                  </a:lnTo>
                  <a:lnTo>
                    <a:pt x="1364" y="291"/>
                  </a:lnTo>
                  <a:lnTo>
                    <a:pt x="1359" y="289"/>
                  </a:lnTo>
                  <a:lnTo>
                    <a:pt x="1353" y="287"/>
                  </a:lnTo>
                  <a:lnTo>
                    <a:pt x="1348" y="282"/>
                  </a:lnTo>
                  <a:lnTo>
                    <a:pt x="1342" y="276"/>
                  </a:lnTo>
                  <a:lnTo>
                    <a:pt x="1332" y="273"/>
                  </a:lnTo>
                  <a:lnTo>
                    <a:pt x="1323" y="273"/>
                  </a:lnTo>
                  <a:lnTo>
                    <a:pt x="1313" y="274"/>
                  </a:lnTo>
                  <a:lnTo>
                    <a:pt x="1303" y="277"/>
                  </a:lnTo>
                  <a:lnTo>
                    <a:pt x="1294" y="279"/>
                  </a:lnTo>
                  <a:lnTo>
                    <a:pt x="1284" y="282"/>
                  </a:lnTo>
                  <a:lnTo>
                    <a:pt x="1274" y="285"/>
                  </a:lnTo>
                  <a:lnTo>
                    <a:pt x="1266" y="289"/>
                  </a:lnTo>
                  <a:lnTo>
                    <a:pt x="1261" y="287"/>
                  </a:lnTo>
                  <a:lnTo>
                    <a:pt x="1255" y="284"/>
                  </a:lnTo>
                  <a:lnTo>
                    <a:pt x="1249" y="284"/>
                  </a:lnTo>
                  <a:lnTo>
                    <a:pt x="1245" y="284"/>
                  </a:lnTo>
                  <a:lnTo>
                    <a:pt x="1240" y="284"/>
                  </a:lnTo>
                  <a:lnTo>
                    <a:pt x="1234" y="284"/>
                  </a:lnTo>
                  <a:lnTo>
                    <a:pt x="1229" y="282"/>
                  </a:lnTo>
                  <a:lnTo>
                    <a:pt x="1223" y="280"/>
                  </a:lnTo>
                  <a:lnTo>
                    <a:pt x="1216" y="274"/>
                  </a:lnTo>
                  <a:lnTo>
                    <a:pt x="1208" y="271"/>
                  </a:lnTo>
                  <a:lnTo>
                    <a:pt x="1198" y="269"/>
                  </a:lnTo>
                  <a:lnTo>
                    <a:pt x="1189" y="267"/>
                  </a:lnTo>
                  <a:lnTo>
                    <a:pt x="1178" y="267"/>
                  </a:lnTo>
                  <a:lnTo>
                    <a:pt x="1168" y="266"/>
                  </a:lnTo>
                  <a:lnTo>
                    <a:pt x="1157" y="267"/>
                  </a:lnTo>
                  <a:lnTo>
                    <a:pt x="1147" y="268"/>
                  </a:lnTo>
                  <a:lnTo>
                    <a:pt x="1143" y="270"/>
                  </a:lnTo>
                  <a:lnTo>
                    <a:pt x="1139" y="272"/>
                  </a:lnTo>
                  <a:lnTo>
                    <a:pt x="1135" y="273"/>
                  </a:lnTo>
                  <a:lnTo>
                    <a:pt x="1131" y="274"/>
                  </a:lnTo>
                  <a:lnTo>
                    <a:pt x="1126" y="276"/>
                  </a:lnTo>
                  <a:lnTo>
                    <a:pt x="1121" y="277"/>
                  </a:lnTo>
                  <a:lnTo>
                    <a:pt x="1117" y="278"/>
                  </a:lnTo>
                  <a:lnTo>
                    <a:pt x="1113" y="280"/>
                  </a:lnTo>
                  <a:lnTo>
                    <a:pt x="1104" y="282"/>
                  </a:lnTo>
                  <a:lnTo>
                    <a:pt x="1096" y="283"/>
                  </a:lnTo>
                  <a:lnTo>
                    <a:pt x="1089" y="283"/>
                  </a:lnTo>
                  <a:lnTo>
                    <a:pt x="1081" y="282"/>
                  </a:lnTo>
                  <a:lnTo>
                    <a:pt x="1066" y="278"/>
                  </a:lnTo>
                  <a:lnTo>
                    <a:pt x="1052" y="272"/>
                  </a:lnTo>
                  <a:lnTo>
                    <a:pt x="1037" y="267"/>
                  </a:lnTo>
                  <a:lnTo>
                    <a:pt x="1023" y="263"/>
                  </a:lnTo>
                  <a:lnTo>
                    <a:pt x="1015" y="262"/>
                  </a:lnTo>
                  <a:lnTo>
                    <a:pt x="1006" y="262"/>
                  </a:lnTo>
                  <a:lnTo>
                    <a:pt x="998" y="265"/>
                  </a:lnTo>
                  <a:lnTo>
                    <a:pt x="990" y="268"/>
                  </a:lnTo>
                  <a:lnTo>
                    <a:pt x="977" y="270"/>
                  </a:lnTo>
                  <a:lnTo>
                    <a:pt x="966" y="271"/>
                  </a:lnTo>
                  <a:lnTo>
                    <a:pt x="954" y="271"/>
                  </a:lnTo>
                  <a:lnTo>
                    <a:pt x="943" y="270"/>
                  </a:lnTo>
                  <a:lnTo>
                    <a:pt x="932" y="269"/>
                  </a:lnTo>
                  <a:lnTo>
                    <a:pt x="919" y="268"/>
                  </a:lnTo>
                  <a:lnTo>
                    <a:pt x="907" y="267"/>
                  </a:lnTo>
                  <a:lnTo>
                    <a:pt x="894" y="268"/>
                  </a:lnTo>
                  <a:lnTo>
                    <a:pt x="883" y="263"/>
                  </a:lnTo>
                  <a:lnTo>
                    <a:pt x="874" y="258"/>
                  </a:lnTo>
                  <a:lnTo>
                    <a:pt x="864" y="252"/>
                  </a:lnTo>
                  <a:lnTo>
                    <a:pt x="854" y="247"/>
                  </a:lnTo>
                  <a:lnTo>
                    <a:pt x="845" y="242"/>
                  </a:lnTo>
                  <a:lnTo>
                    <a:pt x="834" y="239"/>
                  </a:lnTo>
                  <a:lnTo>
                    <a:pt x="828" y="238"/>
                  </a:lnTo>
                  <a:lnTo>
                    <a:pt x="821" y="238"/>
                  </a:lnTo>
                  <a:lnTo>
                    <a:pt x="814" y="239"/>
                  </a:lnTo>
                  <a:lnTo>
                    <a:pt x="807" y="240"/>
                  </a:lnTo>
                  <a:lnTo>
                    <a:pt x="800" y="241"/>
                  </a:lnTo>
                  <a:lnTo>
                    <a:pt x="793" y="242"/>
                  </a:lnTo>
                  <a:lnTo>
                    <a:pt x="787" y="245"/>
                  </a:lnTo>
                  <a:lnTo>
                    <a:pt x="780" y="246"/>
                  </a:lnTo>
                  <a:lnTo>
                    <a:pt x="771" y="246"/>
                  </a:lnTo>
                  <a:lnTo>
                    <a:pt x="764" y="246"/>
                  </a:lnTo>
                  <a:lnTo>
                    <a:pt x="759" y="244"/>
                  </a:lnTo>
                  <a:lnTo>
                    <a:pt x="752" y="240"/>
                  </a:lnTo>
                  <a:lnTo>
                    <a:pt x="744" y="241"/>
                  </a:lnTo>
                  <a:lnTo>
                    <a:pt x="735" y="242"/>
                  </a:lnTo>
                  <a:lnTo>
                    <a:pt x="726" y="241"/>
                  </a:lnTo>
                  <a:lnTo>
                    <a:pt x="717" y="240"/>
                  </a:lnTo>
                  <a:lnTo>
                    <a:pt x="708" y="238"/>
                  </a:lnTo>
                  <a:lnTo>
                    <a:pt x="699" y="237"/>
                  </a:lnTo>
                  <a:lnTo>
                    <a:pt x="690" y="235"/>
                  </a:lnTo>
                  <a:lnTo>
                    <a:pt x="682" y="234"/>
                  </a:lnTo>
                  <a:lnTo>
                    <a:pt x="639" y="208"/>
                  </a:lnTo>
                  <a:lnTo>
                    <a:pt x="630" y="209"/>
                  </a:lnTo>
                  <a:lnTo>
                    <a:pt x="623" y="210"/>
                  </a:lnTo>
                  <a:lnTo>
                    <a:pt x="617" y="210"/>
                  </a:lnTo>
                  <a:lnTo>
                    <a:pt x="610" y="210"/>
                  </a:lnTo>
                  <a:lnTo>
                    <a:pt x="603" y="212"/>
                  </a:lnTo>
                  <a:lnTo>
                    <a:pt x="596" y="213"/>
                  </a:lnTo>
                  <a:lnTo>
                    <a:pt x="590" y="215"/>
                  </a:lnTo>
                  <a:lnTo>
                    <a:pt x="583" y="219"/>
                  </a:lnTo>
                  <a:lnTo>
                    <a:pt x="578" y="219"/>
                  </a:lnTo>
                  <a:lnTo>
                    <a:pt x="574" y="218"/>
                  </a:lnTo>
                  <a:lnTo>
                    <a:pt x="568" y="216"/>
                  </a:lnTo>
                  <a:lnTo>
                    <a:pt x="565" y="213"/>
                  </a:lnTo>
                  <a:lnTo>
                    <a:pt x="561" y="209"/>
                  </a:lnTo>
                  <a:lnTo>
                    <a:pt x="557" y="206"/>
                  </a:lnTo>
                  <a:lnTo>
                    <a:pt x="553" y="204"/>
                  </a:lnTo>
                  <a:lnTo>
                    <a:pt x="549" y="202"/>
                  </a:lnTo>
                  <a:lnTo>
                    <a:pt x="542" y="199"/>
                  </a:lnTo>
                  <a:lnTo>
                    <a:pt x="534" y="198"/>
                  </a:lnTo>
                  <a:lnTo>
                    <a:pt x="525" y="197"/>
                  </a:lnTo>
                  <a:lnTo>
                    <a:pt x="518" y="197"/>
                  </a:lnTo>
                  <a:lnTo>
                    <a:pt x="503" y="198"/>
                  </a:lnTo>
                  <a:lnTo>
                    <a:pt x="488" y="198"/>
                  </a:lnTo>
                  <a:lnTo>
                    <a:pt x="481" y="198"/>
                  </a:lnTo>
                  <a:lnTo>
                    <a:pt x="474" y="197"/>
                  </a:lnTo>
                  <a:lnTo>
                    <a:pt x="467" y="196"/>
                  </a:lnTo>
                  <a:lnTo>
                    <a:pt x="460" y="194"/>
                  </a:lnTo>
                  <a:lnTo>
                    <a:pt x="455" y="192"/>
                  </a:lnTo>
                  <a:lnTo>
                    <a:pt x="448" y="187"/>
                  </a:lnTo>
                  <a:lnTo>
                    <a:pt x="444" y="182"/>
                  </a:lnTo>
                  <a:lnTo>
                    <a:pt x="438" y="175"/>
                  </a:lnTo>
                  <a:lnTo>
                    <a:pt x="431" y="173"/>
                  </a:lnTo>
                  <a:lnTo>
                    <a:pt x="423" y="172"/>
                  </a:lnTo>
                  <a:lnTo>
                    <a:pt x="415" y="171"/>
                  </a:lnTo>
                  <a:lnTo>
                    <a:pt x="407" y="171"/>
                  </a:lnTo>
                  <a:lnTo>
                    <a:pt x="390" y="171"/>
                  </a:lnTo>
                  <a:lnTo>
                    <a:pt x="375" y="171"/>
                  </a:lnTo>
                  <a:lnTo>
                    <a:pt x="366" y="171"/>
                  </a:lnTo>
                  <a:lnTo>
                    <a:pt x="360" y="170"/>
                  </a:lnTo>
                  <a:lnTo>
                    <a:pt x="351" y="167"/>
                  </a:lnTo>
                  <a:lnTo>
                    <a:pt x="344" y="165"/>
                  </a:lnTo>
                  <a:lnTo>
                    <a:pt x="339" y="162"/>
                  </a:lnTo>
                  <a:lnTo>
                    <a:pt x="333" y="158"/>
                  </a:lnTo>
                  <a:lnTo>
                    <a:pt x="328" y="152"/>
                  </a:lnTo>
                  <a:lnTo>
                    <a:pt x="322" y="145"/>
                  </a:lnTo>
                  <a:lnTo>
                    <a:pt x="317" y="143"/>
                  </a:lnTo>
                  <a:lnTo>
                    <a:pt x="310" y="141"/>
                  </a:lnTo>
                  <a:lnTo>
                    <a:pt x="303" y="140"/>
                  </a:lnTo>
                  <a:lnTo>
                    <a:pt x="296" y="139"/>
                  </a:lnTo>
                  <a:lnTo>
                    <a:pt x="284" y="139"/>
                  </a:lnTo>
                  <a:lnTo>
                    <a:pt x="271" y="140"/>
                  </a:lnTo>
                  <a:lnTo>
                    <a:pt x="259" y="139"/>
                  </a:lnTo>
                  <a:lnTo>
                    <a:pt x="246" y="137"/>
                  </a:lnTo>
                  <a:lnTo>
                    <a:pt x="241" y="134"/>
                  </a:lnTo>
                  <a:lnTo>
                    <a:pt x="235" y="131"/>
                  </a:lnTo>
                  <a:lnTo>
                    <a:pt x="230" y="127"/>
                  </a:lnTo>
                  <a:lnTo>
                    <a:pt x="225" y="120"/>
                  </a:lnTo>
                  <a:lnTo>
                    <a:pt x="217" y="118"/>
                  </a:lnTo>
                  <a:lnTo>
                    <a:pt x="210" y="116"/>
                  </a:lnTo>
                  <a:lnTo>
                    <a:pt x="202" y="113"/>
                  </a:lnTo>
                  <a:lnTo>
                    <a:pt x="194" y="113"/>
                  </a:lnTo>
                  <a:lnTo>
                    <a:pt x="177" y="111"/>
                  </a:lnTo>
                  <a:lnTo>
                    <a:pt x="161" y="110"/>
                  </a:lnTo>
                  <a:lnTo>
                    <a:pt x="154" y="109"/>
                  </a:lnTo>
                  <a:lnTo>
                    <a:pt x="145" y="107"/>
                  </a:lnTo>
                  <a:lnTo>
                    <a:pt x="138" y="105"/>
                  </a:lnTo>
                  <a:lnTo>
                    <a:pt x="133" y="101"/>
                  </a:lnTo>
                  <a:lnTo>
                    <a:pt x="126" y="97"/>
                  </a:lnTo>
                  <a:lnTo>
                    <a:pt x="122" y="92"/>
                  </a:lnTo>
                  <a:lnTo>
                    <a:pt x="118" y="86"/>
                  </a:lnTo>
                  <a:lnTo>
                    <a:pt x="115" y="78"/>
                  </a:lnTo>
                  <a:lnTo>
                    <a:pt x="112" y="78"/>
                  </a:lnTo>
                  <a:lnTo>
                    <a:pt x="111" y="78"/>
                  </a:lnTo>
                  <a:lnTo>
                    <a:pt x="109" y="78"/>
                  </a:lnTo>
                  <a:lnTo>
                    <a:pt x="107" y="78"/>
                  </a:lnTo>
                  <a:lnTo>
                    <a:pt x="105" y="78"/>
                  </a:lnTo>
                  <a:lnTo>
                    <a:pt x="104" y="78"/>
                  </a:lnTo>
                  <a:lnTo>
                    <a:pt x="103" y="77"/>
                  </a:lnTo>
                  <a:lnTo>
                    <a:pt x="101" y="76"/>
                  </a:lnTo>
                  <a:lnTo>
                    <a:pt x="97" y="78"/>
                  </a:lnTo>
                  <a:lnTo>
                    <a:pt x="91" y="80"/>
                  </a:lnTo>
                  <a:lnTo>
                    <a:pt x="87" y="80"/>
                  </a:lnTo>
                  <a:lnTo>
                    <a:pt x="80" y="81"/>
                  </a:lnTo>
                  <a:lnTo>
                    <a:pt x="75" y="83"/>
                  </a:lnTo>
                  <a:lnTo>
                    <a:pt x="69" y="83"/>
                  </a:lnTo>
                  <a:lnTo>
                    <a:pt x="62" y="84"/>
                  </a:lnTo>
                  <a:lnTo>
                    <a:pt x="57" y="85"/>
                  </a:lnTo>
                  <a:lnTo>
                    <a:pt x="50" y="80"/>
                  </a:lnTo>
                  <a:lnTo>
                    <a:pt x="43" y="75"/>
                  </a:lnTo>
                  <a:lnTo>
                    <a:pt x="38" y="69"/>
                  </a:lnTo>
                  <a:lnTo>
                    <a:pt x="31" y="65"/>
                  </a:lnTo>
                  <a:lnTo>
                    <a:pt x="25" y="60"/>
                  </a:lnTo>
                  <a:lnTo>
                    <a:pt x="18" y="57"/>
                  </a:lnTo>
                  <a:lnTo>
                    <a:pt x="10" y="55"/>
                  </a:lnTo>
                  <a:lnTo>
                    <a:pt x="2" y="55"/>
                  </a:lnTo>
                  <a:lnTo>
                    <a:pt x="2" y="47"/>
                  </a:lnTo>
                  <a:lnTo>
                    <a:pt x="2" y="41"/>
                  </a:lnTo>
                  <a:lnTo>
                    <a:pt x="2" y="33"/>
                  </a:lnTo>
                  <a:lnTo>
                    <a:pt x="0" y="25"/>
                  </a:lnTo>
                  <a:lnTo>
                    <a:pt x="2" y="17"/>
                  </a:lnTo>
                  <a:lnTo>
                    <a:pt x="3" y="11"/>
                  </a:lnTo>
                  <a:lnTo>
                    <a:pt x="6" y="5"/>
                  </a:lnTo>
                  <a:lnTo>
                    <a:pt x="13" y="0"/>
                  </a:lnTo>
                  <a:lnTo>
                    <a:pt x="25" y="11"/>
                  </a:lnTo>
                  <a:lnTo>
                    <a:pt x="39" y="22"/>
                  </a:lnTo>
                  <a:lnTo>
                    <a:pt x="53" y="32"/>
                  </a:lnTo>
                  <a:lnTo>
                    <a:pt x="68" y="41"/>
                  </a:lnTo>
                  <a:lnTo>
                    <a:pt x="76" y="45"/>
                  </a:lnTo>
                  <a:lnTo>
                    <a:pt x="83" y="47"/>
                  </a:lnTo>
                  <a:lnTo>
                    <a:pt x="91" y="51"/>
                  </a:lnTo>
                  <a:lnTo>
                    <a:pt x="101" y="52"/>
                  </a:lnTo>
                  <a:lnTo>
                    <a:pt x="109" y="53"/>
                  </a:lnTo>
                  <a:lnTo>
                    <a:pt x="118" y="53"/>
                  </a:lnTo>
                  <a:lnTo>
                    <a:pt x="127" y="53"/>
                  </a:lnTo>
                  <a:lnTo>
                    <a:pt x="136" y="51"/>
                  </a:lnTo>
                  <a:close/>
                </a:path>
              </a:pathLst>
            </a:custGeom>
            <a:solidFill>
              <a:srgbClr val="F0C5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6" name="Freeform 245">
              <a:extLst>
                <a:ext uri="{FF2B5EF4-FFF2-40B4-BE49-F238E27FC236}">
                  <a16:creationId xmlns:a16="http://schemas.microsoft.com/office/drawing/2014/main" id="{9C61064C-1C8E-45D9-B678-81DE520C227D}"/>
                </a:ext>
              </a:extLst>
            </p:cNvPr>
            <p:cNvSpPr>
              <a:spLocks/>
            </p:cNvSpPr>
            <p:nvPr/>
          </p:nvSpPr>
          <p:spPr bwMode="auto">
            <a:xfrm>
              <a:off x="6921500" y="4005263"/>
              <a:ext cx="104775" cy="223838"/>
            </a:xfrm>
            <a:custGeom>
              <a:avLst/>
              <a:gdLst>
                <a:gd name="T0" fmla="*/ 66 w 66"/>
                <a:gd name="T1" fmla="*/ 77 h 141"/>
                <a:gd name="T2" fmla="*/ 65 w 66"/>
                <a:gd name="T3" fmla="*/ 86 h 141"/>
                <a:gd name="T4" fmla="*/ 65 w 66"/>
                <a:gd name="T5" fmla="*/ 96 h 141"/>
                <a:gd name="T6" fmla="*/ 62 w 66"/>
                <a:gd name="T7" fmla="*/ 104 h 141"/>
                <a:gd name="T8" fmla="*/ 60 w 66"/>
                <a:gd name="T9" fmla="*/ 113 h 141"/>
                <a:gd name="T10" fmla="*/ 54 w 66"/>
                <a:gd name="T11" fmla="*/ 122 h 141"/>
                <a:gd name="T12" fmla="*/ 49 w 66"/>
                <a:gd name="T13" fmla="*/ 130 h 141"/>
                <a:gd name="T14" fmla="*/ 42 w 66"/>
                <a:gd name="T15" fmla="*/ 135 h 141"/>
                <a:gd name="T16" fmla="*/ 32 w 66"/>
                <a:gd name="T17" fmla="*/ 141 h 141"/>
                <a:gd name="T18" fmla="*/ 28 w 66"/>
                <a:gd name="T19" fmla="*/ 141 h 141"/>
                <a:gd name="T20" fmla="*/ 25 w 66"/>
                <a:gd name="T21" fmla="*/ 141 h 141"/>
                <a:gd name="T22" fmla="*/ 24 w 66"/>
                <a:gd name="T23" fmla="*/ 140 h 141"/>
                <a:gd name="T24" fmla="*/ 22 w 66"/>
                <a:gd name="T25" fmla="*/ 137 h 141"/>
                <a:gd name="T26" fmla="*/ 21 w 66"/>
                <a:gd name="T27" fmla="*/ 134 h 141"/>
                <a:gd name="T28" fmla="*/ 20 w 66"/>
                <a:gd name="T29" fmla="*/ 132 h 141"/>
                <a:gd name="T30" fmla="*/ 18 w 66"/>
                <a:gd name="T31" fmla="*/ 130 h 141"/>
                <a:gd name="T32" fmla="*/ 15 w 66"/>
                <a:gd name="T33" fmla="*/ 128 h 141"/>
                <a:gd name="T34" fmla="*/ 21 w 66"/>
                <a:gd name="T35" fmla="*/ 121 h 141"/>
                <a:gd name="T36" fmla="*/ 26 w 66"/>
                <a:gd name="T37" fmla="*/ 112 h 141"/>
                <a:gd name="T38" fmla="*/ 31 w 66"/>
                <a:gd name="T39" fmla="*/ 104 h 141"/>
                <a:gd name="T40" fmla="*/ 33 w 66"/>
                <a:gd name="T41" fmla="*/ 96 h 141"/>
                <a:gd name="T42" fmla="*/ 36 w 66"/>
                <a:gd name="T43" fmla="*/ 86 h 141"/>
                <a:gd name="T44" fmla="*/ 37 w 66"/>
                <a:gd name="T45" fmla="*/ 76 h 141"/>
                <a:gd name="T46" fmla="*/ 36 w 66"/>
                <a:gd name="T47" fmla="*/ 67 h 141"/>
                <a:gd name="T48" fmla="*/ 35 w 66"/>
                <a:gd name="T49" fmla="*/ 57 h 141"/>
                <a:gd name="T50" fmla="*/ 31 w 66"/>
                <a:gd name="T51" fmla="*/ 51 h 141"/>
                <a:gd name="T52" fmla="*/ 28 w 66"/>
                <a:gd name="T53" fmla="*/ 46 h 141"/>
                <a:gd name="T54" fmla="*/ 24 w 66"/>
                <a:gd name="T55" fmla="*/ 40 h 141"/>
                <a:gd name="T56" fmla="*/ 21 w 66"/>
                <a:gd name="T57" fmla="*/ 36 h 141"/>
                <a:gd name="T58" fmla="*/ 17 w 66"/>
                <a:gd name="T59" fmla="*/ 30 h 141"/>
                <a:gd name="T60" fmla="*/ 13 w 66"/>
                <a:gd name="T61" fmla="*/ 26 h 141"/>
                <a:gd name="T62" fmla="*/ 7 w 66"/>
                <a:gd name="T63" fmla="*/ 22 h 141"/>
                <a:gd name="T64" fmla="*/ 0 w 66"/>
                <a:gd name="T65" fmla="*/ 18 h 141"/>
                <a:gd name="T66" fmla="*/ 7 w 66"/>
                <a:gd name="T67" fmla="*/ 0 h 141"/>
                <a:gd name="T68" fmla="*/ 20 w 66"/>
                <a:gd name="T69" fmla="*/ 6 h 141"/>
                <a:gd name="T70" fmla="*/ 32 w 66"/>
                <a:gd name="T71" fmla="*/ 14 h 141"/>
                <a:gd name="T72" fmla="*/ 42 w 66"/>
                <a:gd name="T73" fmla="*/ 23 h 141"/>
                <a:gd name="T74" fmla="*/ 51 w 66"/>
                <a:gd name="T75" fmla="*/ 32 h 141"/>
                <a:gd name="T76" fmla="*/ 58 w 66"/>
                <a:gd name="T77" fmla="*/ 41 h 141"/>
                <a:gd name="T78" fmla="*/ 64 w 66"/>
                <a:gd name="T79" fmla="*/ 53 h 141"/>
                <a:gd name="T80" fmla="*/ 65 w 66"/>
                <a:gd name="T81" fmla="*/ 58 h 141"/>
                <a:gd name="T82" fmla="*/ 66 w 66"/>
                <a:gd name="T83" fmla="*/ 65 h 141"/>
                <a:gd name="T84" fmla="*/ 66 w 66"/>
                <a:gd name="T85" fmla="*/ 71 h 141"/>
                <a:gd name="T86" fmla="*/ 66 w 66"/>
                <a:gd name="T87" fmla="*/ 77 h 1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6" h="141">
                  <a:moveTo>
                    <a:pt x="66" y="77"/>
                  </a:moveTo>
                  <a:lnTo>
                    <a:pt x="65" y="86"/>
                  </a:lnTo>
                  <a:lnTo>
                    <a:pt x="65" y="96"/>
                  </a:lnTo>
                  <a:lnTo>
                    <a:pt x="62" y="104"/>
                  </a:lnTo>
                  <a:lnTo>
                    <a:pt x="60" y="113"/>
                  </a:lnTo>
                  <a:lnTo>
                    <a:pt x="54" y="122"/>
                  </a:lnTo>
                  <a:lnTo>
                    <a:pt x="49" y="130"/>
                  </a:lnTo>
                  <a:lnTo>
                    <a:pt x="42" y="135"/>
                  </a:lnTo>
                  <a:lnTo>
                    <a:pt x="32" y="141"/>
                  </a:lnTo>
                  <a:lnTo>
                    <a:pt x="28" y="141"/>
                  </a:lnTo>
                  <a:lnTo>
                    <a:pt x="25" y="141"/>
                  </a:lnTo>
                  <a:lnTo>
                    <a:pt x="24" y="140"/>
                  </a:lnTo>
                  <a:lnTo>
                    <a:pt x="22" y="137"/>
                  </a:lnTo>
                  <a:lnTo>
                    <a:pt x="21" y="134"/>
                  </a:lnTo>
                  <a:lnTo>
                    <a:pt x="20" y="132"/>
                  </a:lnTo>
                  <a:lnTo>
                    <a:pt x="18" y="130"/>
                  </a:lnTo>
                  <a:lnTo>
                    <a:pt x="15" y="128"/>
                  </a:lnTo>
                  <a:lnTo>
                    <a:pt x="21" y="121"/>
                  </a:lnTo>
                  <a:lnTo>
                    <a:pt x="26" y="112"/>
                  </a:lnTo>
                  <a:lnTo>
                    <a:pt x="31" y="104"/>
                  </a:lnTo>
                  <a:lnTo>
                    <a:pt x="33" y="96"/>
                  </a:lnTo>
                  <a:lnTo>
                    <a:pt x="36" y="86"/>
                  </a:lnTo>
                  <a:lnTo>
                    <a:pt x="37" y="76"/>
                  </a:lnTo>
                  <a:lnTo>
                    <a:pt x="36" y="67"/>
                  </a:lnTo>
                  <a:lnTo>
                    <a:pt x="35" y="57"/>
                  </a:lnTo>
                  <a:lnTo>
                    <a:pt x="31" y="51"/>
                  </a:lnTo>
                  <a:lnTo>
                    <a:pt x="28" y="46"/>
                  </a:lnTo>
                  <a:lnTo>
                    <a:pt x="24" y="40"/>
                  </a:lnTo>
                  <a:lnTo>
                    <a:pt x="21" y="36"/>
                  </a:lnTo>
                  <a:lnTo>
                    <a:pt x="17" y="30"/>
                  </a:lnTo>
                  <a:lnTo>
                    <a:pt x="13" y="26"/>
                  </a:lnTo>
                  <a:lnTo>
                    <a:pt x="7" y="22"/>
                  </a:lnTo>
                  <a:lnTo>
                    <a:pt x="0" y="18"/>
                  </a:lnTo>
                  <a:lnTo>
                    <a:pt x="7" y="0"/>
                  </a:lnTo>
                  <a:lnTo>
                    <a:pt x="20" y="6"/>
                  </a:lnTo>
                  <a:lnTo>
                    <a:pt x="32" y="14"/>
                  </a:lnTo>
                  <a:lnTo>
                    <a:pt x="42" y="23"/>
                  </a:lnTo>
                  <a:lnTo>
                    <a:pt x="51" y="32"/>
                  </a:lnTo>
                  <a:lnTo>
                    <a:pt x="58" y="41"/>
                  </a:lnTo>
                  <a:lnTo>
                    <a:pt x="64" y="53"/>
                  </a:lnTo>
                  <a:lnTo>
                    <a:pt x="65" y="58"/>
                  </a:lnTo>
                  <a:lnTo>
                    <a:pt x="66" y="65"/>
                  </a:lnTo>
                  <a:lnTo>
                    <a:pt x="66" y="71"/>
                  </a:lnTo>
                  <a:lnTo>
                    <a:pt x="66" y="77"/>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7" name="Freeform 246">
              <a:extLst>
                <a:ext uri="{FF2B5EF4-FFF2-40B4-BE49-F238E27FC236}">
                  <a16:creationId xmlns:a16="http://schemas.microsoft.com/office/drawing/2014/main" id="{C96FC2A9-DA7A-4037-920B-24511FBB0D80}"/>
                </a:ext>
              </a:extLst>
            </p:cNvPr>
            <p:cNvSpPr>
              <a:spLocks/>
            </p:cNvSpPr>
            <p:nvPr/>
          </p:nvSpPr>
          <p:spPr bwMode="auto">
            <a:xfrm>
              <a:off x="2238375" y="4014788"/>
              <a:ext cx="85725" cy="169863"/>
            </a:xfrm>
            <a:custGeom>
              <a:avLst/>
              <a:gdLst>
                <a:gd name="T0" fmla="*/ 52 w 54"/>
                <a:gd name="T1" fmla="*/ 0 h 107"/>
                <a:gd name="T2" fmla="*/ 54 w 54"/>
                <a:gd name="T3" fmla="*/ 5 h 107"/>
                <a:gd name="T4" fmla="*/ 54 w 54"/>
                <a:gd name="T5" fmla="*/ 9 h 107"/>
                <a:gd name="T6" fmla="*/ 52 w 54"/>
                <a:gd name="T7" fmla="*/ 13 h 107"/>
                <a:gd name="T8" fmla="*/ 50 w 54"/>
                <a:gd name="T9" fmla="*/ 17 h 107"/>
                <a:gd name="T10" fmla="*/ 47 w 54"/>
                <a:gd name="T11" fmla="*/ 21 h 107"/>
                <a:gd name="T12" fmla="*/ 45 w 54"/>
                <a:gd name="T13" fmla="*/ 24 h 107"/>
                <a:gd name="T14" fmla="*/ 44 w 54"/>
                <a:gd name="T15" fmla="*/ 29 h 107"/>
                <a:gd name="T16" fmla="*/ 44 w 54"/>
                <a:gd name="T17" fmla="*/ 33 h 107"/>
                <a:gd name="T18" fmla="*/ 40 w 54"/>
                <a:gd name="T19" fmla="*/ 38 h 107"/>
                <a:gd name="T20" fmla="*/ 37 w 54"/>
                <a:gd name="T21" fmla="*/ 42 h 107"/>
                <a:gd name="T22" fmla="*/ 34 w 54"/>
                <a:gd name="T23" fmla="*/ 47 h 107"/>
                <a:gd name="T24" fmla="*/ 33 w 54"/>
                <a:gd name="T25" fmla="*/ 51 h 107"/>
                <a:gd name="T26" fmla="*/ 32 w 54"/>
                <a:gd name="T27" fmla="*/ 61 h 107"/>
                <a:gd name="T28" fmla="*/ 33 w 54"/>
                <a:gd name="T29" fmla="*/ 70 h 107"/>
                <a:gd name="T30" fmla="*/ 33 w 54"/>
                <a:gd name="T31" fmla="*/ 80 h 107"/>
                <a:gd name="T32" fmla="*/ 34 w 54"/>
                <a:gd name="T33" fmla="*/ 90 h 107"/>
                <a:gd name="T34" fmla="*/ 34 w 54"/>
                <a:gd name="T35" fmla="*/ 98 h 107"/>
                <a:gd name="T36" fmla="*/ 32 w 54"/>
                <a:gd name="T37" fmla="*/ 107 h 107"/>
                <a:gd name="T38" fmla="*/ 27 w 54"/>
                <a:gd name="T39" fmla="*/ 107 h 107"/>
                <a:gd name="T40" fmla="*/ 23 w 54"/>
                <a:gd name="T41" fmla="*/ 107 h 107"/>
                <a:gd name="T42" fmla="*/ 21 w 54"/>
                <a:gd name="T43" fmla="*/ 107 h 107"/>
                <a:gd name="T44" fmla="*/ 18 w 54"/>
                <a:gd name="T45" fmla="*/ 106 h 107"/>
                <a:gd name="T46" fmla="*/ 14 w 54"/>
                <a:gd name="T47" fmla="*/ 103 h 107"/>
                <a:gd name="T48" fmla="*/ 9 w 54"/>
                <a:gd name="T49" fmla="*/ 98 h 107"/>
                <a:gd name="T50" fmla="*/ 8 w 54"/>
                <a:gd name="T51" fmla="*/ 94 h 107"/>
                <a:gd name="T52" fmla="*/ 5 w 54"/>
                <a:gd name="T53" fmla="*/ 88 h 107"/>
                <a:gd name="T54" fmla="*/ 3 w 54"/>
                <a:gd name="T55" fmla="*/ 84 h 107"/>
                <a:gd name="T56" fmla="*/ 0 w 54"/>
                <a:gd name="T57" fmla="*/ 80 h 107"/>
                <a:gd name="T58" fmla="*/ 0 w 54"/>
                <a:gd name="T59" fmla="*/ 72 h 107"/>
                <a:gd name="T60" fmla="*/ 0 w 54"/>
                <a:gd name="T61" fmla="*/ 62 h 107"/>
                <a:gd name="T62" fmla="*/ 0 w 54"/>
                <a:gd name="T63" fmla="*/ 53 h 107"/>
                <a:gd name="T64" fmla="*/ 0 w 54"/>
                <a:gd name="T65" fmla="*/ 43 h 107"/>
                <a:gd name="T66" fmla="*/ 1 w 54"/>
                <a:gd name="T67" fmla="*/ 34 h 107"/>
                <a:gd name="T68" fmla="*/ 4 w 54"/>
                <a:gd name="T69" fmla="*/ 26 h 107"/>
                <a:gd name="T70" fmla="*/ 8 w 54"/>
                <a:gd name="T71" fmla="*/ 18 h 107"/>
                <a:gd name="T72" fmla="*/ 15 w 54"/>
                <a:gd name="T73" fmla="*/ 10 h 107"/>
                <a:gd name="T74" fmla="*/ 19 w 54"/>
                <a:gd name="T75" fmla="*/ 8 h 107"/>
                <a:gd name="T76" fmla="*/ 23 w 54"/>
                <a:gd name="T77" fmla="*/ 6 h 107"/>
                <a:gd name="T78" fmla="*/ 27 w 54"/>
                <a:gd name="T79" fmla="*/ 5 h 107"/>
                <a:gd name="T80" fmla="*/ 32 w 54"/>
                <a:gd name="T81" fmla="*/ 4 h 107"/>
                <a:gd name="T82" fmla="*/ 37 w 54"/>
                <a:gd name="T83" fmla="*/ 2 h 107"/>
                <a:gd name="T84" fmla="*/ 43 w 54"/>
                <a:gd name="T85" fmla="*/ 1 h 107"/>
                <a:gd name="T86" fmla="*/ 47 w 54"/>
                <a:gd name="T87" fmla="*/ 1 h 107"/>
                <a:gd name="T88" fmla="*/ 52 w 54"/>
                <a:gd name="T89" fmla="*/ 0 h 1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4" h="107">
                  <a:moveTo>
                    <a:pt x="52" y="0"/>
                  </a:moveTo>
                  <a:lnTo>
                    <a:pt x="54" y="5"/>
                  </a:lnTo>
                  <a:lnTo>
                    <a:pt x="54" y="9"/>
                  </a:lnTo>
                  <a:lnTo>
                    <a:pt x="52" y="13"/>
                  </a:lnTo>
                  <a:lnTo>
                    <a:pt x="50" y="17"/>
                  </a:lnTo>
                  <a:lnTo>
                    <a:pt x="47" y="21"/>
                  </a:lnTo>
                  <a:lnTo>
                    <a:pt x="45" y="24"/>
                  </a:lnTo>
                  <a:lnTo>
                    <a:pt x="44" y="29"/>
                  </a:lnTo>
                  <a:lnTo>
                    <a:pt x="44" y="33"/>
                  </a:lnTo>
                  <a:lnTo>
                    <a:pt x="40" y="38"/>
                  </a:lnTo>
                  <a:lnTo>
                    <a:pt x="37" y="42"/>
                  </a:lnTo>
                  <a:lnTo>
                    <a:pt x="34" y="47"/>
                  </a:lnTo>
                  <a:lnTo>
                    <a:pt x="33" y="51"/>
                  </a:lnTo>
                  <a:lnTo>
                    <a:pt x="32" y="61"/>
                  </a:lnTo>
                  <a:lnTo>
                    <a:pt x="33" y="70"/>
                  </a:lnTo>
                  <a:lnTo>
                    <a:pt x="33" y="80"/>
                  </a:lnTo>
                  <a:lnTo>
                    <a:pt x="34" y="90"/>
                  </a:lnTo>
                  <a:lnTo>
                    <a:pt x="34" y="98"/>
                  </a:lnTo>
                  <a:lnTo>
                    <a:pt x="32" y="107"/>
                  </a:lnTo>
                  <a:lnTo>
                    <a:pt x="27" y="107"/>
                  </a:lnTo>
                  <a:lnTo>
                    <a:pt x="23" y="107"/>
                  </a:lnTo>
                  <a:lnTo>
                    <a:pt x="21" y="107"/>
                  </a:lnTo>
                  <a:lnTo>
                    <a:pt x="18" y="106"/>
                  </a:lnTo>
                  <a:lnTo>
                    <a:pt x="14" y="103"/>
                  </a:lnTo>
                  <a:lnTo>
                    <a:pt x="9" y="98"/>
                  </a:lnTo>
                  <a:lnTo>
                    <a:pt x="8" y="94"/>
                  </a:lnTo>
                  <a:lnTo>
                    <a:pt x="5" y="88"/>
                  </a:lnTo>
                  <a:lnTo>
                    <a:pt x="3" y="84"/>
                  </a:lnTo>
                  <a:lnTo>
                    <a:pt x="0" y="80"/>
                  </a:lnTo>
                  <a:lnTo>
                    <a:pt x="0" y="72"/>
                  </a:lnTo>
                  <a:lnTo>
                    <a:pt x="0" y="62"/>
                  </a:lnTo>
                  <a:lnTo>
                    <a:pt x="0" y="53"/>
                  </a:lnTo>
                  <a:lnTo>
                    <a:pt x="0" y="43"/>
                  </a:lnTo>
                  <a:lnTo>
                    <a:pt x="1" y="34"/>
                  </a:lnTo>
                  <a:lnTo>
                    <a:pt x="4" y="26"/>
                  </a:lnTo>
                  <a:lnTo>
                    <a:pt x="8" y="18"/>
                  </a:lnTo>
                  <a:lnTo>
                    <a:pt x="15" y="10"/>
                  </a:lnTo>
                  <a:lnTo>
                    <a:pt x="19" y="8"/>
                  </a:lnTo>
                  <a:lnTo>
                    <a:pt x="23" y="6"/>
                  </a:lnTo>
                  <a:lnTo>
                    <a:pt x="27" y="5"/>
                  </a:lnTo>
                  <a:lnTo>
                    <a:pt x="32" y="4"/>
                  </a:lnTo>
                  <a:lnTo>
                    <a:pt x="37" y="2"/>
                  </a:lnTo>
                  <a:lnTo>
                    <a:pt x="43" y="1"/>
                  </a:lnTo>
                  <a:lnTo>
                    <a:pt x="47" y="1"/>
                  </a:lnTo>
                  <a:lnTo>
                    <a:pt x="52" y="0"/>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8" name="Freeform 247">
              <a:extLst>
                <a:ext uri="{FF2B5EF4-FFF2-40B4-BE49-F238E27FC236}">
                  <a16:creationId xmlns:a16="http://schemas.microsoft.com/office/drawing/2014/main" id="{D628E6C3-749E-4654-94DF-0469B41625A1}"/>
                </a:ext>
              </a:extLst>
            </p:cNvPr>
            <p:cNvSpPr>
              <a:spLocks/>
            </p:cNvSpPr>
            <p:nvPr/>
          </p:nvSpPr>
          <p:spPr bwMode="auto">
            <a:xfrm>
              <a:off x="6870700" y="4083050"/>
              <a:ext cx="55563" cy="50800"/>
            </a:xfrm>
            <a:custGeom>
              <a:avLst/>
              <a:gdLst>
                <a:gd name="T0" fmla="*/ 29 w 35"/>
                <a:gd name="T1" fmla="*/ 4 h 32"/>
                <a:gd name="T2" fmla="*/ 32 w 35"/>
                <a:gd name="T3" fmla="*/ 6 h 32"/>
                <a:gd name="T4" fmla="*/ 34 w 35"/>
                <a:gd name="T5" fmla="*/ 10 h 32"/>
                <a:gd name="T6" fmla="*/ 35 w 35"/>
                <a:gd name="T7" fmla="*/ 15 h 32"/>
                <a:gd name="T8" fmla="*/ 35 w 35"/>
                <a:gd name="T9" fmla="*/ 18 h 32"/>
                <a:gd name="T10" fmla="*/ 35 w 35"/>
                <a:gd name="T11" fmla="*/ 22 h 32"/>
                <a:gd name="T12" fmla="*/ 35 w 35"/>
                <a:gd name="T13" fmla="*/ 27 h 32"/>
                <a:gd name="T14" fmla="*/ 34 w 35"/>
                <a:gd name="T15" fmla="*/ 30 h 32"/>
                <a:gd name="T16" fmla="*/ 32 w 35"/>
                <a:gd name="T17" fmla="*/ 32 h 32"/>
                <a:gd name="T18" fmla="*/ 27 w 35"/>
                <a:gd name="T19" fmla="*/ 30 h 32"/>
                <a:gd name="T20" fmla="*/ 20 w 35"/>
                <a:gd name="T21" fmla="*/ 28 h 32"/>
                <a:gd name="T22" fmla="*/ 14 w 35"/>
                <a:gd name="T23" fmla="*/ 26 h 32"/>
                <a:gd name="T24" fmla="*/ 9 w 35"/>
                <a:gd name="T25" fmla="*/ 22 h 32"/>
                <a:gd name="T26" fmla="*/ 5 w 35"/>
                <a:gd name="T27" fmla="*/ 20 h 32"/>
                <a:gd name="T28" fmla="*/ 2 w 35"/>
                <a:gd name="T29" fmla="*/ 16 h 32"/>
                <a:gd name="T30" fmla="*/ 0 w 35"/>
                <a:gd name="T31" fmla="*/ 10 h 32"/>
                <a:gd name="T32" fmla="*/ 3 w 35"/>
                <a:gd name="T33" fmla="*/ 4 h 32"/>
                <a:gd name="T34" fmla="*/ 7 w 35"/>
                <a:gd name="T35" fmla="*/ 0 h 32"/>
                <a:gd name="T36" fmla="*/ 10 w 35"/>
                <a:gd name="T37" fmla="*/ 0 h 32"/>
                <a:gd name="T38" fmla="*/ 13 w 35"/>
                <a:gd name="T39" fmla="*/ 0 h 32"/>
                <a:gd name="T40" fmla="*/ 16 w 35"/>
                <a:gd name="T41" fmla="*/ 1 h 32"/>
                <a:gd name="T42" fmla="*/ 18 w 35"/>
                <a:gd name="T43" fmla="*/ 2 h 32"/>
                <a:gd name="T44" fmla="*/ 21 w 35"/>
                <a:gd name="T45" fmla="*/ 4 h 32"/>
                <a:gd name="T46" fmla="*/ 24 w 35"/>
                <a:gd name="T47" fmla="*/ 4 h 32"/>
                <a:gd name="T48" fmla="*/ 29 w 35"/>
                <a:gd name="T49" fmla="*/ 4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5" h="32">
                  <a:moveTo>
                    <a:pt x="29" y="4"/>
                  </a:moveTo>
                  <a:lnTo>
                    <a:pt x="32" y="6"/>
                  </a:lnTo>
                  <a:lnTo>
                    <a:pt x="34" y="10"/>
                  </a:lnTo>
                  <a:lnTo>
                    <a:pt x="35" y="15"/>
                  </a:lnTo>
                  <a:lnTo>
                    <a:pt x="35" y="18"/>
                  </a:lnTo>
                  <a:lnTo>
                    <a:pt x="35" y="22"/>
                  </a:lnTo>
                  <a:lnTo>
                    <a:pt x="35" y="27"/>
                  </a:lnTo>
                  <a:lnTo>
                    <a:pt x="34" y="30"/>
                  </a:lnTo>
                  <a:lnTo>
                    <a:pt x="32" y="32"/>
                  </a:lnTo>
                  <a:lnTo>
                    <a:pt x="27" y="30"/>
                  </a:lnTo>
                  <a:lnTo>
                    <a:pt x="20" y="28"/>
                  </a:lnTo>
                  <a:lnTo>
                    <a:pt x="14" y="26"/>
                  </a:lnTo>
                  <a:lnTo>
                    <a:pt x="9" y="22"/>
                  </a:lnTo>
                  <a:lnTo>
                    <a:pt x="5" y="20"/>
                  </a:lnTo>
                  <a:lnTo>
                    <a:pt x="2" y="16"/>
                  </a:lnTo>
                  <a:lnTo>
                    <a:pt x="0" y="10"/>
                  </a:lnTo>
                  <a:lnTo>
                    <a:pt x="3" y="4"/>
                  </a:lnTo>
                  <a:lnTo>
                    <a:pt x="7" y="0"/>
                  </a:lnTo>
                  <a:lnTo>
                    <a:pt x="10" y="0"/>
                  </a:lnTo>
                  <a:lnTo>
                    <a:pt x="13" y="0"/>
                  </a:lnTo>
                  <a:lnTo>
                    <a:pt x="16" y="1"/>
                  </a:lnTo>
                  <a:lnTo>
                    <a:pt x="18" y="2"/>
                  </a:lnTo>
                  <a:lnTo>
                    <a:pt x="21" y="4"/>
                  </a:lnTo>
                  <a:lnTo>
                    <a:pt x="24" y="4"/>
                  </a:lnTo>
                  <a:lnTo>
                    <a:pt x="29" y="4"/>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89" name="Freeform 248">
              <a:extLst>
                <a:ext uri="{FF2B5EF4-FFF2-40B4-BE49-F238E27FC236}">
                  <a16:creationId xmlns:a16="http://schemas.microsoft.com/office/drawing/2014/main" id="{B1135D5D-CC7E-4AC5-95F1-69728F886D4E}"/>
                </a:ext>
              </a:extLst>
            </p:cNvPr>
            <p:cNvSpPr>
              <a:spLocks/>
            </p:cNvSpPr>
            <p:nvPr/>
          </p:nvSpPr>
          <p:spPr bwMode="auto">
            <a:xfrm>
              <a:off x="2378075" y="4100513"/>
              <a:ext cx="4460875" cy="515938"/>
            </a:xfrm>
            <a:custGeom>
              <a:avLst/>
              <a:gdLst>
                <a:gd name="T0" fmla="*/ 118 w 2810"/>
                <a:gd name="T1" fmla="*/ 44 h 325"/>
                <a:gd name="T2" fmla="*/ 219 w 2810"/>
                <a:gd name="T3" fmla="*/ 71 h 325"/>
                <a:gd name="T4" fmla="*/ 339 w 2810"/>
                <a:gd name="T5" fmla="*/ 117 h 325"/>
                <a:gd name="T6" fmla="*/ 436 w 2810"/>
                <a:gd name="T7" fmla="*/ 129 h 325"/>
                <a:gd name="T8" fmla="*/ 535 w 2810"/>
                <a:gd name="T9" fmla="*/ 155 h 325"/>
                <a:gd name="T10" fmla="*/ 608 w 2810"/>
                <a:gd name="T11" fmla="*/ 165 h 325"/>
                <a:gd name="T12" fmla="*/ 672 w 2810"/>
                <a:gd name="T13" fmla="*/ 180 h 325"/>
                <a:gd name="T14" fmla="*/ 781 w 2810"/>
                <a:gd name="T15" fmla="*/ 198 h 325"/>
                <a:gd name="T16" fmla="*/ 874 w 2810"/>
                <a:gd name="T17" fmla="*/ 216 h 325"/>
                <a:gd name="T18" fmla="*/ 1053 w 2810"/>
                <a:gd name="T19" fmla="*/ 230 h 325"/>
                <a:gd name="T20" fmla="*/ 1131 w 2810"/>
                <a:gd name="T21" fmla="*/ 233 h 325"/>
                <a:gd name="T22" fmla="*/ 1209 w 2810"/>
                <a:gd name="T23" fmla="*/ 227 h 325"/>
                <a:gd name="T24" fmla="*/ 1301 w 2810"/>
                <a:gd name="T25" fmla="*/ 236 h 325"/>
                <a:gd name="T26" fmla="*/ 1381 w 2810"/>
                <a:gd name="T27" fmla="*/ 242 h 325"/>
                <a:gd name="T28" fmla="*/ 1428 w 2810"/>
                <a:gd name="T29" fmla="*/ 230 h 325"/>
                <a:gd name="T30" fmla="*/ 1495 w 2810"/>
                <a:gd name="T31" fmla="*/ 234 h 325"/>
                <a:gd name="T32" fmla="*/ 1547 w 2810"/>
                <a:gd name="T33" fmla="*/ 233 h 325"/>
                <a:gd name="T34" fmla="*/ 1630 w 2810"/>
                <a:gd name="T35" fmla="*/ 233 h 325"/>
                <a:gd name="T36" fmla="*/ 1739 w 2810"/>
                <a:gd name="T37" fmla="*/ 218 h 325"/>
                <a:gd name="T38" fmla="*/ 1806 w 2810"/>
                <a:gd name="T39" fmla="*/ 225 h 325"/>
                <a:gd name="T40" fmla="*/ 1882 w 2810"/>
                <a:gd name="T41" fmla="*/ 209 h 325"/>
                <a:gd name="T42" fmla="*/ 1961 w 2810"/>
                <a:gd name="T43" fmla="*/ 213 h 325"/>
                <a:gd name="T44" fmla="*/ 2045 w 2810"/>
                <a:gd name="T45" fmla="*/ 193 h 325"/>
                <a:gd name="T46" fmla="*/ 2106 w 2810"/>
                <a:gd name="T47" fmla="*/ 192 h 325"/>
                <a:gd name="T48" fmla="*/ 2206 w 2810"/>
                <a:gd name="T49" fmla="*/ 181 h 325"/>
                <a:gd name="T50" fmla="*/ 2280 w 2810"/>
                <a:gd name="T51" fmla="*/ 159 h 325"/>
                <a:gd name="T52" fmla="*/ 2401 w 2810"/>
                <a:gd name="T53" fmla="*/ 120 h 325"/>
                <a:gd name="T54" fmla="*/ 2536 w 2810"/>
                <a:gd name="T55" fmla="*/ 100 h 325"/>
                <a:gd name="T56" fmla="*/ 2616 w 2810"/>
                <a:gd name="T57" fmla="*/ 85 h 325"/>
                <a:gd name="T58" fmla="*/ 2705 w 2810"/>
                <a:gd name="T59" fmla="*/ 54 h 325"/>
                <a:gd name="T60" fmla="*/ 2772 w 2810"/>
                <a:gd name="T61" fmla="*/ 40 h 325"/>
                <a:gd name="T62" fmla="*/ 2807 w 2810"/>
                <a:gd name="T63" fmla="*/ 43 h 325"/>
                <a:gd name="T64" fmla="*/ 2772 w 2810"/>
                <a:gd name="T65" fmla="*/ 77 h 325"/>
                <a:gd name="T66" fmla="*/ 2694 w 2810"/>
                <a:gd name="T67" fmla="*/ 97 h 325"/>
                <a:gd name="T68" fmla="*/ 2651 w 2810"/>
                <a:gd name="T69" fmla="*/ 105 h 325"/>
                <a:gd name="T70" fmla="*/ 2580 w 2810"/>
                <a:gd name="T71" fmla="*/ 144 h 325"/>
                <a:gd name="T72" fmla="*/ 2503 w 2810"/>
                <a:gd name="T73" fmla="*/ 154 h 325"/>
                <a:gd name="T74" fmla="*/ 2416 w 2810"/>
                <a:gd name="T75" fmla="*/ 180 h 325"/>
                <a:gd name="T76" fmla="*/ 2285 w 2810"/>
                <a:gd name="T77" fmla="*/ 206 h 325"/>
                <a:gd name="T78" fmla="*/ 2215 w 2810"/>
                <a:gd name="T79" fmla="*/ 213 h 325"/>
                <a:gd name="T80" fmla="*/ 2101 w 2810"/>
                <a:gd name="T81" fmla="*/ 240 h 325"/>
                <a:gd name="T82" fmla="*/ 2010 w 2810"/>
                <a:gd name="T83" fmla="*/ 262 h 325"/>
                <a:gd name="T84" fmla="*/ 1931 w 2810"/>
                <a:gd name="T85" fmla="*/ 284 h 325"/>
                <a:gd name="T86" fmla="*/ 1816 w 2810"/>
                <a:gd name="T87" fmla="*/ 289 h 325"/>
                <a:gd name="T88" fmla="*/ 1714 w 2810"/>
                <a:gd name="T89" fmla="*/ 299 h 325"/>
                <a:gd name="T90" fmla="*/ 1589 w 2810"/>
                <a:gd name="T91" fmla="*/ 293 h 325"/>
                <a:gd name="T92" fmla="*/ 1483 w 2810"/>
                <a:gd name="T93" fmla="*/ 306 h 325"/>
                <a:gd name="T94" fmla="*/ 1346 w 2810"/>
                <a:gd name="T95" fmla="*/ 325 h 325"/>
                <a:gd name="T96" fmla="*/ 1226 w 2810"/>
                <a:gd name="T97" fmla="*/ 317 h 325"/>
                <a:gd name="T98" fmla="*/ 1055 w 2810"/>
                <a:gd name="T99" fmla="*/ 302 h 325"/>
                <a:gd name="T100" fmla="*/ 929 w 2810"/>
                <a:gd name="T101" fmla="*/ 284 h 325"/>
                <a:gd name="T102" fmla="*/ 744 w 2810"/>
                <a:gd name="T103" fmla="*/ 269 h 325"/>
                <a:gd name="T104" fmla="*/ 617 w 2810"/>
                <a:gd name="T105" fmla="*/ 246 h 325"/>
                <a:gd name="T106" fmla="*/ 517 w 2810"/>
                <a:gd name="T107" fmla="*/ 220 h 325"/>
                <a:gd name="T108" fmla="*/ 391 w 2810"/>
                <a:gd name="T109" fmla="*/ 177 h 325"/>
                <a:gd name="T110" fmla="*/ 130 w 2810"/>
                <a:gd name="T111" fmla="*/ 100 h 325"/>
                <a:gd name="T112" fmla="*/ 43 w 2810"/>
                <a:gd name="T113" fmla="*/ 73 h 325"/>
                <a:gd name="T114" fmla="*/ 2 w 2810"/>
                <a:gd name="T115" fmla="*/ 26 h 325"/>
                <a:gd name="T116" fmla="*/ 39 w 2810"/>
                <a:gd name="T117" fmla="*/ 33 h 3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10" h="325">
                  <a:moveTo>
                    <a:pt x="46" y="37"/>
                  </a:moveTo>
                  <a:lnTo>
                    <a:pt x="53" y="34"/>
                  </a:lnTo>
                  <a:lnTo>
                    <a:pt x="58" y="33"/>
                  </a:lnTo>
                  <a:lnTo>
                    <a:pt x="65" y="32"/>
                  </a:lnTo>
                  <a:lnTo>
                    <a:pt x="72" y="31"/>
                  </a:lnTo>
                  <a:lnTo>
                    <a:pt x="79" y="30"/>
                  </a:lnTo>
                  <a:lnTo>
                    <a:pt x="86" y="30"/>
                  </a:lnTo>
                  <a:lnTo>
                    <a:pt x="93" y="29"/>
                  </a:lnTo>
                  <a:lnTo>
                    <a:pt x="98" y="28"/>
                  </a:lnTo>
                  <a:lnTo>
                    <a:pt x="104" y="34"/>
                  </a:lnTo>
                  <a:lnTo>
                    <a:pt x="111" y="40"/>
                  </a:lnTo>
                  <a:lnTo>
                    <a:pt x="118" y="44"/>
                  </a:lnTo>
                  <a:lnTo>
                    <a:pt x="125" y="49"/>
                  </a:lnTo>
                  <a:lnTo>
                    <a:pt x="132" y="52"/>
                  </a:lnTo>
                  <a:lnTo>
                    <a:pt x="138" y="56"/>
                  </a:lnTo>
                  <a:lnTo>
                    <a:pt x="145" y="61"/>
                  </a:lnTo>
                  <a:lnTo>
                    <a:pt x="151" y="65"/>
                  </a:lnTo>
                  <a:lnTo>
                    <a:pt x="159" y="63"/>
                  </a:lnTo>
                  <a:lnTo>
                    <a:pt x="166" y="62"/>
                  </a:lnTo>
                  <a:lnTo>
                    <a:pt x="173" y="61"/>
                  </a:lnTo>
                  <a:lnTo>
                    <a:pt x="180" y="61"/>
                  </a:lnTo>
                  <a:lnTo>
                    <a:pt x="192" y="62"/>
                  </a:lnTo>
                  <a:lnTo>
                    <a:pt x="206" y="65"/>
                  </a:lnTo>
                  <a:lnTo>
                    <a:pt x="219" y="71"/>
                  </a:lnTo>
                  <a:lnTo>
                    <a:pt x="231" y="76"/>
                  </a:lnTo>
                  <a:lnTo>
                    <a:pt x="242" y="84"/>
                  </a:lnTo>
                  <a:lnTo>
                    <a:pt x="255" y="93"/>
                  </a:lnTo>
                  <a:lnTo>
                    <a:pt x="264" y="93"/>
                  </a:lnTo>
                  <a:lnTo>
                    <a:pt x="275" y="93"/>
                  </a:lnTo>
                  <a:lnTo>
                    <a:pt x="286" y="93"/>
                  </a:lnTo>
                  <a:lnTo>
                    <a:pt x="296" y="94"/>
                  </a:lnTo>
                  <a:lnTo>
                    <a:pt x="306" y="96"/>
                  </a:lnTo>
                  <a:lnTo>
                    <a:pt x="315" y="100"/>
                  </a:lnTo>
                  <a:lnTo>
                    <a:pt x="324" y="105"/>
                  </a:lnTo>
                  <a:lnTo>
                    <a:pt x="331" y="112"/>
                  </a:lnTo>
                  <a:lnTo>
                    <a:pt x="339" y="117"/>
                  </a:lnTo>
                  <a:lnTo>
                    <a:pt x="346" y="119"/>
                  </a:lnTo>
                  <a:lnTo>
                    <a:pt x="354" y="120"/>
                  </a:lnTo>
                  <a:lnTo>
                    <a:pt x="362" y="122"/>
                  </a:lnTo>
                  <a:lnTo>
                    <a:pt x="372" y="122"/>
                  </a:lnTo>
                  <a:lnTo>
                    <a:pt x="380" y="122"/>
                  </a:lnTo>
                  <a:lnTo>
                    <a:pt x="389" y="124"/>
                  </a:lnTo>
                  <a:lnTo>
                    <a:pt x="397" y="127"/>
                  </a:lnTo>
                  <a:lnTo>
                    <a:pt x="404" y="124"/>
                  </a:lnTo>
                  <a:lnTo>
                    <a:pt x="411" y="123"/>
                  </a:lnTo>
                  <a:lnTo>
                    <a:pt x="418" y="123"/>
                  </a:lnTo>
                  <a:lnTo>
                    <a:pt x="423" y="124"/>
                  </a:lnTo>
                  <a:lnTo>
                    <a:pt x="436" y="129"/>
                  </a:lnTo>
                  <a:lnTo>
                    <a:pt x="447" y="138"/>
                  </a:lnTo>
                  <a:lnTo>
                    <a:pt x="459" y="146"/>
                  </a:lnTo>
                  <a:lnTo>
                    <a:pt x="471" y="151"/>
                  </a:lnTo>
                  <a:lnTo>
                    <a:pt x="478" y="154"/>
                  </a:lnTo>
                  <a:lnTo>
                    <a:pt x="485" y="154"/>
                  </a:lnTo>
                  <a:lnTo>
                    <a:pt x="494" y="152"/>
                  </a:lnTo>
                  <a:lnTo>
                    <a:pt x="502" y="150"/>
                  </a:lnTo>
                  <a:lnTo>
                    <a:pt x="509" y="148"/>
                  </a:lnTo>
                  <a:lnTo>
                    <a:pt x="514" y="148"/>
                  </a:lnTo>
                  <a:lnTo>
                    <a:pt x="520" y="149"/>
                  </a:lnTo>
                  <a:lnTo>
                    <a:pt x="525" y="150"/>
                  </a:lnTo>
                  <a:lnTo>
                    <a:pt x="535" y="155"/>
                  </a:lnTo>
                  <a:lnTo>
                    <a:pt x="543" y="160"/>
                  </a:lnTo>
                  <a:lnTo>
                    <a:pt x="553" y="166"/>
                  </a:lnTo>
                  <a:lnTo>
                    <a:pt x="563" y="171"/>
                  </a:lnTo>
                  <a:lnTo>
                    <a:pt x="568" y="173"/>
                  </a:lnTo>
                  <a:lnTo>
                    <a:pt x="574" y="175"/>
                  </a:lnTo>
                  <a:lnTo>
                    <a:pt x="579" y="176"/>
                  </a:lnTo>
                  <a:lnTo>
                    <a:pt x="586" y="175"/>
                  </a:lnTo>
                  <a:lnTo>
                    <a:pt x="590" y="172"/>
                  </a:lnTo>
                  <a:lnTo>
                    <a:pt x="594" y="170"/>
                  </a:lnTo>
                  <a:lnTo>
                    <a:pt x="599" y="168"/>
                  </a:lnTo>
                  <a:lnTo>
                    <a:pt x="604" y="167"/>
                  </a:lnTo>
                  <a:lnTo>
                    <a:pt x="608" y="165"/>
                  </a:lnTo>
                  <a:lnTo>
                    <a:pt x="612" y="162"/>
                  </a:lnTo>
                  <a:lnTo>
                    <a:pt x="617" y="160"/>
                  </a:lnTo>
                  <a:lnTo>
                    <a:pt x="621" y="156"/>
                  </a:lnTo>
                  <a:lnTo>
                    <a:pt x="626" y="158"/>
                  </a:lnTo>
                  <a:lnTo>
                    <a:pt x="632" y="160"/>
                  </a:lnTo>
                  <a:lnTo>
                    <a:pt x="636" y="162"/>
                  </a:lnTo>
                  <a:lnTo>
                    <a:pt x="641" y="166"/>
                  </a:lnTo>
                  <a:lnTo>
                    <a:pt x="647" y="169"/>
                  </a:lnTo>
                  <a:lnTo>
                    <a:pt x="653" y="172"/>
                  </a:lnTo>
                  <a:lnTo>
                    <a:pt x="657" y="176"/>
                  </a:lnTo>
                  <a:lnTo>
                    <a:pt x="662" y="179"/>
                  </a:lnTo>
                  <a:lnTo>
                    <a:pt x="672" y="180"/>
                  </a:lnTo>
                  <a:lnTo>
                    <a:pt x="680" y="182"/>
                  </a:lnTo>
                  <a:lnTo>
                    <a:pt x="688" y="184"/>
                  </a:lnTo>
                  <a:lnTo>
                    <a:pt x="695" y="187"/>
                  </a:lnTo>
                  <a:lnTo>
                    <a:pt x="704" y="189"/>
                  </a:lnTo>
                  <a:lnTo>
                    <a:pt x="712" y="191"/>
                  </a:lnTo>
                  <a:lnTo>
                    <a:pt x="722" y="192"/>
                  </a:lnTo>
                  <a:lnTo>
                    <a:pt x="731" y="192"/>
                  </a:lnTo>
                  <a:lnTo>
                    <a:pt x="740" y="195"/>
                  </a:lnTo>
                  <a:lnTo>
                    <a:pt x="749" y="198"/>
                  </a:lnTo>
                  <a:lnTo>
                    <a:pt x="760" y="199"/>
                  </a:lnTo>
                  <a:lnTo>
                    <a:pt x="770" y="199"/>
                  </a:lnTo>
                  <a:lnTo>
                    <a:pt x="781" y="198"/>
                  </a:lnTo>
                  <a:lnTo>
                    <a:pt x="791" y="197"/>
                  </a:lnTo>
                  <a:lnTo>
                    <a:pt x="800" y="193"/>
                  </a:lnTo>
                  <a:lnTo>
                    <a:pt x="810" y="188"/>
                  </a:lnTo>
                  <a:lnTo>
                    <a:pt x="816" y="188"/>
                  </a:lnTo>
                  <a:lnTo>
                    <a:pt x="821" y="189"/>
                  </a:lnTo>
                  <a:lnTo>
                    <a:pt x="827" y="190"/>
                  </a:lnTo>
                  <a:lnTo>
                    <a:pt x="831" y="191"/>
                  </a:lnTo>
                  <a:lnTo>
                    <a:pt x="839" y="195"/>
                  </a:lnTo>
                  <a:lnTo>
                    <a:pt x="849" y="201"/>
                  </a:lnTo>
                  <a:lnTo>
                    <a:pt x="857" y="206"/>
                  </a:lnTo>
                  <a:lnTo>
                    <a:pt x="865" y="212"/>
                  </a:lnTo>
                  <a:lnTo>
                    <a:pt x="874" y="216"/>
                  </a:lnTo>
                  <a:lnTo>
                    <a:pt x="883" y="220"/>
                  </a:lnTo>
                  <a:lnTo>
                    <a:pt x="903" y="222"/>
                  </a:lnTo>
                  <a:lnTo>
                    <a:pt x="921" y="223"/>
                  </a:lnTo>
                  <a:lnTo>
                    <a:pt x="939" y="222"/>
                  </a:lnTo>
                  <a:lnTo>
                    <a:pt x="957" y="221"/>
                  </a:lnTo>
                  <a:lnTo>
                    <a:pt x="976" y="220"/>
                  </a:lnTo>
                  <a:lnTo>
                    <a:pt x="994" y="219"/>
                  </a:lnTo>
                  <a:lnTo>
                    <a:pt x="1012" y="220"/>
                  </a:lnTo>
                  <a:lnTo>
                    <a:pt x="1031" y="222"/>
                  </a:lnTo>
                  <a:lnTo>
                    <a:pt x="1038" y="226"/>
                  </a:lnTo>
                  <a:lnTo>
                    <a:pt x="1046" y="229"/>
                  </a:lnTo>
                  <a:lnTo>
                    <a:pt x="1053" y="230"/>
                  </a:lnTo>
                  <a:lnTo>
                    <a:pt x="1062" y="230"/>
                  </a:lnTo>
                  <a:lnTo>
                    <a:pt x="1070" y="230"/>
                  </a:lnTo>
                  <a:lnTo>
                    <a:pt x="1078" y="230"/>
                  </a:lnTo>
                  <a:lnTo>
                    <a:pt x="1086" y="231"/>
                  </a:lnTo>
                  <a:lnTo>
                    <a:pt x="1095" y="234"/>
                  </a:lnTo>
                  <a:lnTo>
                    <a:pt x="1100" y="233"/>
                  </a:lnTo>
                  <a:lnTo>
                    <a:pt x="1106" y="233"/>
                  </a:lnTo>
                  <a:lnTo>
                    <a:pt x="1111" y="234"/>
                  </a:lnTo>
                  <a:lnTo>
                    <a:pt x="1117" y="235"/>
                  </a:lnTo>
                  <a:lnTo>
                    <a:pt x="1121" y="236"/>
                  </a:lnTo>
                  <a:lnTo>
                    <a:pt x="1126" y="235"/>
                  </a:lnTo>
                  <a:lnTo>
                    <a:pt x="1131" y="233"/>
                  </a:lnTo>
                  <a:lnTo>
                    <a:pt x="1133" y="227"/>
                  </a:lnTo>
                  <a:lnTo>
                    <a:pt x="1142" y="227"/>
                  </a:lnTo>
                  <a:lnTo>
                    <a:pt x="1151" y="224"/>
                  </a:lnTo>
                  <a:lnTo>
                    <a:pt x="1160" y="222"/>
                  </a:lnTo>
                  <a:lnTo>
                    <a:pt x="1168" y="219"/>
                  </a:lnTo>
                  <a:lnTo>
                    <a:pt x="1176" y="216"/>
                  </a:lnTo>
                  <a:lnTo>
                    <a:pt x="1185" y="215"/>
                  </a:lnTo>
                  <a:lnTo>
                    <a:pt x="1190" y="216"/>
                  </a:lnTo>
                  <a:lnTo>
                    <a:pt x="1194" y="218"/>
                  </a:lnTo>
                  <a:lnTo>
                    <a:pt x="1198" y="220"/>
                  </a:lnTo>
                  <a:lnTo>
                    <a:pt x="1203" y="223"/>
                  </a:lnTo>
                  <a:lnTo>
                    <a:pt x="1209" y="227"/>
                  </a:lnTo>
                  <a:lnTo>
                    <a:pt x="1218" y="231"/>
                  </a:lnTo>
                  <a:lnTo>
                    <a:pt x="1225" y="233"/>
                  </a:lnTo>
                  <a:lnTo>
                    <a:pt x="1233" y="234"/>
                  </a:lnTo>
                  <a:lnTo>
                    <a:pt x="1241" y="235"/>
                  </a:lnTo>
                  <a:lnTo>
                    <a:pt x="1249" y="237"/>
                  </a:lnTo>
                  <a:lnTo>
                    <a:pt x="1258" y="240"/>
                  </a:lnTo>
                  <a:lnTo>
                    <a:pt x="1266" y="243"/>
                  </a:lnTo>
                  <a:lnTo>
                    <a:pt x="1272" y="241"/>
                  </a:lnTo>
                  <a:lnTo>
                    <a:pt x="1279" y="238"/>
                  </a:lnTo>
                  <a:lnTo>
                    <a:pt x="1285" y="237"/>
                  </a:lnTo>
                  <a:lnTo>
                    <a:pt x="1292" y="237"/>
                  </a:lnTo>
                  <a:lnTo>
                    <a:pt x="1301" y="236"/>
                  </a:lnTo>
                  <a:lnTo>
                    <a:pt x="1308" y="235"/>
                  </a:lnTo>
                  <a:lnTo>
                    <a:pt x="1313" y="232"/>
                  </a:lnTo>
                  <a:lnTo>
                    <a:pt x="1319" y="227"/>
                  </a:lnTo>
                  <a:lnTo>
                    <a:pt x="1324" y="232"/>
                  </a:lnTo>
                  <a:lnTo>
                    <a:pt x="1331" y="235"/>
                  </a:lnTo>
                  <a:lnTo>
                    <a:pt x="1338" y="237"/>
                  </a:lnTo>
                  <a:lnTo>
                    <a:pt x="1345" y="238"/>
                  </a:lnTo>
                  <a:lnTo>
                    <a:pt x="1353" y="240"/>
                  </a:lnTo>
                  <a:lnTo>
                    <a:pt x="1360" y="241"/>
                  </a:lnTo>
                  <a:lnTo>
                    <a:pt x="1368" y="242"/>
                  </a:lnTo>
                  <a:lnTo>
                    <a:pt x="1377" y="243"/>
                  </a:lnTo>
                  <a:lnTo>
                    <a:pt x="1381" y="242"/>
                  </a:lnTo>
                  <a:lnTo>
                    <a:pt x="1386" y="240"/>
                  </a:lnTo>
                  <a:lnTo>
                    <a:pt x="1392" y="237"/>
                  </a:lnTo>
                  <a:lnTo>
                    <a:pt x="1396" y="236"/>
                  </a:lnTo>
                  <a:lnTo>
                    <a:pt x="1401" y="234"/>
                  </a:lnTo>
                  <a:lnTo>
                    <a:pt x="1406" y="233"/>
                  </a:lnTo>
                  <a:lnTo>
                    <a:pt x="1411" y="233"/>
                  </a:lnTo>
                  <a:lnTo>
                    <a:pt x="1417" y="234"/>
                  </a:lnTo>
                  <a:lnTo>
                    <a:pt x="1421" y="230"/>
                  </a:lnTo>
                  <a:lnTo>
                    <a:pt x="1422" y="231"/>
                  </a:lnTo>
                  <a:lnTo>
                    <a:pt x="1424" y="231"/>
                  </a:lnTo>
                  <a:lnTo>
                    <a:pt x="1426" y="231"/>
                  </a:lnTo>
                  <a:lnTo>
                    <a:pt x="1428" y="230"/>
                  </a:lnTo>
                  <a:lnTo>
                    <a:pt x="1429" y="229"/>
                  </a:lnTo>
                  <a:lnTo>
                    <a:pt x="1431" y="227"/>
                  </a:lnTo>
                  <a:lnTo>
                    <a:pt x="1432" y="226"/>
                  </a:lnTo>
                  <a:lnTo>
                    <a:pt x="1435" y="225"/>
                  </a:lnTo>
                  <a:lnTo>
                    <a:pt x="1443" y="224"/>
                  </a:lnTo>
                  <a:lnTo>
                    <a:pt x="1451" y="224"/>
                  </a:lnTo>
                  <a:lnTo>
                    <a:pt x="1458" y="226"/>
                  </a:lnTo>
                  <a:lnTo>
                    <a:pt x="1465" y="229"/>
                  </a:lnTo>
                  <a:lnTo>
                    <a:pt x="1472" y="231"/>
                  </a:lnTo>
                  <a:lnTo>
                    <a:pt x="1479" y="233"/>
                  </a:lnTo>
                  <a:lnTo>
                    <a:pt x="1487" y="234"/>
                  </a:lnTo>
                  <a:lnTo>
                    <a:pt x="1495" y="234"/>
                  </a:lnTo>
                  <a:lnTo>
                    <a:pt x="1497" y="238"/>
                  </a:lnTo>
                  <a:lnTo>
                    <a:pt x="1501" y="240"/>
                  </a:lnTo>
                  <a:lnTo>
                    <a:pt x="1504" y="240"/>
                  </a:lnTo>
                  <a:lnTo>
                    <a:pt x="1508" y="238"/>
                  </a:lnTo>
                  <a:lnTo>
                    <a:pt x="1512" y="237"/>
                  </a:lnTo>
                  <a:lnTo>
                    <a:pt x="1516" y="235"/>
                  </a:lnTo>
                  <a:lnTo>
                    <a:pt x="1520" y="234"/>
                  </a:lnTo>
                  <a:lnTo>
                    <a:pt x="1524" y="234"/>
                  </a:lnTo>
                  <a:lnTo>
                    <a:pt x="1530" y="235"/>
                  </a:lnTo>
                  <a:lnTo>
                    <a:pt x="1536" y="235"/>
                  </a:lnTo>
                  <a:lnTo>
                    <a:pt x="1541" y="234"/>
                  </a:lnTo>
                  <a:lnTo>
                    <a:pt x="1547" y="233"/>
                  </a:lnTo>
                  <a:lnTo>
                    <a:pt x="1556" y="229"/>
                  </a:lnTo>
                  <a:lnTo>
                    <a:pt x="1566" y="223"/>
                  </a:lnTo>
                  <a:lnTo>
                    <a:pt x="1571" y="220"/>
                  </a:lnTo>
                  <a:lnTo>
                    <a:pt x="1576" y="219"/>
                  </a:lnTo>
                  <a:lnTo>
                    <a:pt x="1581" y="216"/>
                  </a:lnTo>
                  <a:lnTo>
                    <a:pt x="1587" y="216"/>
                  </a:lnTo>
                  <a:lnTo>
                    <a:pt x="1591" y="216"/>
                  </a:lnTo>
                  <a:lnTo>
                    <a:pt x="1596" y="219"/>
                  </a:lnTo>
                  <a:lnTo>
                    <a:pt x="1602" y="221"/>
                  </a:lnTo>
                  <a:lnTo>
                    <a:pt x="1607" y="225"/>
                  </a:lnTo>
                  <a:lnTo>
                    <a:pt x="1618" y="230"/>
                  </a:lnTo>
                  <a:lnTo>
                    <a:pt x="1630" y="233"/>
                  </a:lnTo>
                  <a:lnTo>
                    <a:pt x="1641" y="234"/>
                  </a:lnTo>
                  <a:lnTo>
                    <a:pt x="1653" y="235"/>
                  </a:lnTo>
                  <a:lnTo>
                    <a:pt x="1665" y="236"/>
                  </a:lnTo>
                  <a:lnTo>
                    <a:pt x="1678" y="236"/>
                  </a:lnTo>
                  <a:lnTo>
                    <a:pt x="1689" y="235"/>
                  </a:lnTo>
                  <a:lnTo>
                    <a:pt x="1700" y="234"/>
                  </a:lnTo>
                  <a:lnTo>
                    <a:pt x="1706" y="230"/>
                  </a:lnTo>
                  <a:lnTo>
                    <a:pt x="1711" y="226"/>
                  </a:lnTo>
                  <a:lnTo>
                    <a:pt x="1718" y="224"/>
                  </a:lnTo>
                  <a:lnTo>
                    <a:pt x="1725" y="222"/>
                  </a:lnTo>
                  <a:lnTo>
                    <a:pt x="1732" y="220"/>
                  </a:lnTo>
                  <a:lnTo>
                    <a:pt x="1739" y="218"/>
                  </a:lnTo>
                  <a:lnTo>
                    <a:pt x="1744" y="215"/>
                  </a:lnTo>
                  <a:lnTo>
                    <a:pt x="1750" y="211"/>
                  </a:lnTo>
                  <a:lnTo>
                    <a:pt x="1757" y="211"/>
                  </a:lnTo>
                  <a:lnTo>
                    <a:pt x="1762" y="212"/>
                  </a:lnTo>
                  <a:lnTo>
                    <a:pt x="1768" y="214"/>
                  </a:lnTo>
                  <a:lnTo>
                    <a:pt x="1773" y="216"/>
                  </a:lnTo>
                  <a:lnTo>
                    <a:pt x="1777" y="219"/>
                  </a:lnTo>
                  <a:lnTo>
                    <a:pt x="1783" y="221"/>
                  </a:lnTo>
                  <a:lnTo>
                    <a:pt x="1788" y="222"/>
                  </a:lnTo>
                  <a:lnTo>
                    <a:pt x="1795" y="222"/>
                  </a:lnTo>
                  <a:lnTo>
                    <a:pt x="1801" y="224"/>
                  </a:lnTo>
                  <a:lnTo>
                    <a:pt x="1806" y="225"/>
                  </a:lnTo>
                  <a:lnTo>
                    <a:pt x="1812" y="225"/>
                  </a:lnTo>
                  <a:lnTo>
                    <a:pt x="1817" y="225"/>
                  </a:lnTo>
                  <a:lnTo>
                    <a:pt x="1824" y="224"/>
                  </a:lnTo>
                  <a:lnTo>
                    <a:pt x="1830" y="223"/>
                  </a:lnTo>
                  <a:lnTo>
                    <a:pt x="1837" y="223"/>
                  </a:lnTo>
                  <a:lnTo>
                    <a:pt x="1842" y="223"/>
                  </a:lnTo>
                  <a:lnTo>
                    <a:pt x="1849" y="223"/>
                  </a:lnTo>
                  <a:lnTo>
                    <a:pt x="1855" y="223"/>
                  </a:lnTo>
                  <a:lnTo>
                    <a:pt x="1860" y="221"/>
                  </a:lnTo>
                  <a:lnTo>
                    <a:pt x="1864" y="219"/>
                  </a:lnTo>
                  <a:lnTo>
                    <a:pt x="1874" y="214"/>
                  </a:lnTo>
                  <a:lnTo>
                    <a:pt x="1882" y="209"/>
                  </a:lnTo>
                  <a:lnTo>
                    <a:pt x="1889" y="203"/>
                  </a:lnTo>
                  <a:lnTo>
                    <a:pt x="1899" y="201"/>
                  </a:lnTo>
                  <a:lnTo>
                    <a:pt x="1903" y="201"/>
                  </a:lnTo>
                  <a:lnTo>
                    <a:pt x="1909" y="202"/>
                  </a:lnTo>
                  <a:lnTo>
                    <a:pt x="1913" y="204"/>
                  </a:lnTo>
                  <a:lnTo>
                    <a:pt x="1920" y="209"/>
                  </a:lnTo>
                  <a:lnTo>
                    <a:pt x="1925" y="210"/>
                  </a:lnTo>
                  <a:lnTo>
                    <a:pt x="1932" y="210"/>
                  </a:lnTo>
                  <a:lnTo>
                    <a:pt x="1939" y="211"/>
                  </a:lnTo>
                  <a:lnTo>
                    <a:pt x="1946" y="212"/>
                  </a:lnTo>
                  <a:lnTo>
                    <a:pt x="1953" y="213"/>
                  </a:lnTo>
                  <a:lnTo>
                    <a:pt x="1961" y="213"/>
                  </a:lnTo>
                  <a:lnTo>
                    <a:pt x="1968" y="213"/>
                  </a:lnTo>
                  <a:lnTo>
                    <a:pt x="1975" y="213"/>
                  </a:lnTo>
                  <a:lnTo>
                    <a:pt x="1976" y="206"/>
                  </a:lnTo>
                  <a:lnTo>
                    <a:pt x="1981" y="202"/>
                  </a:lnTo>
                  <a:lnTo>
                    <a:pt x="1985" y="199"/>
                  </a:lnTo>
                  <a:lnTo>
                    <a:pt x="1989" y="198"/>
                  </a:lnTo>
                  <a:lnTo>
                    <a:pt x="2000" y="197"/>
                  </a:lnTo>
                  <a:lnTo>
                    <a:pt x="2011" y="197"/>
                  </a:lnTo>
                  <a:lnTo>
                    <a:pt x="2023" y="198"/>
                  </a:lnTo>
                  <a:lnTo>
                    <a:pt x="2034" y="198"/>
                  </a:lnTo>
                  <a:lnTo>
                    <a:pt x="2040" y="195"/>
                  </a:lnTo>
                  <a:lnTo>
                    <a:pt x="2045" y="193"/>
                  </a:lnTo>
                  <a:lnTo>
                    <a:pt x="2050" y="189"/>
                  </a:lnTo>
                  <a:lnTo>
                    <a:pt x="2054" y="183"/>
                  </a:lnTo>
                  <a:lnTo>
                    <a:pt x="2062" y="183"/>
                  </a:lnTo>
                  <a:lnTo>
                    <a:pt x="2069" y="184"/>
                  </a:lnTo>
                  <a:lnTo>
                    <a:pt x="2074" y="187"/>
                  </a:lnTo>
                  <a:lnTo>
                    <a:pt x="2080" y="190"/>
                  </a:lnTo>
                  <a:lnTo>
                    <a:pt x="2086" y="193"/>
                  </a:lnTo>
                  <a:lnTo>
                    <a:pt x="2091" y="195"/>
                  </a:lnTo>
                  <a:lnTo>
                    <a:pt x="2094" y="195"/>
                  </a:lnTo>
                  <a:lnTo>
                    <a:pt x="2098" y="195"/>
                  </a:lnTo>
                  <a:lnTo>
                    <a:pt x="2102" y="194"/>
                  </a:lnTo>
                  <a:lnTo>
                    <a:pt x="2106" y="192"/>
                  </a:lnTo>
                  <a:lnTo>
                    <a:pt x="2119" y="190"/>
                  </a:lnTo>
                  <a:lnTo>
                    <a:pt x="2131" y="184"/>
                  </a:lnTo>
                  <a:lnTo>
                    <a:pt x="2144" y="180"/>
                  </a:lnTo>
                  <a:lnTo>
                    <a:pt x="2156" y="175"/>
                  </a:lnTo>
                  <a:lnTo>
                    <a:pt x="2163" y="173"/>
                  </a:lnTo>
                  <a:lnTo>
                    <a:pt x="2168" y="171"/>
                  </a:lnTo>
                  <a:lnTo>
                    <a:pt x="2175" y="171"/>
                  </a:lnTo>
                  <a:lnTo>
                    <a:pt x="2181" y="171"/>
                  </a:lnTo>
                  <a:lnTo>
                    <a:pt x="2188" y="171"/>
                  </a:lnTo>
                  <a:lnTo>
                    <a:pt x="2193" y="173"/>
                  </a:lnTo>
                  <a:lnTo>
                    <a:pt x="2200" y="177"/>
                  </a:lnTo>
                  <a:lnTo>
                    <a:pt x="2206" y="181"/>
                  </a:lnTo>
                  <a:lnTo>
                    <a:pt x="2211" y="182"/>
                  </a:lnTo>
                  <a:lnTo>
                    <a:pt x="2217" y="181"/>
                  </a:lnTo>
                  <a:lnTo>
                    <a:pt x="2221" y="179"/>
                  </a:lnTo>
                  <a:lnTo>
                    <a:pt x="2225" y="176"/>
                  </a:lnTo>
                  <a:lnTo>
                    <a:pt x="2228" y="172"/>
                  </a:lnTo>
                  <a:lnTo>
                    <a:pt x="2232" y="169"/>
                  </a:lnTo>
                  <a:lnTo>
                    <a:pt x="2235" y="166"/>
                  </a:lnTo>
                  <a:lnTo>
                    <a:pt x="2238" y="162"/>
                  </a:lnTo>
                  <a:lnTo>
                    <a:pt x="2238" y="156"/>
                  </a:lnTo>
                  <a:lnTo>
                    <a:pt x="2253" y="157"/>
                  </a:lnTo>
                  <a:lnTo>
                    <a:pt x="2267" y="158"/>
                  </a:lnTo>
                  <a:lnTo>
                    <a:pt x="2280" y="159"/>
                  </a:lnTo>
                  <a:lnTo>
                    <a:pt x="2293" y="161"/>
                  </a:lnTo>
                  <a:lnTo>
                    <a:pt x="2307" y="162"/>
                  </a:lnTo>
                  <a:lnTo>
                    <a:pt x="2322" y="162"/>
                  </a:lnTo>
                  <a:lnTo>
                    <a:pt x="2336" y="162"/>
                  </a:lnTo>
                  <a:lnTo>
                    <a:pt x="2351" y="160"/>
                  </a:lnTo>
                  <a:lnTo>
                    <a:pt x="2361" y="158"/>
                  </a:lnTo>
                  <a:lnTo>
                    <a:pt x="2370" y="154"/>
                  </a:lnTo>
                  <a:lnTo>
                    <a:pt x="2377" y="148"/>
                  </a:lnTo>
                  <a:lnTo>
                    <a:pt x="2384" y="141"/>
                  </a:lnTo>
                  <a:lnTo>
                    <a:pt x="2390" y="135"/>
                  </a:lnTo>
                  <a:lnTo>
                    <a:pt x="2395" y="128"/>
                  </a:lnTo>
                  <a:lnTo>
                    <a:pt x="2401" y="120"/>
                  </a:lnTo>
                  <a:lnTo>
                    <a:pt x="2406" y="114"/>
                  </a:lnTo>
                  <a:lnTo>
                    <a:pt x="2420" y="116"/>
                  </a:lnTo>
                  <a:lnTo>
                    <a:pt x="2434" y="117"/>
                  </a:lnTo>
                  <a:lnTo>
                    <a:pt x="2446" y="118"/>
                  </a:lnTo>
                  <a:lnTo>
                    <a:pt x="2460" y="118"/>
                  </a:lnTo>
                  <a:lnTo>
                    <a:pt x="2474" y="118"/>
                  </a:lnTo>
                  <a:lnTo>
                    <a:pt x="2486" y="117"/>
                  </a:lnTo>
                  <a:lnTo>
                    <a:pt x="2500" y="115"/>
                  </a:lnTo>
                  <a:lnTo>
                    <a:pt x="2514" y="112"/>
                  </a:lnTo>
                  <a:lnTo>
                    <a:pt x="2521" y="109"/>
                  </a:lnTo>
                  <a:lnTo>
                    <a:pt x="2529" y="105"/>
                  </a:lnTo>
                  <a:lnTo>
                    <a:pt x="2536" y="100"/>
                  </a:lnTo>
                  <a:lnTo>
                    <a:pt x="2543" y="94"/>
                  </a:lnTo>
                  <a:lnTo>
                    <a:pt x="2551" y="91"/>
                  </a:lnTo>
                  <a:lnTo>
                    <a:pt x="2560" y="87"/>
                  </a:lnTo>
                  <a:lnTo>
                    <a:pt x="2564" y="86"/>
                  </a:lnTo>
                  <a:lnTo>
                    <a:pt x="2568" y="86"/>
                  </a:lnTo>
                  <a:lnTo>
                    <a:pt x="2573" y="87"/>
                  </a:lnTo>
                  <a:lnTo>
                    <a:pt x="2577" y="90"/>
                  </a:lnTo>
                  <a:lnTo>
                    <a:pt x="2586" y="88"/>
                  </a:lnTo>
                  <a:lnTo>
                    <a:pt x="2594" y="87"/>
                  </a:lnTo>
                  <a:lnTo>
                    <a:pt x="2602" y="86"/>
                  </a:lnTo>
                  <a:lnTo>
                    <a:pt x="2609" y="86"/>
                  </a:lnTo>
                  <a:lnTo>
                    <a:pt x="2616" y="85"/>
                  </a:lnTo>
                  <a:lnTo>
                    <a:pt x="2623" y="84"/>
                  </a:lnTo>
                  <a:lnTo>
                    <a:pt x="2631" y="83"/>
                  </a:lnTo>
                  <a:lnTo>
                    <a:pt x="2638" y="83"/>
                  </a:lnTo>
                  <a:lnTo>
                    <a:pt x="2644" y="77"/>
                  </a:lnTo>
                  <a:lnTo>
                    <a:pt x="2651" y="73"/>
                  </a:lnTo>
                  <a:lnTo>
                    <a:pt x="2659" y="70"/>
                  </a:lnTo>
                  <a:lnTo>
                    <a:pt x="2667" y="68"/>
                  </a:lnTo>
                  <a:lnTo>
                    <a:pt x="2676" y="64"/>
                  </a:lnTo>
                  <a:lnTo>
                    <a:pt x="2684" y="62"/>
                  </a:lnTo>
                  <a:lnTo>
                    <a:pt x="2692" y="58"/>
                  </a:lnTo>
                  <a:lnTo>
                    <a:pt x="2699" y="53"/>
                  </a:lnTo>
                  <a:lnTo>
                    <a:pt x="2705" y="54"/>
                  </a:lnTo>
                  <a:lnTo>
                    <a:pt x="2709" y="54"/>
                  </a:lnTo>
                  <a:lnTo>
                    <a:pt x="2714" y="54"/>
                  </a:lnTo>
                  <a:lnTo>
                    <a:pt x="2718" y="52"/>
                  </a:lnTo>
                  <a:lnTo>
                    <a:pt x="2727" y="49"/>
                  </a:lnTo>
                  <a:lnTo>
                    <a:pt x="2734" y="43"/>
                  </a:lnTo>
                  <a:lnTo>
                    <a:pt x="2742" y="39"/>
                  </a:lnTo>
                  <a:lnTo>
                    <a:pt x="2749" y="37"/>
                  </a:lnTo>
                  <a:lnTo>
                    <a:pt x="2753" y="37"/>
                  </a:lnTo>
                  <a:lnTo>
                    <a:pt x="2757" y="37"/>
                  </a:lnTo>
                  <a:lnTo>
                    <a:pt x="2763" y="38"/>
                  </a:lnTo>
                  <a:lnTo>
                    <a:pt x="2767" y="41"/>
                  </a:lnTo>
                  <a:lnTo>
                    <a:pt x="2772" y="40"/>
                  </a:lnTo>
                  <a:lnTo>
                    <a:pt x="2778" y="39"/>
                  </a:lnTo>
                  <a:lnTo>
                    <a:pt x="2782" y="38"/>
                  </a:lnTo>
                  <a:lnTo>
                    <a:pt x="2788" y="37"/>
                  </a:lnTo>
                  <a:lnTo>
                    <a:pt x="2792" y="36"/>
                  </a:lnTo>
                  <a:lnTo>
                    <a:pt x="2796" y="32"/>
                  </a:lnTo>
                  <a:lnTo>
                    <a:pt x="2800" y="30"/>
                  </a:lnTo>
                  <a:lnTo>
                    <a:pt x="2804" y="26"/>
                  </a:lnTo>
                  <a:lnTo>
                    <a:pt x="2806" y="28"/>
                  </a:lnTo>
                  <a:lnTo>
                    <a:pt x="2807" y="30"/>
                  </a:lnTo>
                  <a:lnTo>
                    <a:pt x="2807" y="33"/>
                  </a:lnTo>
                  <a:lnTo>
                    <a:pt x="2807" y="38"/>
                  </a:lnTo>
                  <a:lnTo>
                    <a:pt x="2807" y="43"/>
                  </a:lnTo>
                  <a:lnTo>
                    <a:pt x="2807" y="48"/>
                  </a:lnTo>
                  <a:lnTo>
                    <a:pt x="2808" y="52"/>
                  </a:lnTo>
                  <a:lnTo>
                    <a:pt x="2810" y="55"/>
                  </a:lnTo>
                  <a:lnTo>
                    <a:pt x="2806" y="58"/>
                  </a:lnTo>
                  <a:lnTo>
                    <a:pt x="2800" y="60"/>
                  </a:lnTo>
                  <a:lnTo>
                    <a:pt x="2794" y="62"/>
                  </a:lnTo>
                  <a:lnTo>
                    <a:pt x="2789" y="63"/>
                  </a:lnTo>
                  <a:lnTo>
                    <a:pt x="2785" y="65"/>
                  </a:lnTo>
                  <a:lnTo>
                    <a:pt x="2781" y="68"/>
                  </a:lnTo>
                  <a:lnTo>
                    <a:pt x="2776" y="70"/>
                  </a:lnTo>
                  <a:lnTo>
                    <a:pt x="2775" y="74"/>
                  </a:lnTo>
                  <a:lnTo>
                    <a:pt x="2772" y="77"/>
                  </a:lnTo>
                  <a:lnTo>
                    <a:pt x="2768" y="80"/>
                  </a:lnTo>
                  <a:lnTo>
                    <a:pt x="2764" y="82"/>
                  </a:lnTo>
                  <a:lnTo>
                    <a:pt x="2760" y="84"/>
                  </a:lnTo>
                  <a:lnTo>
                    <a:pt x="2750" y="85"/>
                  </a:lnTo>
                  <a:lnTo>
                    <a:pt x="2739" y="85"/>
                  </a:lnTo>
                  <a:lnTo>
                    <a:pt x="2730" y="85"/>
                  </a:lnTo>
                  <a:lnTo>
                    <a:pt x="2720" y="84"/>
                  </a:lnTo>
                  <a:lnTo>
                    <a:pt x="2710" y="84"/>
                  </a:lnTo>
                  <a:lnTo>
                    <a:pt x="2702" y="85"/>
                  </a:lnTo>
                  <a:lnTo>
                    <a:pt x="2699" y="91"/>
                  </a:lnTo>
                  <a:lnTo>
                    <a:pt x="2696" y="95"/>
                  </a:lnTo>
                  <a:lnTo>
                    <a:pt x="2694" y="97"/>
                  </a:lnTo>
                  <a:lnTo>
                    <a:pt x="2689" y="100"/>
                  </a:lnTo>
                  <a:lnTo>
                    <a:pt x="2685" y="101"/>
                  </a:lnTo>
                  <a:lnTo>
                    <a:pt x="2680" y="103"/>
                  </a:lnTo>
                  <a:lnTo>
                    <a:pt x="2674" y="106"/>
                  </a:lnTo>
                  <a:lnTo>
                    <a:pt x="2670" y="109"/>
                  </a:lnTo>
                  <a:lnTo>
                    <a:pt x="2667" y="111"/>
                  </a:lnTo>
                  <a:lnTo>
                    <a:pt x="2663" y="111"/>
                  </a:lnTo>
                  <a:lnTo>
                    <a:pt x="2660" y="109"/>
                  </a:lnTo>
                  <a:lnTo>
                    <a:pt x="2658" y="109"/>
                  </a:lnTo>
                  <a:lnTo>
                    <a:pt x="2655" y="108"/>
                  </a:lnTo>
                  <a:lnTo>
                    <a:pt x="2653" y="107"/>
                  </a:lnTo>
                  <a:lnTo>
                    <a:pt x="2651" y="105"/>
                  </a:lnTo>
                  <a:lnTo>
                    <a:pt x="2648" y="104"/>
                  </a:lnTo>
                  <a:lnTo>
                    <a:pt x="2641" y="103"/>
                  </a:lnTo>
                  <a:lnTo>
                    <a:pt x="2636" y="104"/>
                  </a:lnTo>
                  <a:lnTo>
                    <a:pt x="2630" y="105"/>
                  </a:lnTo>
                  <a:lnTo>
                    <a:pt x="2626" y="107"/>
                  </a:lnTo>
                  <a:lnTo>
                    <a:pt x="2618" y="114"/>
                  </a:lnTo>
                  <a:lnTo>
                    <a:pt x="2611" y="122"/>
                  </a:lnTo>
                  <a:lnTo>
                    <a:pt x="2604" y="130"/>
                  </a:lnTo>
                  <a:lnTo>
                    <a:pt x="2595" y="137"/>
                  </a:lnTo>
                  <a:lnTo>
                    <a:pt x="2591" y="140"/>
                  </a:lnTo>
                  <a:lnTo>
                    <a:pt x="2586" y="143"/>
                  </a:lnTo>
                  <a:lnTo>
                    <a:pt x="2580" y="144"/>
                  </a:lnTo>
                  <a:lnTo>
                    <a:pt x="2572" y="144"/>
                  </a:lnTo>
                  <a:lnTo>
                    <a:pt x="2566" y="146"/>
                  </a:lnTo>
                  <a:lnTo>
                    <a:pt x="2561" y="148"/>
                  </a:lnTo>
                  <a:lnTo>
                    <a:pt x="2555" y="148"/>
                  </a:lnTo>
                  <a:lnTo>
                    <a:pt x="2550" y="148"/>
                  </a:lnTo>
                  <a:lnTo>
                    <a:pt x="2537" y="148"/>
                  </a:lnTo>
                  <a:lnTo>
                    <a:pt x="2526" y="147"/>
                  </a:lnTo>
                  <a:lnTo>
                    <a:pt x="2521" y="147"/>
                  </a:lnTo>
                  <a:lnTo>
                    <a:pt x="2515" y="147"/>
                  </a:lnTo>
                  <a:lnTo>
                    <a:pt x="2510" y="148"/>
                  </a:lnTo>
                  <a:lnTo>
                    <a:pt x="2506" y="150"/>
                  </a:lnTo>
                  <a:lnTo>
                    <a:pt x="2503" y="154"/>
                  </a:lnTo>
                  <a:lnTo>
                    <a:pt x="2500" y="157"/>
                  </a:lnTo>
                  <a:lnTo>
                    <a:pt x="2497" y="162"/>
                  </a:lnTo>
                  <a:lnTo>
                    <a:pt x="2496" y="169"/>
                  </a:lnTo>
                  <a:lnTo>
                    <a:pt x="2490" y="172"/>
                  </a:lnTo>
                  <a:lnTo>
                    <a:pt x="2485" y="176"/>
                  </a:lnTo>
                  <a:lnTo>
                    <a:pt x="2479" y="177"/>
                  </a:lnTo>
                  <a:lnTo>
                    <a:pt x="2472" y="179"/>
                  </a:lnTo>
                  <a:lnTo>
                    <a:pt x="2460" y="180"/>
                  </a:lnTo>
                  <a:lnTo>
                    <a:pt x="2448" y="180"/>
                  </a:lnTo>
                  <a:lnTo>
                    <a:pt x="2434" y="179"/>
                  </a:lnTo>
                  <a:lnTo>
                    <a:pt x="2421" y="180"/>
                  </a:lnTo>
                  <a:lnTo>
                    <a:pt x="2416" y="180"/>
                  </a:lnTo>
                  <a:lnTo>
                    <a:pt x="2409" y="181"/>
                  </a:lnTo>
                  <a:lnTo>
                    <a:pt x="2403" y="183"/>
                  </a:lnTo>
                  <a:lnTo>
                    <a:pt x="2398" y="186"/>
                  </a:lnTo>
                  <a:lnTo>
                    <a:pt x="2385" y="192"/>
                  </a:lnTo>
                  <a:lnTo>
                    <a:pt x="2373" y="198"/>
                  </a:lnTo>
                  <a:lnTo>
                    <a:pt x="2359" y="202"/>
                  </a:lnTo>
                  <a:lnTo>
                    <a:pt x="2345" y="204"/>
                  </a:lnTo>
                  <a:lnTo>
                    <a:pt x="2332" y="206"/>
                  </a:lnTo>
                  <a:lnTo>
                    <a:pt x="2318" y="206"/>
                  </a:lnTo>
                  <a:lnTo>
                    <a:pt x="2302" y="205"/>
                  </a:lnTo>
                  <a:lnTo>
                    <a:pt x="2287" y="203"/>
                  </a:lnTo>
                  <a:lnTo>
                    <a:pt x="2285" y="206"/>
                  </a:lnTo>
                  <a:lnTo>
                    <a:pt x="2279" y="210"/>
                  </a:lnTo>
                  <a:lnTo>
                    <a:pt x="2273" y="212"/>
                  </a:lnTo>
                  <a:lnTo>
                    <a:pt x="2267" y="213"/>
                  </a:lnTo>
                  <a:lnTo>
                    <a:pt x="2261" y="215"/>
                  </a:lnTo>
                  <a:lnTo>
                    <a:pt x="2254" y="216"/>
                  </a:lnTo>
                  <a:lnTo>
                    <a:pt x="2247" y="218"/>
                  </a:lnTo>
                  <a:lnTo>
                    <a:pt x="2240" y="220"/>
                  </a:lnTo>
                  <a:lnTo>
                    <a:pt x="2236" y="218"/>
                  </a:lnTo>
                  <a:lnTo>
                    <a:pt x="2231" y="216"/>
                  </a:lnTo>
                  <a:lnTo>
                    <a:pt x="2226" y="215"/>
                  </a:lnTo>
                  <a:lnTo>
                    <a:pt x="2221" y="214"/>
                  </a:lnTo>
                  <a:lnTo>
                    <a:pt x="2215" y="213"/>
                  </a:lnTo>
                  <a:lnTo>
                    <a:pt x="2211" y="213"/>
                  </a:lnTo>
                  <a:lnTo>
                    <a:pt x="2206" y="212"/>
                  </a:lnTo>
                  <a:lnTo>
                    <a:pt x="2200" y="211"/>
                  </a:lnTo>
                  <a:lnTo>
                    <a:pt x="2193" y="219"/>
                  </a:lnTo>
                  <a:lnTo>
                    <a:pt x="2186" y="225"/>
                  </a:lnTo>
                  <a:lnTo>
                    <a:pt x="2177" y="230"/>
                  </a:lnTo>
                  <a:lnTo>
                    <a:pt x="2167" y="233"/>
                  </a:lnTo>
                  <a:lnTo>
                    <a:pt x="2157" y="235"/>
                  </a:lnTo>
                  <a:lnTo>
                    <a:pt x="2146" y="237"/>
                  </a:lnTo>
                  <a:lnTo>
                    <a:pt x="2135" y="237"/>
                  </a:lnTo>
                  <a:lnTo>
                    <a:pt x="2124" y="238"/>
                  </a:lnTo>
                  <a:lnTo>
                    <a:pt x="2101" y="240"/>
                  </a:lnTo>
                  <a:lnTo>
                    <a:pt x="2080" y="243"/>
                  </a:lnTo>
                  <a:lnTo>
                    <a:pt x="2072" y="246"/>
                  </a:lnTo>
                  <a:lnTo>
                    <a:pt x="2062" y="250"/>
                  </a:lnTo>
                  <a:lnTo>
                    <a:pt x="2055" y="256"/>
                  </a:lnTo>
                  <a:lnTo>
                    <a:pt x="2048" y="264"/>
                  </a:lnTo>
                  <a:lnTo>
                    <a:pt x="2044" y="266"/>
                  </a:lnTo>
                  <a:lnTo>
                    <a:pt x="2040" y="267"/>
                  </a:lnTo>
                  <a:lnTo>
                    <a:pt x="2036" y="268"/>
                  </a:lnTo>
                  <a:lnTo>
                    <a:pt x="2032" y="268"/>
                  </a:lnTo>
                  <a:lnTo>
                    <a:pt x="2025" y="267"/>
                  </a:lnTo>
                  <a:lnTo>
                    <a:pt x="2016" y="264"/>
                  </a:lnTo>
                  <a:lnTo>
                    <a:pt x="2010" y="262"/>
                  </a:lnTo>
                  <a:lnTo>
                    <a:pt x="2001" y="261"/>
                  </a:lnTo>
                  <a:lnTo>
                    <a:pt x="1998" y="262"/>
                  </a:lnTo>
                  <a:lnTo>
                    <a:pt x="1994" y="263"/>
                  </a:lnTo>
                  <a:lnTo>
                    <a:pt x="1992" y="264"/>
                  </a:lnTo>
                  <a:lnTo>
                    <a:pt x="1987" y="267"/>
                  </a:lnTo>
                  <a:lnTo>
                    <a:pt x="1979" y="268"/>
                  </a:lnTo>
                  <a:lnTo>
                    <a:pt x="1971" y="270"/>
                  </a:lnTo>
                  <a:lnTo>
                    <a:pt x="1963" y="273"/>
                  </a:lnTo>
                  <a:lnTo>
                    <a:pt x="1954" y="276"/>
                  </a:lnTo>
                  <a:lnTo>
                    <a:pt x="1947" y="279"/>
                  </a:lnTo>
                  <a:lnTo>
                    <a:pt x="1939" y="281"/>
                  </a:lnTo>
                  <a:lnTo>
                    <a:pt x="1931" y="284"/>
                  </a:lnTo>
                  <a:lnTo>
                    <a:pt x="1921" y="285"/>
                  </a:lnTo>
                  <a:lnTo>
                    <a:pt x="1913" y="290"/>
                  </a:lnTo>
                  <a:lnTo>
                    <a:pt x="1902" y="294"/>
                  </a:lnTo>
                  <a:lnTo>
                    <a:pt x="1891" y="297"/>
                  </a:lnTo>
                  <a:lnTo>
                    <a:pt x="1878" y="299"/>
                  </a:lnTo>
                  <a:lnTo>
                    <a:pt x="1864" y="299"/>
                  </a:lnTo>
                  <a:lnTo>
                    <a:pt x="1852" y="299"/>
                  </a:lnTo>
                  <a:lnTo>
                    <a:pt x="1840" y="297"/>
                  </a:lnTo>
                  <a:lnTo>
                    <a:pt x="1827" y="295"/>
                  </a:lnTo>
                  <a:lnTo>
                    <a:pt x="1823" y="293"/>
                  </a:lnTo>
                  <a:lnTo>
                    <a:pt x="1820" y="290"/>
                  </a:lnTo>
                  <a:lnTo>
                    <a:pt x="1816" y="289"/>
                  </a:lnTo>
                  <a:lnTo>
                    <a:pt x="1813" y="288"/>
                  </a:lnTo>
                  <a:lnTo>
                    <a:pt x="1805" y="289"/>
                  </a:lnTo>
                  <a:lnTo>
                    <a:pt x="1798" y="291"/>
                  </a:lnTo>
                  <a:lnTo>
                    <a:pt x="1790" y="294"/>
                  </a:lnTo>
                  <a:lnTo>
                    <a:pt x="1782" y="297"/>
                  </a:lnTo>
                  <a:lnTo>
                    <a:pt x="1775" y="300"/>
                  </a:lnTo>
                  <a:lnTo>
                    <a:pt x="1766" y="301"/>
                  </a:lnTo>
                  <a:lnTo>
                    <a:pt x="1757" y="302"/>
                  </a:lnTo>
                  <a:lnTo>
                    <a:pt x="1746" y="302"/>
                  </a:lnTo>
                  <a:lnTo>
                    <a:pt x="1735" y="302"/>
                  </a:lnTo>
                  <a:lnTo>
                    <a:pt x="1725" y="300"/>
                  </a:lnTo>
                  <a:lnTo>
                    <a:pt x="1714" y="299"/>
                  </a:lnTo>
                  <a:lnTo>
                    <a:pt x="1704" y="299"/>
                  </a:lnTo>
                  <a:lnTo>
                    <a:pt x="1694" y="299"/>
                  </a:lnTo>
                  <a:lnTo>
                    <a:pt x="1685" y="301"/>
                  </a:lnTo>
                  <a:lnTo>
                    <a:pt x="1675" y="304"/>
                  </a:lnTo>
                  <a:lnTo>
                    <a:pt x="1665" y="305"/>
                  </a:lnTo>
                  <a:lnTo>
                    <a:pt x="1656" y="305"/>
                  </a:lnTo>
                  <a:lnTo>
                    <a:pt x="1646" y="304"/>
                  </a:lnTo>
                  <a:lnTo>
                    <a:pt x="1630" y="300"/>
                  </a:lnTo>
                  <a:lnTo>
                    <a:pt x="1613" y="296"/>
                  </a:lnTo>
                  <a:lnTo>
                    <a:pt x="1605" y="295"/>
                  </a:lnTo>
                  <a:lnTo>
                    <a:pt x="1598" y="294"/>
                  </a:lnTo>
                  <a:lnTo>
                    <a:pt x="1589" y="293"/>
                  </a:lnTo>
                  <a:lnTo>
                    <a:pt x="1583" y="294"/>
                  </a:lnTo>
                  <a:lnTo>
                    <a:pt x="1574" y="296"/>
                  </a:lnTo>
                  <a:lnTo>
                    <a:pt x="1567" y="299"/>
                  </a:lnTo>
                  <a:lnTo>
                    <a:pt x="1560" y="305"/>
                  </a:lnTo>
                  <a:lnTo>
                    <a:pt x="1552" y="311"/>
                  </a:lnTo>
                  <a:lnTo>
                    <a:pt x="1542" y="315"/>
                  </a:lnTo>
                  <a:lnTo>
                    <a:pt x="1533" y="316"/>
                  </a:lnTo>
                  <a:lnTo>
                    <a:pt x="1522" y="316"/>
                  </a:lnTo>
                  <a:lnTo>
                    <a:pt x="1512" y="315"/>
                  </a:lnTo>
                  <a:lnTo>
                    <a:pt x="1501" y="312"/>
                  </a:lnTo>
                  <a:lnTo>
                    <a:pt x="1491" y="310"/>
                  </a:lnTo>
                  <a:lnTo>
                    <a:pt x="1483" y="306"/>
                  </a:lnTo>
                  <a:lnTo>
                    <a:pt x="1473" y="301"/>
                  </a:lnTo>
                  <a:lnTo>
                    <a:pt x="1460" y="302"/>
                  </a:lnTo>
                  <a:lnTo>
                    <a:pt x="1446" y="306"/>
                  </a:lnTo>
                  <a:lnTo>
                    <a:pt x="1433" y="309"/>
                  </a:lnTo>
                  <a:lnTo>
                    <a:pt x="1421" y="312"/>
                  </a:lnTo>
                  <a:lnTo>
                    <a:pt x="1407" y="317"/>
                  </a:lnTo>
                  <a:lnTo>
                    <a:pt x="1395" y="320"/>
                  </a:lnTo>
                  <a:lnTo>
                    <a:pt x="1381" y="322"/>
                  </a:lnTo>
                  <a:lnTo>
                    <a:pt x="1366" y="322"/>
                  </a:lnTo>
                  <a:lnTo>
                    <a:pt x="1359" y="325"/>
                  </a:lnTo>
                  <a:lnTo>
                    <a:pt x="1353" y="325"/>
                  </a:lnTo>
                  <a:lnTo>
                    <a:pt x="1346" y="325"/>
                  </a:lnTo>
                  <a:lnTo>
                    <a:pt x="1341" y="322"/>
                  </a:lnTo>
                  <a:lnTo>
                    <a:pt x="1328" y="319"/>
                  </a:lnTo>
                  <a:lnTo>
                    <a:pt x="1316" y="313"/>
                  </a:lnTo>
                  <a:lnTo>
                    <a:pt x="1305" y="309"/>
                  </a:lnTo>
                  <a:lnTo>
                    <a:pt x="1294" y="307"/>
                  </a:lnTo>
                  <a:lnTo>
                    <a:pt x="1287" y="308"/>
                  </a:lnTo>
                  <a:lnTo>
                    <a:pt x="1281" y="309"/>
                  </a:lnTo>
                  <a:lnTo>
                    <a:pt x="1274" y="312"/>
                  </a:lnTo>
                  <a:lnTo>
                    <a:pt x="1269" y="317"/>
                  </a:lnTo>
                  <a:lnTo>
                    <a:pt x="1255" y="317"/>
                  </a:lnTo>
                  <a:lnTo>
                    <a:pt x="1240" y="317"/>
                  </a:lnTo>
                  <a:lnTo>
                    <a:pt x="1226" y="317"/>
                  </a:lnTo>
                  <a:lnTo>
                    <a:pt x="1214" y="316"/>
                  </a:lnTo>
                  <a:lnTo>
                    <a:pt x="1200" y="313"/>
                  </a:lnTo>
                  <a:lnTo>
                    <a:pt x="1187" y="310"/>
                  </a:lnTo>
                  <a:lnTo>
                    <a:pt x="1175" y="306"/>
                  </a:lnTo>
                  <a:lnTo>
                    <a:pt x="1164" y="299"/>
                  </a:lnTo>
                  <a:lnTo>
                    <a:pt x="1151" y="298"/>
                  </a:lnTo>
                  <a:lnTo>
                    <a:pt x="1139" y="297"/>
                  </a:lnTo>
                  <a:lnTo>
                    <a:pt x="1126" y="297"/>
                  </a:lnTo>
                  <a:lnTo>
                    <a:pt x="1114" y="298"/>
                  </a:lnTo>
                  <a:lnTo>
                    <a:pt x="1091" y="300"/>
                  </a:lnTo>
                  <a:lnTo>
                    <a:pt x="1066" y="301"/>
                  </a:lnTo>
                  <a:lnTo>
                    <a:pt x="1055" y="302"/>
                  </a:lnTo>
                  <a:lnTo>
                    <a:pt x="1042" y="302"/>
                  </a:lnTo>
                  <a:lnTo>
                    <a:pt x="1031" y="301"/>
                  </a:lnTo>
                  <a:lnTo>
                    <a:pt x="1020" y="299"/>
                  </a:lnTo>
                  <a:lnTo>
                    <a:pt x="1009" y="296"/>
                  </a:lnTo>
                  <a:lnTo>
                    <a:pt x="998" y="290"/>
                  </a:lnTo>
                  <a:lnTo>
                    <a:pt x="988" y="285"/>
                  </a:lnTo>
                  <a:lnTo>
                    <a:pt x="979" y="276"/>
                  </a:lnTo>
                  <a:lnTo>
                    <a:pt x="969" y="278"/>
                  </a:lnTo>
                  <a:lnTo>
                    <a:pt x="959" y="279"/>
                  </a:lnTo>
                  <a:lnTo>
                    <a:pt x="948" y="281"/>
                  </a:lnTo>
                  <a:lnTo>
                    <a:pt x="939" y="283"/>
                  </a:lnTo>
                  <a:lnTo>
                    <a:pt x="929" y="284"/>
                  </a:lnTo>
                  <a:lnTo>
                    <a:pt x="918" y="285"/>
                  </a:lnTo>
                  <a:lnTo>
                    <a:pt x="908" y="286"/>
                  </a:lnTo>
                  <a:lnTo>
                    <a:pt x="897" y="287"/>
                  </a:lnTo>
                  <a:lnTo>
                    <a:pt x="886" y="280"/>
                  </a:lnTo>
                  <a:lnTo>
                    <a:pt x="875" y="276"/>
                  </a:lnTo>
                  <a:lnTo>
                    <a:pt x="864" y="273"/>
                  </a:lnTo>
                  <a:lnTo>
                    <a:pt x="851" y="270"/>
                  </a:lnTo>
                  <a:lnTo>
                    <a:pt x="828" y="269"/>
                  </a:lnTo>
                  <a:lnTo>
                    <a:pt x="803" y="270"/>
                  </a:lnTo>
                  <a:lnTo>
                    <a:pt x="780" y="272"/>
                  </a:lnTo>
                  <a:lnTo>
                    <a:pt x="755" y="272"/>
                  </a:lnTo>
                  <a:lnTo>
                    <a:pt x="744" y="269"/>
                  </a:lnTo>
                  <a:lnTo>
                    <a:pt x="733" y="266"/>
                  </a:lnTo>
                  <a:lnTo>
                    <a:pt x="720" y="262"/>
                  </a:lnTo>
                  <a:lnTo>
                    <a:pt x="709" y="255"/>
                  </a:lnTo>
                  <a:lnTo>
                    <a:pt x="702" y="248"/>
                  </a:lnTo>
                  <a:lnTo>
                    <a:pt x="694" y="244"/>
                  </a:lnTo>
                  <a:lnTo>
                    <a:pt x="686" y="242"/>
                  </a:lnTo>
                  <a:lnTo>
                    <a:pt x="677" y="241"/>
                  </a:lnTo>
                  <a:lnTo>
                    <a:pt x="659" y="241"/>
                  </a:lnTo>
                  <a:lnTo>
                    <a:pt x="643" y="244"/>
                  </a:lnTo>
                  <a:lnTo>
                    <a:pt x="635" y="245"/>
                  </a:lnTo>
                  <a:lnTo>
                    <a:pt x="626" y="246"/>
                  </a:lnTo>
                  <a:lnTo>
                    <a:pt x="617" y="246"/>
                  </a:lnTo>
                  <a:lnTo>
                    <a:pt x="608" y="245"/>
                  </a:lnTo>
                  <a:lnTo>
                    <a:pt x="601" y="243"/>
                  </a:lnTo>
                  <a:lnTo>
                    <a:pt x="593" y="240"/>
                  </a:lnTo>
                  <a:lnTo>
                    <a:pt x="586" y="234"/>
                  </a:lnTo>
                  <a:lnTo>
                    <a:pt x="578" y="225"/>
                  </a:lnTo>
                  <a:lnTo>
                    <a:pt x="574" y="223"/>
                  </a:lnTo>
                  <a:lnTo>
                    <a:pt x="568" y="222"/>
                  </a:lnTo>
                  <a:lnTo>
                    <a:pt x="563" y="221"/>
                  </a:lnTo>
                  <a:lnTo>
                    <a:pt x="556" y="220"/>
                  </a:lnTo>
                  <a:lnTo>
                    <a:pt x="543" y="220"/>
                  </a:lnTo>
                  <a:lnTo>
                    <a:pt x="531" y="220"/>
                  </a:lnTo>
                  <a:lnTo>
                    <a:pt x="517" y="220"/>
                  </a:lnTo>
                  <a:lnTo>
                    <a:pt x="505" y="219"/>
                  </a:lnTo>
                  <a:lnTo>
                    <a:pt x="499" y="216"/>
                  </a:lnTo>
                  <a:lnTo>
                    <a:pt x="494" y="215"/>
                  </a:lnTo>
                  <a:lnTo>
                    <a:pt x="488" y="212"/>
                  </a:lnTo>
                  <a:lnTo>
                    <a:pt x="484" y="209"/>
                  </a:lnTo>
                  <a:lnTo>
                    <a:pt x="476" y="203"/>
                  </a:lnTo>
                  <a:lnTo>
                    <a:pt x="467" y="198"/>
                  </a:lnTo>
                  <a:lnTo>
                    <a:pt x="459" y="193"/>
                  </a:lnTo>
                  <a:lnTo>
                    <a:pt x="449" y="189"/>
                  </a:lnTo>
                  <a:lnTo>
                    <a:pt x="431" y="183"/>
                  </a:lnTo>
                  <a:lnTo>
                    <a:pt x="412" y="179"/>
                  </a:lnTo>
                  <a:lnTo>
                    <a:pt x="391" y="177"/>
                  </a:lnTo>
                  <a:lnTo>
                    <a:pt x="372" y="176"/>
                  </a:lnTo>
                  <a:lnTo>
                    <a:pt x="351" y="176"/>
                  </a:lnTo>
                  <a:lnTo>
                    <a:pt x="331" y="175"/>
                  </a:lnTo>
                  <a:lnTo>
                    <a:pt x="314" y="167"/>
                  </a:lnTo>
                  <a:lnTo>
                    <a:pt x="297" y="159"/>
                  </a:lnTo>
                  <a:lnTo>
                    <a:pt x="281" y="152"/>
                  </a:lnTo>
                  <a:lnTo>
                    <a:pt x="263" y="146"/>
                  </a:lnTo>
                  <a:lnTo>
                    <a:pt x="245" y="140"/>
                  </a:lnTo>
                  <a:lnTo>
                    <a:pt x="225" y="137"/>
                  </a:lnTo>
                  <a:lnTo>
                    <a:pt x="206" y="135"/>
                  </a:lnTo>
                  <a:lnTo>
                    <a:pt x="185" y="135"/>
                  </a:lnTo>
                  <a:lnTo>
                    <a:pt x="130" y="100"/>
                  </a:lnTo>
                  <a:lnTo>
                    <a:pt x="123" y="100"/>
                  </a:lnTo>
                  <a:lnTo>
                    <a:pt x="116" y="100"/>
                  </a:lnTo>
                  <a:lnTo>
                    <a:pt x="108" y="101"/>
                  </a:lnTo>
                  <a:lnTo>
                    <a:pt x="98" y="102"/>
                  </a:lnTo>
                  <a:lnTo>
                    <a:pt x="90" y="102"/>
                  </a:lnTo>
                  <a:lnTo>
                    <a:pt x="80" y="102"/>
                  </a:lnTo>
                  <a:lnTo>
                    <a:pt x="72" y="101"/>
                  </a:lnTo>
                  <a:lnTo>
                    <a:pt x="64" y="97"/>
                  </a:lnTo>
                  <a:lnTo>
                    <a:pt x="58" y="92"/>
                  </a:lnTo>
                  <a:lnTo>
                    <a:pt x="54" y="86"/>
                  </a:lnTo>
                  <a:lnTo>
                    <a:pt x="49" y="80"/>
                  </a:lnTo>
                  <a:lnTo>
                    <a:pt x="43" y="73"/>
                  </a:lnTo>
                  <a:lnTo>
                    <a:pt x="36" y="68"/>
                  </a:lnTo>
                  <a:lnTo>
                    <a:pt x="28" y="64"/>
                  </a:lnTo>
                  <a:lnTo>
                    <a:pt x="24" y="63"/>
                  </a:lnTo>
                  <a:lnTo>
                    <a:pt x="20" y="63"/>
                  </a:lnTo>
                  <a:lnTo>
                    <a:pt x="14" y="63"/>
                  </a:lnTo>
                  <a:lnTo>
                    <a:pt x="9" y="64"/>
                  </a:lnTo>
                  <a:lnTo>
                    <a:pt x="7" y="65"/>
                  </a:lnTo>
                  <a:lnTo>
                    <a:pt x="6" y="58"/>
                  </a:lnTo>
                  <a:lnTo>
                    <a:pt x="4" y="50"/>
                  </a:lnTo>
                  <a:lnTo>
                    <a:pt x="3" y="42"/>
                  </a:lnTo>
                  <a:lnTo>
                    <a:pt x="3" y="33"/>
                  </a:lnTo>
                  <a:lnTo>
                    <a:pt x="2" y="26"/>
                  </a:lnTo>
                  <a:lnTo>
                    <a:pt x="0" y="18"/>
                  </a:lnTo>
                  <a:lnTo>
                    <a:pt x="0" y="9"/>
                  </a:lnTo>
                  <a:lnTo>
                    <a:pt x="2" y="0"/>
                  </a:lnTo>
                  <a:lnTo>
                    <a:pt x="4" y="1"/>
                  </a:lnTo>
                  <a:lnTo>
                    <a:pt x="7" y="2"/>
                  </a:lnTo>
                  <a:lnTo>
                    <a:pt x="11" y="4"/>
                  </a:lnTo>
                  <a:lnTo>
                    <a:pt x="13" y="6"/>
                  </a:lnTo>
                  <a:lnTo>
                    <a:pt x="18" y="10"/>
                  </a:lnTo>
                  <a:lnTo>
                    <a:pt x="22" y="17"/>
                  </a:lnTo>
                  <a:lnTo>
                    <a:pt x="27" y="22"/>
                  </a:lnTo>
                  <a:lnTo>
                    <a:pt x="32" y="28"/>
                  </a:lnTo>
                  <a:lnTo>
                    <a:pt x="39" y="33"/>
                  </a:lnTo>
                  <a:lnTo>
                    <a:pt x="46" y="37"/>
                  </a:lnTo>
                  <a:close/>
                </a:path>
              </a:pathLst>
            </a:custGeom>
            <a:solidFill>
              <a:srgbClr val="B57F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0" name="Freeform 249">
              <a:extLst>
                <a:ext uri="{FF2B5EF4-FFF2-40B4-BE49-F238E27FC236}">
                  <a16:creationId xmlns:a16="http://schemas.microsoft.com/office/drawing/2014/main" id="{C310406F-65CF-436F-974B-A621EBEE0F1F}"/>
                </a:ext>
              </a:extLst>
            </p:cNvPr>
            <p:cNvSpPr>
              <a:spLocks/>
            </p:cNvSpPr>
            <p:nvPr/>
          </p:nvSpPr>
          <p:spPr bwMode="auto">
            <a:xfrm>
              <a:off x="2389188" y="4214813"/>
              <a:ext cx="4435475" cy="528638"/>
            </a:xfrm>
            <a:custGeom>
              <a:avLst/>
              <a:gdLst>
                <a:gd name="T0" fmla="*/ 2781 w 2794"/>
                <a:gd name="T1" fmla="*/ 34 h 333"/>
                <a:gd name="T2" fmla="*/ 2680 w 2794"/>
                <a:gd name="T3" fmla="*/ 100 h 333"/>
                <a:gd name="T4" fmla="*/ 2407 w 2794"/>
                <a:gd name="T5" fmla="*/ 201 h 333"/>
                <a:gd name="T6" fmla="*/ 2090 w 2794"/>
                <a:gd name="T7" fmla="*/ 275 h 333"/>
                <a:gd name="T8" fmla="*/ 1826 w 2794"/>
                <a:gd name="T9" fmla="*/ 315 h 333"/>
                <a:gd name="T10" fmla="*/ 1681 w 2794"/>
                <a:gd name="T11" fmla="*/ 325 h 333"/>
                <a:gd name="T12" fmla="*/ 1262 w 2794"/>
                <a:gd name="T13" fmla="*/ 332 h 333"/>
                <a:gd name="T14" fmla="*/ 1052 w 2794"/>
                <a:gd name="T15" fmla="*/ 320 h 333"/>
                <a:gd name="T16" fmla="*/ 864 w 2794"/>
                <a:gd name="T17" fmla="*/ 304 h 333"/>
                <a:gd name="T18" fmla="*/ 686 w 2794"/>
                <a:gd name="T19" fmla="*/ 279 h 333"/>
                <a:gd name="T20" fmla="*/ 572 w 2794"/>
                <a:gd name="T21" fmla="*/ 261 h 333"/>
                <a:gd name="T22" fmla="*/ 423 w 2794"/>
                <a:gd name="T23" fmla="*/ 228 h 333"/>
                <a:gd name="T24" fmla="*/ 379 w 2794"/>
                <a:gd name="T25" fmla="*/ 216 h 333"/>
                <a:gd name="T26" fmla="*/ 341 w 2794"/>
                <a:gd name="T27" fmla="*/ 205 h 333"/>
                <a:gd name="T28" fmla="*/ 234 w 2794"/>
                <a:gd name="T29" fmla="*/ 171 h 333"/>
                <a:gd name="T30" fmla="*/ 162 w 2794"/>
                <a:gd name="T31" fmla="*/ 144 h 333"/>
                <a:gd name="T32" fmla="*/ 120 w 2794"/>
                <a:gd name="T33" fmla="*/ 122 h 333"/>
                <a:gd name="T34" fmla="*/ 61 w 2794"/>
                <a:gd name="T35" fmla="*/ 95 h 333"/>
                <a:gd name="T36" fmla="*/ 3 w 2794"/>
                <a:gd name="T37" fmla="*/ 40 h 333"/>
                <a:gd name="T38" fmla="*/ 4 w 2794"/>
                <a:gd name="T39" fmla="*/ 7 h 333"/>
                <a:gd name="T40" fmla="*/ 21 w 2794"/>
                <a:gd name="T41" fmla="*/ 13 h 333"/>
                <a:gd name="T42" fmla="*/ 42 w 2794"/>
                <a:gd name="T43" fmla="*/ 34 h 333"/>
                <a:gd name="T44" fmla="*/ 101 w 2794"/>
                <a:gd name="T45" fmla="*/ 43 h 333"/>
                <a:gd name="T46" fmla="*/ 173 w 2794"/>
                <a:gd name="T47" fmla="*/ 75 h 333"/>
                <a:gd name="T48" fmla="*/ 263 w 2794"/>
                <a:gd name="T49" fmla="*/ 91 h 333"/>
                <a:gd name="T50" fmla="*/ 351 w 2794"/>
                <a:gd name="T51" fmla="*/ 121 h 333"/>
                <a:gd name="T52" fmla="*/ 416 w 2794"/>
                <a:gd name="T53" fmla="*/ 122 h 333"/>
                <a:gd name="T54" fmla="*/ 500 w 2794"/>
                <a:gd name="T55" fmla="*/ 160 h 333"/>
                <a:gd name="T56" fmla="*/ 585 w 2794"/>
                <a:gd name="T57" fmla="*/ 179 h 333"/>
                <a:gd name="T58" fmla="*/ 683 w 2794"/>
                <a:gd name="T59" fmla="*/ 190 h 333"/>
                <a:gd name="T60" fmla="*/ 739 w 2794"/>
                <a:gd name="T61" fmla="*/ 211 h 333"/>
                <a:gd name="T62" fmla="*/ 861 w 2794"/>
                <a:gd name="T63" fmla="*/ 219 h 333"/>
                <a:gd name="T64" fmla="*/ 987 w 2794"/>
                <a:gd name="T65" fmla="*/ 235 h 333"/>
                <a:gd name="T66" fmla="*/ 1099 w 2794"/>
                <a:gd name="T67" fmla="*/ 240 h 333"/>
                <a:gd name="T68" fmla="*/ 1198 w 2794"/>
                <a:gd name="T69" fmla="*/ 258 h 333"/>
                <a:gd name="T70" fmla="*/ 1305 w 2794"/>
                <a:gd name="T71" fmla="*/ 256 h 333"/>
                <a:gd name="T72" fmla="*/ 1415 w 2794"/>
                <a:gd name="T73" fmla="*/ 250 h 333"/>
                <a:gd name="T74" fmla="*/ 1486 w 2794"/>
                <a:gd name="T75" fmla="*/ 253 h 333"/>
                <a:gd name="T76" fmla="*/ 1563 w 2794"/>
                <a:gd name="T77" fmla="*/ 247 h 333"/>
                <a:gd name="T78" fmla="*/ 1647 w 2794"/>
                <a:gd name="T79" fmla="*/ 244 h 333"/>
                <a:gd name="T80" fmla="*/ 1768 w 2794"/>
                <a:gd name="T81" fmla="*/ 243 h 333"/>
                <a:gd name="T82" fmla="*/ 1859 w 2794"/>
                <a:gd name="T83" fmla="*/ 239 h 333"/>
                <a:gd name="T84" fmla="*/ 1921 w 2794"/>
                <a:gd name="T85" fmla="*/ 225 h 333"/>
                <a:gd name="T86" fmla="*/ 1972 w 2794"/>
                <a:gd name="T87" fmla="*/ 214 h 333"/>
                <a:gd name="T88" fmla="*/ 2062 w 2794"/>
                <a:gd name="T89" fmla="*/ 200 h 333"/>
                <a:gd name="T90" fmla="*/ 2128 w 2794"/>
                <a:gd name="T91" fmla="*/ 182 h 333"/>
                <a:gd name="T92" fmla="*/ 2207 w 2794"/>
                <a:gd name="T93" fmla="*/ 158 h 333"/>
                <a:gd name="T94" fmla="*/ 2254 w 2794"/>
                <a:gd name="T95" fmla="*/ 158 h 333"/>
                <a:gd name="T96" fmla="*/ 2325 w 2794"/>
                <a:gd name="T97" fmla="*/ 150 h 333"/>
                <a:gd name="T98" fmla="*/ 2431 w 2794"/>
                <a:gd name="T99" fmla="*/ 121 h 333"/>
                <a:gd name="T100" fmla="*/ 2515 w 2794"/>
                <a:gd name="T101" fmla="*/ 94 h 333"/>
                <a:gd name="T102" fmla="*/ 2615 w 2794"/>
                <a:gd name="T103" fmla="*/ 62 h 333"/>
                <a:gd name="T104" fmla="*/ 2660 w 2794"/>
                <a:gd name="T105" fmla="*/ 52 h 333"/>
                <a:gd name="T106" fmla="*/ 2700 w 2794"/>
                <a:gd name="T107" fmla="*/ 33 h 333"/>
                <a:gd name="T108" fmla="*/ 2745 w 2794"/>
                <a:gd name="T109" fmla="*/ 30 h 333"/>
                <a:gd name="T110" fmla="*/ 2778 w 2794"/>
                <a:gd name="T111" fmla="*/ 13 h 333"/>
                <a:gd name="T112" fmla="*/ 2790 w 2794"/>
                <a:gd name="T113" fmla="*/ 11 h 33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94" h="333">
                  <a:moveTo>
                    <a:pt x="2783" y="21"/>
                  </a:moveTo>
                  <a:lnTo>
                    <a:pt x="2789" y="24"/>
                  </a:lnTo>
                  <a:lnTo>
                    <a:pt x="2790" y="26"/>
                  </a:lnTo>
                  <a:lnTo>
                    <a:pt x="2789" y="29"/>
                  </a:lnTo>
                  <a:lnTo>
                    <a:pt x="2786" y="31"/>
                  </a:lnTo>
                  <a:lnTo>
                    <a:pt x="2783" y="32"/>
                  </a:lnTo>
                  <a:lnTo>
                    <a:pt x="2781" y="34"/>
                  </a:lnTo>
                  <a:lnTo>
                    <a:pt x="2778" y="37"/>
                  </a:lnTo>
                  <a:lnTo>
                    <a:pt x="2779" y="40"/>
                  </a:lnTo>
                  <a:lnTo>
                    <a:pt x="2764" y="52"/>
                  </a:lnTo>
                  <a:lnTo>
                    <a:pt x="2749" y="63"/>
                  </a:lnTo>
                  <a:lnTo>
                    <a:pt x="2732" y="74"/>
                  </a:lnTo>
                  <a:lnTo>
                    <a:pt x="2716" y="83"/>
                  </a:lnTo>
                  <a:lnTo>
                    <a:pt x="2680" y="100"/>
                  </a:lnTo>
                  <a:lnTo>
                    <a:pt x="2644" y="116"/>
                  </a:lnTo>
                  <a:lnTo>
                    <a:pt x="2606" y="130"/>
                  </a:lnTo>
                  <a:lnTo>
                    <a:pt x="2569" y="144"/>
                  </a:lnTo>
                  <a:lnTo>
                    <a:pt x="2533" y="160"/>
                  </a:lnTo>
                  <a:lnTo>
                    <a:pt x="2499" y="176"/>
                  </a:lnTo>
                  <a:lnTo>
                    <a:pt x="2453" y="189"/>
                  </a:lnTo>
                  <a:lnTo>
                    <a:pt x="2407" y="201"/>
                  </a:lnTo>
                  <a:lnTo>
                    <a:pt x="2360" y="213"/>
                  </a:lnTo>
                  <a:lnTo>
                    <a:pt x="2315" y="224"/>
                  </a:lnTo>
                  <a:lnTo>
                    <a:pt x="2268" y="236"/>
                  </a:lnTo>
                  <a:lnTo>
                    <a:pt x="2221" y="247"/>
                  </a:lnTo>
                  <a:lnTo>
                    <a:pt x="2175" y="258"/>
                  </a:lnTo>
                  <a:lnTo>
                    <a:pt x="2128" y="269"/>
                  </a:lnTo>
                  <a:lnTo>
                    <a:pt x="2090" y="275"/>
                  </a:lnTo>
                  <a:lnTo>
                    <a:pt x="2052" y="281"/>
                  </a:lnTo>
                  <a:lnTo>
                    <a:pt x="2014" y="288"/>
                  </a:lnTo>
                  <a:lnTo>
                    <a:pt x="1975" y="294"/>
                  </a:lnTo>
                  <a:lnTo>
                    <a:pt x="1938" y="301"/>
                  </a:lnTo>
                  <a:lnTo>
                    <a:pt x="1899" y="307"/>
                  </a:lnTo>
                  <a:lnTo>
                    <a:pt x="1862" y="312"/>
                  </a:lnTo>
                  <a:lnTo>
                    <a:pt x="1826" y="315"/>
                  </a:lnTo>
                  <a:lnTo>
                    <a:pt x="1806" y="319"/>
                  </a:lnTo>
                  <a:lnTo>
                    <a:pt x="1787" y="321"/>
                  </a:lnTo>
                  <a:lnTo>
                    <a:pt x="1766" y="322"/>
                  </a:lnTo>
                  <a:lnTo>
                    <a:pt x="1745" y="323"/>
                  </a:lnTo>
                  <a:lnTo>
                    <a:pt x="1723" y="323"/>
                  </a:lnTo>
                  <a:lnTo>
                    <a:pt x="1703" y="324"/>
                  </a:lnTo>
                  <a:lnTo>
                    <a:pt x="1681" y="325"/>
                  </a:lnTo>
                  <a:lnTo>
                    <a:pt x="1660" y="328"/>
                  </a:lnTo>
                  <a:lnTo>
                    <a:pt x="1593" y="330"/>
                  </a:lnTo>
                  <a:lnTo>
                    <a:pt x="1529" y="332"/>
                  </a:lnTo>
                  <a:lnTo>
                    <a:pt x="1462" y="333"/>
                  </a:lnTo>
                  <a:lnTo>
                    <a:pt x="1396" y="333"/>
                  </a:lnTo>
                  <a:lnTo>
                    <a:pt x="1330" y="333"/>
                  </a:lnTo>
                  <a:lnTo>
                    <a:pt x="1262" y="332"/>
                  </a:lnTo>
                  <a:lnTo>
                    <a:pt x="1194" y="330"/>
                  </a:lnTo>
                  <a:lnTo>
                    <a:pt x="1126" y="328"/>
                  </a:lnTo>
                  <a:lnTo>
                    <a:pt x="1113" y="326"/>
                  </a:lnTo>
                  <a:lnTo>
                    <a:pt x="1097" y="325"/>
                  </a:lnTo>
                  <a:lnTo>
                    <a:pt x="1082" y="323"/>
                  </a:lnTo>
                  <a:lnTo>
                    <a:pt x="1067" y="321"/>
                  </a:lnTo>
                  <a:lnTo>
                    <a:pt x="1052" y="320"/>
                  </a:lnTo>
                  <a:lnTo>
                    <a:pt x="1037" y="318"/>
                  </a:lnTo>
                  <a:lnTo>
                    <a:pt x="1021" y="318"/>
                  </a:lnTo>
                  <a:lnTo>
                    <a:pt x="1006" y="318"/>
                  </a:lnTo>
                  <a:lnTo>
                    <a:pt x="969" y="314"/>
                  </a:lnTo>
                  <a:lnTo>
                    <a:pt x="933" y="310"/>
                  </a:lnTo>
                  <a:lnTo>
                    <a:pt x="898" y="308"/>
                  </a:lnTo>
                  <a:lnTo>
                    <a:pt x="864" y="304"/>
                  </a:lnTo>
                  <a:lnTo>
                    <a:pt x="829" y="300"/>
                  </a:lnTo>
                  <a:lnTo>
                    <a:pt x="795" y="296"/>
                  </a:lnTo>
                  <a:lnTo>
                    <a:pt x="760" y="290"/>
                  </a:lnTo>
                  <a:lnTo>
                    <a:pt x="724" y="282"/>
                  </a:lnTo>
                  <a:lnTo>
                    <a:pt x="712" y="281"/>
                  </a:lnTo>
                  <a:lnTo>
                    <a:pt x="698" y="280"/>
                  </a:lnTo>
                  <a:lnTo>
                    <a:pt x="686" y="279"/>
                  </a:lnTo>
                  <a:lnTo>
                    <a:pt x="672" y="278"/>
                  </a:lnTo>
                  <a:lnTo>
                    <a:pt x="659" y="277"/>
                  </a:lnTo>
                  <a:lnTo>
                    <a:pt x="646" y="273"/>
                  </a:lnTo>
                  <a:lnTo>
                    <a:pt x="633" y="271"/>
                  </a:lnTo>
                  <a:lnTo>
                    <a:pt x="622" y="267"/>
                  </a:lnTo>
                  <a:lnTo>
                    <a:pt x="597" y="266"/>
                  </a:lnTo>
                  <a:lnTo>
                    <a:pt x="572" y="261"/>
                  </a:lnTo>
                  <a:lnTo>
                    <a:pt x="549" y="257"/>
                  </a:lnTo>
                  <a:lnTo>
                    <a:pt x="525" y="251"/>
                  </a:lnTo>
                  <a:lnTo>
                    <a:pt x="502" y="245"/>
                  </a:lnTo>
                  <a:lnTo>
                    <a:pt x="477" y="239"/>
                  </a:lnTo>
                  <a:lnTo>
                    <a:pt x="453" y="234"/>
                  </a:lnTo>
                  <a:lnTo>
                    <a:pt x="429" y="229"/>
                  </a:lnTo>
                  <a:lnTo>
                    <a:pt x="423" y="228"/>
                  </a:lnTo>
                  <a:lnTo>
                    <a:pt x="416" y="226"/>
                  </a:lnTo>
                  <a:lnTo>
                    <a:pt x="411" y="224"/>
                  </a:lnTo>
                  <a:lnTo>
                    <a:pt x="405" y="223"/>
                  </a:lnTo>
                  <a:lnTo>
                    <a:pt x="398" y="221"/>
                  </a:lnTo>
                  <a:lnTo>
                    <a:pt x="393" y="219"/>
                  </a:lnTo>
                  <a:lnTo>
                    <a:pt x="386" y="217"/>
                  </a:lnTo>
                  <a:lnTo>
                    <a:pt x="379" y="216"/>
                  </a:lnTo>
                  <a:lnTo>
                    <a:pt x="373" y="215"/>
                  </a:lnTo>
                  <a:lnTo>
                    <a:pt x="368" y="213"/>
                  </a:lnTo>
                  <a:lnTo>
                    <a:pt x="364" y="211"/>
                  </a:lnTo>
                  <a:lnTo>
                    <a:pt x="358" y="208"/>
                  </a:lnTo>
                  <a:lnTo>
                    <a:pt x="353" y="207"/>
                  </a:lnTo>
                  <a:lnTo>
                    <a:pt x="347" y="205"/>
                  </a:lnTo>
                  <a:lnTo>
                    <a:pt x="341" y="205"/>
                  </a:lnTo>
                  <a:lnTo>
                    <a:pt x="337" y="204"/>
                  </a:lnTo>
                  <a:lnTo>
                    <a:pt x="319" y="200"/>
                  </a:lnTo>
                  <a:lnTo>
                    <a:pt x="301" y="194"/>
                  </a:lnTo>
                  <a:lnTo>
                    <a:pt x="285" y="189"/>
                  </a:lnTo>
                  <a:lnTo>
                    <a:pt x="268" y="183"/>
                  </a:lnTo>
                  <a:lnTo>
                    <a:pt x="252" y="176"/>
                  </a:lnTo>
                  <a:lnTo>
                    <a:pt x="234" y="171"/>
                  </a:lnTo>
                  <a:lnTo>
                    <a:pt x="217" y="165"/>
                  </a:lnTo>
                  <a:lnTo>
                    <a:pt x="199" y="160"/>
                  </a:lnTo>
                  <a:lnTo>
                    <a:pt x="181" y="150"/>
                  </a:lnTo>
                  <a:lnTo>
                    <a:pt x="176" y="150"/>
                  </a:lnTo>
                  <a:lnTo>
                    <a:pt x="172" y="149"/>
                  </a:lnTo>
                  <a:lnTo>
                    <a:pt x="166" y="147"/>
                  </a:lnTo>
                  <a:lnTo>
                    <a:pt x="162" y="144"/>
                  </a:lnTo>
                  <a:lnTo>
                    <a:pt x="156" y="142"/>
                  </a:lnTo>
                  <a:lnTo>
                    <a:pt x="152" y="139"/>
                  </a:lnTo>
                  <a:lnTo>
                    <a:pt x="147" y="137"/>
                  </a:lnTo>
                  <a:lnTo>
                    <a:pt x="142" y="134"/>
                  </a:lnTo>
                  <a:lnTo>
                    <a:pt x="134" y="131"/>
                  </a:lnTo>
                  <a:lnTo>
                    <a:pt x="127" y="127"/>
                  </a:lnTo>
                  <a:lnTo>
                    <a:pt x="120" y="122"/>
                  </a:lnTo>
                  <a:lnTo>
                    <a:pt x="113" y="118"/>
                  </a:lnTo>
                  <a:lnTo>
                    <a:pt x="107" y="115"/>
                  </a:lnTo>
                  <a:lnTo>
                    <a:pt x="100" y="111"/>
                  </a:lnTo>
                  <a:lnTo>
                    <a:pt x="93" y="109"/>
                  </a:lnTo>
                  <a:lnTo>
                    <a:pt x="84" y="107"/>
                  </a:lnTo>
                  <a:lnTo>
                    <a:pt x="73" y="101"/>
                  </a:lnTo>
                  <a:lnTo>
                    <a:pt x="61" y="95"/>
                  </a:lnTo>
                  <a:lnTo>
                    <a:pt x="50" y="87"/>
                  </a:lnTo>
                  <a:lnTo>
                    <a:pt x="37" y="79"/>
                  </a:lnTo>
                  <a:lnTo>
                    <a:pt x="26" y="71"/>
                  </a:lnTo>
                  <a:lnTo>
                    <a:pt x="17" y="62"/>
                  </a:lnTo>
                  <a:lnTo>
                    <a:pt x="8" y="53"/>
                  </a:lnTo>
                  <a:lnTo>
                    <a:pt x="2" y="44"/>
                  </a:lnTo>
                  <a:lnTo>
                    <a:pt x="3" y="40"/>
                  </a:lnTo>
                  <a:lnTo>
                    <a:pt x="3" y="33"/>
                  </a:lnTo>
                  <a:lnTo>
                    <a:pt x="2" y="28"/>
                  </a:lnTo>
                  <a:lnTo>
                    <a:pt x="0" y="21"/>
                  </a:lnTo>
                  <a:lnTo>
                    <a:pt x="0" y="15"/>
                  </a:lnTo>
                  <a:lnTo>
                    <a:pt x="0" y="10"/>
                  </a:lnTo>
                  <a:lnTo>
                    <a:pt x="2" y="8"/>
                  </a:lnTo>
                  <a:lnTo>
                    <a:pt x="4" y="7"/>
                  </a:lnTo>
                  <a:lnTo>
                    <a:pt x="7" y="5"/>
                  </a:lnTo>
                  <a:lnTo>
                    <a:pt x="10" y="4"/>
                  </a:lnTo>
                  <a:lnTo>
                    <a:pt x="10" y="8"/>
                  </a:lnTo>
                  <a:lnTo>
                    <a:pt x="11" y="10"/>
                  </a:lnTo>
                  <a:lnTo>
                    <a:pt x="14" y="11"/>
                  </a:lnTo>
                  <a:lnTo>
                    <a:pt x="17" y="12"/>
                  </a:lnTo>
                  <a:lnTo>
                    <a:pt x="21" y="13"/>
                  </a:lnTo>
                  <a:lnTo>
                    <a:pt x="24" y="14"/>
                  </a:lnTo>
                  <a:lnTo>
                    <a:pt x="26" y="15"/>
                  </a:lnTo>
                  <a:lnTo>
                    <a:pt x="29" y="18"/>
                  </a:lnTo>
                  <a:lnTo>
                    <a:pt x="32" y="21"/>
                  </a:lnTo>
                  <a:lnTo>
                    <a:pt x="36" y="25"/>
                  </a:lnTo>
                  <a:lnTo>
                    <a:pt x="39" y="30"/>
                  </a:lnTo>
                  <a:lnTo>
                    <a:pt x="42" y="34"/>
                  </a:lnTo>
                  <a:lnTo>
                    <a:pt x="46" y="39"/>
                  </a:lnTo>
                  <a:lnTo>
                    <a:pt x="50" y="42"/>
                  </a:lnTo>
                  <a:lnTo>
                    <a:pt x="55" y="44"/>
                  </a:lnTo>
                  <a:lnTo>
                    <a:pt x="62" y="44"/>
                  </a:lnTo>
                  <a:lnTo>
                    <a:pt x="76" y="42"/>
                  </a:lnTo>
                  <a:lnTo>
                    <a:pt x="89" y="42"/>
                  </a:lnTo>
                  <a:lnTo>
                    <a:pt x="101" y="43"/>
                  </a:lnTo>
                  <a:lnTo>
                    <a:pt x="112" y="45"/>
                  </a:lnTo>
                  <a:lnTo>
                    <a:pt x="123" y="50"/>
                  </a:lnTo>
                  <a:lnTo>
                    <a:pt x="133" y="54"/>
                  </a:lnTo>
                  <a:lnTo>
                    <a:pt x="142" y="58"/>
                  </a:lnTo>
                  <a:lnTo>
                    <a:pt x="152" y="64"/>
                  </a:lnTo>
                  <a:lnTo>
                    <a:pt x="162" y="69"/>
                  </a:lnTo>
                  <a:lnTo>
                    <a:pt x="173" y="75"/>
                  </a:lnTo>
                  <a:lnTo>
                    <a:pt x="183" y="79"/>
                  </a:lnTo>
                  <a:lnTo>
                    <a:pt x="194" y="83"/>
                  </a:lnTo>
                  <a:lnTo>
                    <a:pt x="205" y="86"/>
                  </a:lnTo>
                  <a:lnTo>
                    <a:pt x="217" y="87"/>
                  </a:lnTo>
                  <a:lnTo>
                    <a:pt x="231" y="87"/>
                  </a:lnTo>
                  <a:lnTo>
                    <a:pt x="245" y="84"/>
                  </a:lnTo>
                  <a:lnTo>
                    <a:pt x="263" y="91"/>
                  </a:lnTo>
                  <a:lnTo>
                    <a:pt x="281" y="99"/>
                  </a:lnTo>
                  <a:lnTo>
                    <a:pt x="297" y="107"/>
                  </a:lnTo>
                  <a:lnTo>
                    <a:pt x="314" y="114"/>
                  </a:lnTo>
                  <a:lnTo>
                    <a:pt x="324" y="117"/>
                  </a:lnTo>
                  <a:lnTo>
                    <a:pt x="332" y="119"/>
                  </a:lnTo>
                  <a:lnTo>
                    <a:pt x="341" y="120"/>
                  </a:lnTo>
                  <a:lnTo>
                    <a:pt x="351" y="121"/>
                  </a:lnTo>
                  <a:lnTo>
                    <a:pt x="361" y="121"/>
                  </a:lnTo>
                  <a:lnTo>
                    <a:pt x="372" y="121"/>
                  </a:lnTo>
                  <a:lnTo>
                    <a:pt x="383" y="120"/>
                  </a:lnTo>
                  <a:lnTo>
                    <a:pt x="394" y="118"/>
                  </a:lnTo>
                  <a:lnTo>
                    <a:pt x="402" y="119"/>
                  </a:lnTo>
                  <a:lnTo>
                    <a:pt x="409" y="120"/>
                  </a:lnTo>
                  <a:lnTo>
                    <a:pt x="416" y="122"/>
                  </a:lnTo>
                  <a:lnTo>
                    <a:pt x="423" y="125"/>
                  </a:lnTo>
                  <a:lnTo>
                    <a:pt x="435" y="130"/>
                  </a:lnTo>
                  <a:lnTo>
                    <a:pt x="448" y="137"/>
                  </a:lnTo>
                  <a:lnTo>
                    <a:pt x="460" y="144"/>
                  </a:lnTo>
                  <a:lnTo>
                    <a:pt x="473" y="151"/>
                  </a:lnTo>
                  <a:lnTo>
                    <a:pt x="487" y="157"/>
                  </a:lnTo>
                  <a:lnTo>
                    <a:pt x="500" y="160"/>
                  </a:lnTo>
                  <a:lnTo>
                    <a:pt x="514" y="161"/>
                  </a:lnTo>
                  <a:lnTo>
                    <a:pt x="528" y="161"/>
                  </a:lnTo>
                  <a:lnTo>
                    <a:pt x="540" y="163"/>
                  </a:lnTo>
                  <a:lnTo>
                    <a:pt x="552" y="165"/>
                  </a:lnTo>
                  <a:lnTo>
                    <a:pt x="564" y="169"/>
                  </a:lnTo>
                  <a:lnTo>
                    <a:pt x="575" y="173"/>
                  </a:lnTo>
                  <a:lnTo>
                    <a:pt x="585" y="179"/>
                  </a:lnTo>
                  <a:lnTo>
                    <a:pt x="594" y="185"/>
                  </a:lnTo>
                  <a:lnTo>
                    <a:pt x="610" y="185"/>
                  </a:lnTo>
                  <a:lnTo>
                    <a:pt x="625" y="185"/>
                  </a:lnTo>
                  <a:lnTo>
                    <a:pt x="640" y="185"/>
                  </a:lnTo>
                  <a:lnTo>
                    <a:pt x="655" y="185"/>
                  </a:lnTo>
                  <a:lnTo>
                    <a:pt x="669" y="186"/>
                  </a:lnTo>
                  <a:lnTo>
                    <a:pt x="683" y="190"/>
                  </a:lnTo>
                  <a:lnTo>
                    <a:pt x="690" y="192"/>
                  </a:lnTo>
                  <a:lnTo>
                    <a:pt x="697" y="194"/>
                  </a:lnTo>
                  <a:lnTo>
                    <a:pt x="702" y="197"/>
                  </a:lnTo>
                  <a:lnTo>
                    <a:pt x="709" y="202"/>
                  </a:lnTo>
                  <a:lnTo>
                    <a:pt x="719" y="206"/>
                  </a:lnTo>
                  <a:lnTo>
                    <a:pt x="728" y="208"/>
                  </a:lnTo>
                  <a:lnTo>
                    <a:pt x="739" y="211"/>
                  </a:lnTo>
                  <a:lnTo>
                    <a:pt x="751" y="212"/>
                  </a:lnTo>
                  <a:lnTo>
                    <a:pt x="774" y="213"/>
                  </a:lnTo>
                  <a:lnTo>
                    <a:pt x="798" y="212"/>
                  </a:lnTo>
                  <a:lnTo>
                    <a:pt x="820" y="212"/>
                  </a:lnTo>
                  <a:lnTo>
                    <a:pt x="842" y="214"/>
                  </a:lnTo>
                  <a:lnTo>
                    <a:pt x="851" y="216"/>
                  </a:lnTo>
                  <a:lnTo>
                    <a:pt x="861" y="219"/>
                  </a:lnTo>
                  <a:lnTo>
                    <a:pt x="871" y="224"/>
                  </a:lnTo>
                  <a:lnTo>
                    <a:pt x="879" y="229"/>
                  </a:lnTo>
                  <a:lnTo>
                    <a:pt x="963" y="219"/>
                  </a:lnTo>
                  <a:lnTo>
                    <a:pt x="969" y="224"/>
                  </a:lnTo>
                  <a:lnTo>
                    <a:pt x="976" y="228"/>
                  </a:lnTo>
                  <a:lnTo>
                    <a:pt x="981" y="232"/>
                  </a:lnTo>
                  <a:lnTo>
                    <a:pt x="987" y="235"/>
                  </a:lnTo>
                  <a:lnTo>
                    <a:pt x="1001" y="239"/>
                  </a:lnTo>
                  <a:lnTo>
                    <a:pt x="1013" y="243"/>
                  </a:lnTo>
                  <a:lnTo>
                    <a:pt x="1027" y="244"/>
                  </a:lnTo>
                  <a:lnTo>
                    <a:pt x="1041" y="244"/>
                  </a:lnTo>
                  <a:lnTo>
                    <a:pt x="1056" y="244"/>
                  </a:lnTo>
                  <a:lnTo>
                    <a:pt x="1070" y="243"/>
                  </a:lnTo>
                  <a:lnTo>
                    <a:pt x="1099" y="240"/>
                  </a:lnTo>
                  <a:lnTo>
                    <a:pt x="1128" y="239"/>
                  </a:lnTo>
                  <a:lnTo>
                    <a:pt x="1142" y="240"/>
                  </a:lnTo>
                  <a:lnTo>
                    <a:pt x="1154" y="244"/>
                  </a:lnTo>
                  <a:lnTo>
                    <a:pt x="1168" y="248"/>
                  </a:lnTo>
                  <a:lnTo>
                    <a:pt x="1180" y="255"/>
                  </a:lnTo>
                  <a:lnTo>
                    <a:pt x="1189" y="257"/>
                  </a:lnTo>
                  <a:lnTo>
                    <a:pt x="1198" y="258"/>
                  </a:lnTo>
                  <a:lnTo>
                    <a:pt x="1208" y="259"/>
                  </a:lnTo>
                  <a:lnTo>
                    <a:pt x="1218" y="259"/>
                  </a:lnTo>
                  <a:lnTo>
                    <a:pt x="1237" y="258"/>
                  </a:lnTo>
                  <a:lnTo>
                    <a:pt x="1256" y="256"/>
                  </a:lnTo>
                  <a:lnTo>
                    <a:pt x="1277" y="255"/>
                  </a:lnTo>
                  <a:lnTo>
                    <a:pt x="1296" y="255"/>
                  </a:lnTo>
                  <a:lnTo>
                    <a:pt x="1305" y="256"/>
                  </a:lnTo>
                  <a:lnTo>
                    <a:pt x="1314" y="258"/>
                  </a:lnTo>
                  <a:lnTo>
                    <a:pt x="1324" y="260"/>
                  </a:lnTo>
                  <a:lnTo>
                    <a:pt x="1332" y="265"/>
                  </a:lnTo>
                  <a:lnTo>
                    <a:pt x="1353" y="264"/>
                  </a:lnTo>
                  <a:lnTo>
                    <a:pt x="1374" y="260"/>
                  </a:lnTo>
                  <a:lnTo>
                    <a:pt x="1394" y="255"/>
                  </a:lnTo>
                  <a:lnTo>
                    <a:pt x="1415" y="250"/>
                  </a:lnTo>
                  <a:lnTo>
                    <a:pt x="1425" y="249"/>
                  </a:lnTo>
                  <a:lnTo>
                    <a:pt x="1436" y="248"/>
                  </a:lnTo>
                  <a:lnTo>
                    <a:pt x="1446" y="247"/>
                  </a:lnTo>
                  <a:lnTo>
                    <a:pt x="1455" y="247"/>
                  </a:lnTo>
                  <a:lnTo>
                    <a:pt x="1466" y="248"/>
                  </a:lnTo>
                  <a:lnTo>
                    <a:pt x="1476" y="249"/>
                  </a:lnTo>
                  <a:lnTo>
                    <a:pt x="1486" y="253"/>
                  </a:lnTo>
                  <a:lnTo>
                    <a:pt x="1497" y="257"/>
                  </a:lnTo>
                  <a:lnTo>
                    <a:pt x="1506" y="259"/>
                  </a:lnTo>
                  <a:lnTo>
                    <a:pt x="1515" y="259"/>
                  </a:lnTo>
                  <a:lnTo>
                    <a:pt x="1524" y="259"/>
                  </a:lnTo>
                  <a:lnTo>
                    <a:pt x="1533" y="258"/>
                  </a:lnTo>
                  <a:lnTo>
                    <a:pt x="1548" y="253"/>
                  </a:lnTo>
                  <a:lnTo>
                    <a:pt x="1563" y="247"/>
                  </a:lnTo>
                  <a:lnTo>
                    <a:pt x="1578" y="241"/>
                  </a:lnTo>
                  <a:lnTo>
                    <a:pt x="1593" y="238"/>
                  </a:lnTo>
                  <a:lnTo>
                    <a:pt x="1602" y="237"/>
                  </a:lnTo>
                  <a:lnTo>
                    <a:pt x="1610" y="238"/>
                  </a:lnTo>
                  <a:lnTo>
                    <a:pt x="1618" y="240"/>
                  </a:lnTo>
                  <a:lnTo>
                    <a:pt x="1628" y="245"/>
                  </a:lnTo>
                  <a:lnTo>
                    <a:pt x="1647" y="244"/>
                  </a:lnTo>
                  <a:lnTo>
                    <a:pt x="1668" y="245"/>
                  </a:lnTo>
                  <a:lnTo>
                    <a:pt x="1689" y="247"/>
                  </a:lnTo>
                  <a:lnTo>
                    <a:pt x="1710" y="248"/>
                  </a:lnTo>
                  <a:lnTo>
                    <a:pt x="1729" y="248"/>
                  </a:lnTo>
                  <a:lnTo>
                    <a:pt x="1748" y="247"/>
                  </a:lnTo>
                  <a:lnTo>
                    <a:pt x="1758" y="245"/>
                  </a:lnTo>
                  <a:lnTo>
                    <a:pt x="1768" y="243"/>
                  </a:lnTo>
                  <a:lnTo>
                    <a:pt x="1776" y="238"/>
                  </a:lnTo>
                  <a:lnTo>
                    <a:pt x="1786" y="234"/>
                  </a:lnTo>
                  <a:lnTo>
                    <a:pt x="1799" y="235"/>
                  </a:lnTo>
                  <a:lnTo>
                    <a:pt x="1815" y="236"/>
                  </a:lnTo>
                  <a:lnTo>
                    <a:pt x="1830" y="238"/>
                  </a:lnTo>
                  <a:lnTo>
                    <a:pt x="1845" y="239"/>
                  </a:lnTo>
                  <a:lnTo>
                    <a:pt x="1859" y="239"/>
                  </a:lnTo>
                  <a:lnTo>
                    <a:pt x="1874" y="239"/>
                  </a:lnTo>
                  <a:lnTo>
                    <a:pt x="1889" y="237"/>
                  </a:lnTo>
                  <a:lnTo>
                    <a:pt x="1904" y="234"/>
                  </a:lnTo>
                  <a:lnTo>
                    <a:pt x="1907" y="230"/>
                  </a:lnTo>
                  <a:lnTo>
                    <a:pt x="1911" y="227"/>
                  </a:lnTo>
                  <a:lnTo>
                    <a:pt x="1915" y="226"/>
                  </a:lnTo>
                  <a:lnTo>
                    <a:pt x="1921" y="225"/>
                  </a:lnTo>
                  <a:lnTo>
                    <a:pt x="1931" y="224"/>
                  </a:lnTo>
                  <a:lnTo>
                    <a:pt x="1940" y="224"/>
                  </a:lnTo>
                  <a:lnTo>
                    <a:pt x="1951" y="223"/>
                  </a:lnTo>
                  <a:lnTo>
                    <a:pt x="1961" y="222"/>
                  </a:lnTo>
                  <a:lnTo>
                    <a:pt x="1965" y="219"/>
                  </a:lnTo>
                  <a:lnTo>
                    <a:pt x="1969" y="217"/>
                  </a:lnTo>
                  <a:lnTo>
                    <a:pt x="1972" y="214"/>
                  </a:lnTo>
                  <a:lnTo>
                    <a:pt x="1975" y="211"/>
                  </a:lnTo>
                  <a:lnTo>
                    <a:pt x="1989" y="211"/>
                  </a:lnTo>
                  <a:lnTo>
                    <a:pt x="2004" y="211"/>
                  </a:lnTo>
                  <a:lnTo>
                    <a:pt x="2019" y="209"/>
                  </a:lnTo>
                  <a:lnTo>
                    <a:pt x="2034" y="208"/>
                  </a:lnTo>
                  <a:lnTo>
                    <a:pt x="2048" y="205"/>
                  </a:lnTo>
                  <a:lnTo>
                    <a:pt x="2062" y="200"/>
                  </a:lnTo>
                  <a:lnTo>
                    <a:pt x="2069" y="196"/>
                  </a:lnTo>
                  <a:lnTo>
                    <a:pt x="2074" y="192"/>
                  </a:lnTo>
                  <a:lnTo>
                    <a:pt x="2081" y="189"/>
                  </a:lnTo>
                  <a:lnTo>
                    <a:pt x="2085" y="183"/>
                  </a:lnTo>
                  <a:lnTo>
                    <a:pt x="2101" y="183"/>
                  </a:lnTo>
                  <a:lnTo>
                    <a:pt x="2114" y="183"/>
                  </a:lnTo>
                  <a:lnTo>
                    <a:pt x="2128" y="182"/>
                  </a:lnTo>
                  <a:lnTo>
                    <a:pt x="2142" y="180"/>
                  </a:lnTo>
                  <a:lnTo>
                    <a:pt x="2156" y="176"/>
                  </a:lnTo>
                  <a:lnTo>
                    <a:pt x="2168" y="171"/>
                  </a:lnTo>
                  <a:lnTo>
                    <a:pt x="2181" y="165"/>
                  </a:lnTo>
                  <a:lnTo>
                    <a:pt x="2192" y="158"/>
                  </a:lnTo>
                  <a:lnTo>
                    <a:pt x="2200" y="157"/>
                  </a:lnTo>
                  <a:lnTo>
                    <a:pt x="2207" y="158"/>
                  </a:lnTo>
                  <a:lnTo>
                    <a:pt x="2214" y="159"/>
                  </a:lnTo>
                  <a:lnTo>
                    <a:pt x="2221" y="160"/>
                  </a:lnTo>
                  <a:lnTo>
                    <a:pt x="2228" y="162"/>
                  </a:lnTo>
                  <a:lnTo>
                    <a:pt x="2235" y="163"/>
                  </a:lnTo>
                  <a:lnTo>
                    <a:pt x="2242" y="163"/>
                  </a:lnTo>
                  <a:lnTo>
                    <a:pt x="2249" y="162"/>
                  </a:lnTo>
                  <a:lnTo>
                    <a:pt x="2254" y="158"/>
                  </a:lnTo>
                  <a:lnTo>
                    <a:pt x="2260" y="154"/>
                  </a:lnTo>
                  <a:lnTo>
                    <a:pt x="2266" y="152"/>
                  </a:lnTo>
                  <a:lnTo>
                    <a:pt x="2272" y="151"/>
                  </a:lnTo>
                  <a:lnTo>
                    <a:pt x="2284" y="149"/>
                  </a:lnTo>
                  <a:lnTo>
                    <a:pt x="2298" y="149"/>
                  </a:lnTo>
                  <a:lnTo>
                    <a:pt x="2311" y="149"/>
                  </a:lnTo>
                  <a:lnTo>
                    <a:pt x="2325" y="150"/>
                  </a:lnTo>
                  <a:lnTo>
                    <a:pt x="2338" y="149"/>
                  </a:lnTo>
                  <a:lnTo>
                    <a:pt x="2352" y="148"/>
                  </a:lnTo>
                  <a:lnTo>
                    <a:pt x="2366" y="140"/>
                  </a:lnTo>
                  <a:lnTo>
                    <a:pt x="2381" y="134"/>
                  </a:lnTo>
                  <a:lnTo>
                    <a:pt x="2398" y="129"/>
                  </a:lnTo>
                  <a:lnTo>
                    <a:pt x="2414" y="125"/>
                  </a:lnTo>
                  <a:lnTo>
                    <a:pt x="2431" y="121"/>
                  </a:lnTo>
                  <a:lnTo>
                    <a:pt x="2449" y="118"/>
                  </a:lnTo>
                  <a:lnTo>
                    <a:pt x="2465" y="116"/>
                  </a:lnTo>
                  <a:lnTo>
                    <a:pt x="2483" y="114"/>
                  </a:lnTo>
                  <a:lnTo>
                    <a:pt x="2490" y="107"/>
                  </a:lnTo>
                  <a:lnTo>
                    <a:pt x="2497" y="101"/>
                  </a:lnTo>
                  <a:lnTo>
                    <a:pt x="2506" y="97"/>
                  </a:lnTo>
                  <a:lnTo>
                    <a:pt x="2515" y="94"/>
                  </a:lnTo>
                  <a:lnTo>
                    <a:pt x="2535" y="89"/>
                  </a:lnTo>
                  <a:lnTo>
                    <a:pt x="2554" y="86"/>
                  </a:lnTo>
                  <a:lnTo>
                    <a:pt x="2575" y="82"/>
                  </a:lnTo>
                  <a:lnTo>
                    <a:pt x="2593" y="76"/>
                  </a:lnTo>
                  <a:lnTo>
                    <a:pt x="2601" y="73"/>
                  </a:lnTo>
                  <a:lnTo>
                    <a:pt x="2608" y="68"/>
                  </a:lnTo>
                  <a:lnTo>
                    <a:pt x="2615" y="62"/>
                  </a:lnTo>
                  <a:lnTo>
                    <a:pt x="2620" y="55"/>
                  </a:lnTo>
                  <a:lnTo>
                    <a:pt x="2626" y="53"/>
                  </a:lnTo>
                  <a:lnTo>
                    <a:pt x="2630" y="52"/>
                  </a:lnTo>
                  <a:lnTo>
                    <a:pt x="2635" y="51"/>
                  </a:lnTo>
                  <a:lnTo>
                    <a:pt x="2640" y="51"/>
                  </a:lnTo>
                  <a:lnTo>
                    <a:pt x="2651" y="51"/>
                  </a:lnTo>
                  <a:lnTo>
                    <a:pt x="2660" y="52"/>
                  </a:lnTo>
                  <a:lnTo>
                    <a:pt x="2670" y="51"/>
                  </a:lnTo>
                  <a:lnTo>
                    <a:pt x="2680" y="50"/>
                  </a:lnTo>
                  <a:lnTo>
                    <a:pt x="2684" y="47"/>
                  </a:lnTo>
                  <a:lnTo>
                    <a:pt x="2688" y="44"/>
                  </a:lnTo>
                  <a:lnTo>
                    <a:pt x="2691" y="41"/>
                  </a:lnTo>
                  <a:lnTo>
                    <a:pt x="2695" y="36"/>
                  </a:lnTo>
                  <a:lnTo>
                    <a:pt x="2700" y="33"/>
                  </a:lnTo>
                  <a:lnTo>
                    <a:pt x="2706" y="32"/>
                  </a:lnTo>
                  <a:lnTo>
                    <a:pt x="2711" y="31"/>
                  </a:lnTo>
                  <a:lnTo>
                    <a:pt x="2718" y="31"/>
                  </a:lnTo>
                  <a:lnTo>
                    <a:pt x="2725" y="31"/>
                  </a:lnTo>
                  <a:lnTo>
                    <a:pt x="2732" y="31"/>
                  </a:lnTo>
                  <a:lnTo>
                    <a:pt x="2738" y="30"/>
                  </a:lnTo>
                  <a:lnTo>
                    <a:pt x="2745" y="30"/>
                  </a:lnTo>
                  <a:lnTo>
                    <a:pt x="2750" y="30"/>
                  </a:lnTo>
                  <a:lnTo>
                    <a:pt x="2754" y="30"/>
                  </a:lnTo>
                  <a:lnTo>
                    <a:pt x="2758" y="30"/>
                  </a:lnTo>
                  <a:lnTo>
                    <a:pt x="2761" y="28"/>
                  </a:lnTo>
                  <a:lnTo>
                    <a:pt x="2768" y="24"/>
                  </a:lnTo>
                  <a:lnTo>
                    <a:pt x="2772" y="19"/>
                  </a:lnTo>
                  <a:lnTo>
                    <a:pt x="2778" y="13"/>
                  </a:lnTo>
                  <a:lnTo>
                    <a:pt x="2782" y="8"/>
                  </a:lnTo>
                  <a:lnTo>
                    <a:pt x="2787" y="3"/>
                  </a:lnTo>
                  <a:lnTo>
                    <a:pt x="2794" y="0"/>
                  </a:lnTo>
                  <a:lnTo>
                    <a:pt x="2793" y="2"/>
                  </a:lnTo>
                  <a:lnTo>
                    <a:pt x="2793" y="5"/>
                  </a:lnTo>
                  <a:lnTo>
                    <a:pt x="2792" y="8"/>
                  </a:lnTo>
                  <a:lnTo>
                    <a:pt x="2790" y="11"/>
                  </a:lnTo>
                  <a:lnTo>
                    <a:pt x="2790" y="13"/>
                  </a:lnTo>
                  <a:lnTo>
                    <a:pt x="2789" y="16"/>
                  </a:lnTo>
                  <a:lnTo>
                    <a:pt x="2786" y="19"/>
                  </a:lnTo>
                  <a:lnTo>
                    <a:pt x="2783" y="21"/>
                  </a:lnTo>
                  <a:close/>
                </a:path>
              </a:pathLst>
            </a:custGeom>
            <a:solidFill>
              <a:srgbClr val="E3B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1" name="Freeform 250">
              <a:extLst>
                <a:ext uri="{FF2B5EF4-FFF2-40B4-BE49-F238E27FC236}">
                  <a16:creationId xmlns:a16="http://schemas.microsoft.com/office/drawing/2014/main" id="{470B45D3-41A6-440B-B63B-8B6814925015}"/>
                </a:ext>
              </a:extLst>
            </p:cNvPr>
            <p:cNvSpPr>
              <a:spLocks/>
            </p:cNvSpPr>
            <p:nvPr/>
          </p:nvSpPr>
          <p:spPr bwMode="auto">
            <a:xfrm>
              <a:off x="4314825" y="4267200"/>
              <a:ext cx="14288" cy="6350"/>
            </a:xfrm>
            <a:custGeom>
              <a:avLst/>
              <a:gdLst>
                <a:gd name="T0" fmla="*/ 9 w 9"/>
                <a:gd name="T1" fmla="*/ 4 h 4"/>
                <a:gd name="T2" fmla="*/ 0 w 9"/>
                <a:gd name="T3" fmla="*/ 4 h 4"/>
                <a:gd name="T4" fmla="*/ 2 w 9"/>
                <a:gd name="T5" fmla="*/ 4 h 4"/>
                <a:gd name="T6" fmla="*/ 3 w 9"/>
                <a:gd name="T7" fmla="*/ 3 h 4"/>
                <a:gd name="T8" fmla="*/ 3 w 9"/>
                <a:gd name="T9" fmla="*/ 2 h 4"/>
                <a:gd name="T10" fmla="*/ 5 w 9"/>
                <a:gd name="T11" fmla="*/ 2 h 4"/>
                <a:gd name="T12" fmla="*/ 5 w 9"/>
                <a:gd name="T13" fmla="*/ 1 h 4"/>
                <a:gd name="T14" fmla="*/ 6 w 9"/>
                <a:gd name="T15" fmla="*/ 1 h 4"/>
                <a:gd name="T16" fmla="*/ 7 w 9"/>
                <a:gd name="T17" fmla="*/ 0 h 4"/>
                <a:gd name="T18" fmla="*/ 9 w 9"/>
                <a:gd name="T19" fmla="*/ 1 h 4"/>
                <a:gd name="T20" fmla="*/ 9 w 9"/>
                <a:gd name="T21" fmla="*/ 4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 h="4">
                  <a:moveTo>
                    <a:pt x="9" y="4"/>
                  </a:moveTo>
                  <a:lnTo>
                    <a:pt x="0" y="4"/>
                  </a:lnTo>
                  <a:lnTo>
                    <a:pt x="2" y="4"/>
                  </a:lnTo>
                  <a:lnTo>
                    <a:pt x="3" y="3"/>
                  </a:lnTo>
                  <a:lnTo>
                    <a:pt x="3" y="2"/>
                  </a:lnTo>
                  <a:lnTo>
                    <a:pt x="5" y="2"/>
                  </a:lnTo>
                  <a:lnTo>
                    <a:pt x="5" y="1"/>
                  </a:lnTo>
                  <a:lnTo>
                    <a:pt x="6" y="1"/>
                  </a:lnTo>
                  <a:lnTo>
                    <a:pt x="7" y="0"/>
                  </a:lnTo>
                  <a:lnTo>
                    <a:pt x="9" y="1"/>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2" name="Freeform 251">
              <a:extLst>
                <a:ext uri="{FF2B5EF4-FFF2-40B4-BE49-F238E27FC236}">
                  <a16:creationId xmlns:a16="http://schemas.microsoft.com/office/drawing/2014/main" id="{97BBEFA0-E815-4C38-B214-429191879F3B}"/>
                </a:ext>
              </a:extLst>
            </p:cNvPr>
            <p:cNvSpPr>
              <a:spLocks/>
            </p:cNvSpPr>
            <p:nvPr/>
          </p:nvSpPr>
          <p:spPr bwMode="auto">
            <a:xfrm>
              <a:off x="6840538" y="4281488"/>
              <a:ext cx="280988" cy="274638"/>
            </a:xfrm>
            <a:custGeom>
              <a:avLst/>
              <a:gdLst>
                <a:gd name="T0" fmla="*/ 173 w 177"/>
                <a:gd name="T1" fmla="*/ 45 h 173"/>
                <a:gd name="T2" fmla="*/ 173 w 177"/>
                <a:gd name="T3" fmla="*/ 49 h 173"/>
                <a:gd name="T4" fmla="*/ 173 w 177"/>
                <a:gd name="T5" fmla="*/ 55 h 173"/>
                <a:gd name="T6" fmla="*/ 176 w 177"/>
                <a:gd name="T7" fmla="*/ 59 h 173"/>
                <a:gd name="T8" fmla="*/ 173 w 177"/>
                <a:gd name="T9" fmla="*/ 65 h 173"/>
                <a:gd name="T10" fmla="*/ 176 w 177"/>
                <a:gd name="T11" fmla="*/ 77 h 173"/>
                <a:gd name="T12" fmla="*/ 176 w 177"/>
                <a:gd name="T13" fmla="*/ 87 h 173"/>
                <a:gd name="T14" fmla="*/ 164 w 177"/>
                <a:gd name="T15" fmla="*/ 107 h 173"/>
                <a:gd name="T16" fmla="*/ 148 w 177"/>
                <a:gd name="T17" fmla="*/ 127 h 173"/>
                <a:gd name="T18" fmla="*/ 133 w 177"/>
                <a:gd name="T19" fmla="*/ 145 h 173"/>
                <a:gd name="T20" fmla="*/ 123 w 177"/>
                <a:gd name="T21" fmla="*/ 147 h 173"/>
                <a:gd name="T22" fmla="*/ 115 w 177"/>
                <a:gd name="T23" fmla="*/ 151 h 173"/>
                <a:gd name="T24" fmla="*/ 97 w 177"/>
                <a:gd name="T25" fmla="*/ 161 h 173"/>
                <a:gd name="T26" fmla="*/ 80 w 177"/>
                <a:gd name="T27" fmla="*/ 171 h 173"/>
                <a:gd name="T28" fmla="*/ 69 w 177"/>
                <a:gd name="T29" fmla="*/ 172 h 173"/>
                <a:gd name="T30" fmla="*/ 58 w 177"/>
                <a:gd name="T31" fmla="*/ 171 h 173"/>
                <a:gd name="T32" fmla="*/ 46 w 177"/>
                <a:gd name="T33" fmla="*/ 172 h 173"/>
                <a:gd name="T34" fmla="*/ 30 w 177"/>
                <a:gd name="T35" fmla="*/ 173 h 173"/>
                <a:gd name="T36" fmla="*/ 15 w 177"/>
                <a:gd name="T37" fmla="*/ 172 h 173"/>
                <a:gd name="T38" fmla="*/ 1 w 177"/>
                <a:gd name="T39" fmla="*/ 166 h 173"/>
                <a:gd name="T40" fmla="*/ 0 w 177"/>
                <a:gd name="T41" fmla="*/ 160 h 173"/>
                <a:gd name="T42" fmla="*/ 3 w 177"/>
                <a:gd name="T43" fmla="*/ 155 h 173"/>
                <a:gd name="T44" fmla="*/ 12 w 177"/>
                <a:gd name="T45" fmla="*/ 152 h 173"/>
                <a:gd name="T46" fmla="*/ 26 w 177"/>
                <a:gd name="T47" fmla="*/ 151 h 173"/>
                <a:gd name="T48" fmla="*/ 37 w 177"/>
                <a:gd name="T49" fmla="*/ 148 h 173"/>
                <a:gd name="T50" fmla="*/ 51 w 177"/>
                <a:gd name="T51" fmla="*/ 149 h 173"/>
                <a:gd name="T52" fmla="*/ 64 w 177"/>
                <a:gd name="T53" fmla="*/ 149 h 173"/>
                <a:gd name="T54" fmla="*/ 84 w 177"/>
                <a:gd name="T55" fmla="*/ 142 h 173"/>
                <a:gd name="T56" fmla="*/ 102 w 177"/>
                <a:gd name="T57" fmla="*/ 131 h 173"/>
                <a:gd name="T58" fmla="*/ 120 w 177"/>
                <a:gd name="T59" fmla="*/ 120 h 173"/>
                <a:gd name="T60" fmla="*/ 123 w 177"/>
                <a:gd name="T61" fmla="*/ 119 h 173"/>
                <a:gd name="T62" fmla="*/ 126 w 177"/>
                <a:gd name="T63" fmla="*/ 118 h 173"/>
                <a:gd name="T64" fmla="*/ 127 w 177"/>
                <a:gd name="T65" fmla="*/ 116 h 173"/>
                <a:gd name="T66" fmla="*/ 130 w 177"/>
                <a:gd name="T67" fmla="*/ 113 h 173"/>
                <a:gd name="T68" fmla="*/ 129 w 177"/>
                <a:gd name="T69" fmla="*/ 105 h 173"/>
                <a:gd name="T70" fmla="*/ 134 w 177"/>
                <a:gd name="T71" fmla="*/ 96 h 173"/>
                <a:gd name="T72" fmla="*/ 140 w 177"/>
                <a:gd name="T73" fmla="*/ 87 h 173"/>
                <a:gd name="T74" fmla="*/ 144 w 177"/>
                <a:gd name="T75" fmla="*/ 78 h 173"/>
                <a:gd name="T76" fmla="*/ 145 w 177"/>
                <a:gd name="T77" fmla="*/ 62 h 173"/>
                <a:gd name="T78" fmla="*/ 138 w 177"/>
                <a:gd name="T79" fmla="*/ 45 h 173"/>
                <a:gd name="T80" fmla="*/ 129 w 177"/>
                <a:gd name="T81" fmla="*/ 31 h 173"/>
                <a:gd name="T82" fmla="*/ 115 w 177"/>
                <a:gd name="T83" fmla="*/ 16 h 173"/>
                <a:gd name="T84" fmla="*/ 115 w 177"/>
                <a:gd name="T85" fmla="*/ 12 h 173"/>
                <a:gd name="T86" fmla="*/ 117 w 177"/>
                <a:gd name="T87" fmla="*/ 8 h 173"/>
                <a:gd name="T88" fmla="*/ 122 w 177"/>
                <a:gd name="T89" fmla="*/ 3 h 173"/>
                <a:gd name="T90" fmla="*/ 127 w 177"/>
                <a:gd name="T91" fmla="*/ 0 h 173"/>
                <a:gd name="T92" fmla="*/ 137 w 177"/>
                <a:gd name="T93" fmla="*/ 1 h 173"/>
                <a:gd name="T94" fmla="*/ 145 w 177"/>
                <a:gd name="T95" fmla="*/ 4 h 173"/>
                <a:gd name="T96" fmla="*/ 156 w 177"/>
                <a:gd name="T97" fmla="*/ 15 h 173"/>
                <a:gd name="T98" fmla="*/ 164 w 177"/>
                <a:gd name="T99" fmla="*/ 29 h 173"/>
                <a:gd name="T100" fmla="*/ 173 w 177"/>
                <a:gd name="T101" fmla="*/ 42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7" h="173">
                  <a:moveTo>
                    <a:pt x="173" y="42"/>
                  </a:moveTo>
                  <a:lnTo>
                    <a:pt x="173" y="45"/>
                  </a:lnTo>
                  <a:lnTo>
                    <a:pt x="173" y="47"/>
                  </a:lnTo>
                  <a:lnTo>
                    <a:pt x="173" y="49"/>
                  </a:lnTo>
                  <a:lnTo>
                    <a:pt x="173" y="53"/>
                  </a:lnTo>
                  <a:lnTo>
                    <a:pt x="173" y="55"/>
                  </a:lnTo>
                  <a:lnTo>
                    <a:pt x="174" y="57"/>
                  </a:lnTo>
                  <a:lnTo>
                    <a:pt x="176" y="59"/>
                  </a:lnTo>
                  <a:lnTo>
                    <a:pt x="177" y="61"/>
                  </a:lnTo>
                  <a:lnTo>
                    <a:pt x="173" y="65"/>
                  </a:lnTo>
                  <a:lnTo>
                    <a:pt x="174" y="70"/>
                  </a:lnTo>
                  <a:lnTo>
                    <a:pt x="176" y="77"/>
                  </a:lnTo>
                  <a:lnTo>
                    <a:pt x="176" y="81"/>
                  </a:lnTo>
                  <a:lnTo>
                    <a:pt x="176" y="87"/>
                  </a:lnTo>
                  <a:lnTo>
                    <a:pt x="171" y="98"/>
                  </a:lnTo>
                  <a:lnTo>
                    <a:pt x="164" y="107"/>
                  </a:lnTo>
                  <a:lnTo>
                    <a:pt x="156" y="117"/>
                  </a:lnTo>
                  <a:lnTo>
                    <a:pt x="148" y="127"/>
                  </a:lnTo>
                  <a:lnTo>
                    <a:pt x="140" y="136"/>
                  </a:lnTo>
                  <a:lnTo>
                    <a:pt x="133" y="145"/>
                  </a:lnTo>
                  <a:lnTo>
                    <a:pt x="127" y="145"/>
                  </a:lnTo>
                  <a:lnTo>
                    <a:pt x="123" y="147"/>
                  </a:lnTo>
                  <a:lnTo>
                    <a:pt x="119" y="149"/>
                  </a:lnTo>
                  <a:lnTo>
                    <a:pt x="115" y="151"/>
                  </a:lnTo>
                  <a:lnTo>
                    <a:pt x="106" y="155"/>
                  </a:lnTo>
                  <a:lnTo>
                    <a:pt x="97" y="161"/>
                  </a:lnTo>
                  <a:lnTo>
                    <a:pt x="88" y="166"/>
                  </a:lnTo>
                  <a:lnTo>
                    <a:pt x="80" y="171"/>
                  </a:lnTo>
                  <a:lnTo>
                    <a:pt x="75" y="172"/>
                  </a:lnTo>
                  <a:lnTo>
                    <a:pt x="69" y="172"/>
                  </a:lnTo>
                  <a:lnTo>
                    <a:pt x="65" y="172"/>
                  </a:lnTo>
                  <a:lnTo>
                    <a:pt x="58" y="171"/>
                  </a:lnTo>
                  <a:lnTo>
                    <a:pt x="53" y="172"/>
                  </a:lnTo>
                  <a:lnTo>
                    <a:pt x="46" y="172"/>
                  </a:lnTo>
                  <a:lnTo>
                    <a:pt x="37" y="173"/>
                  </a:lnTo>
                  <a:lnTo>
                    <a:pt x="30" y="173"/>
                  </a:lnTo>
                  <a:lnTo>
                    <a:pt x="22" y="173"/>
                  </a:lnTo>
                  <a:lnTo>
                    <a:pt x="15" y="172"/>
                  </a:lnTo>
                  <a:lnTo>
                    <a:pt x="8" y="170"/>
                  </a:lnTo>
                  <a:lnTo>
                    <a:pt x="1" y="166"/>
                  </a:lnTo>
                  <a:lnTo>
                    <a:pt x="0" y="163"/>
                  </a:lnTo>
                  <a:lnTo>
                    <a:pt x="0" y="160"/>
                  </a:lnTo>
                  <a:lnTo>
                    <a:pt x="1" y="158"/>
                  </a:lnTo>
                  <a:lnTo>
                    <a:pt x="3" y="155"/>
                  </a:lnTo>
                  <a:lnTo>
                    <a:pt x="7" y="153"/>
                  </a:lnTo>
                  <a:lnTo>
                    <a:pt x="12" y="152"/>
                  </a:lnTo>
                  <a:lnTo>
                    <a:pt x="19" y="152"/>
                  </a:lnTo>
                  <a:lnTo>
                    <a:pt x="26" y="151"/>
                  </a:lnTo>
                  <a:lnTo>
                    <a:pt x="33" y="150"/>
                  </a:lnTo>
                  <a:lnTo>
                    <a:pt x="37" y="148"/>
                  </a:lnTo>
                  <a:lnTo>
                    <a:pt x="44" y="149"/>
                  </a:lnTo>
                  <a:lnTo>
                    <a:pt x="51" y="149"/>
                  </a:lnTo>
                  <a:lnTo>
                    <a:pt x="58" y="149"/>
                  </a:lnTo>
                  <a:lnTo>
                    <a:pt x="64" y="149"/>
                  </a:lnTo>
                  <a:lnTo>
                    <a:pt x="73" y="145"/>
                  </a:lnTo>
                  <a:lnTo>
                    <a:pt x="84" y="142"/>
                  </a:lnTo>
                  <a:lnTo>
                    <a:pt x="93" y="137"/>
                  </a:lnTo>
                  <a:lnTo>
                    <a:pt x="102" y="131"/>
                  </a:lnTo>
                  <a:lnTo>
                    <a:pt x="111" y="126"/>
                  </a:lnTo>
                  <a:lnTo>
                    <a:pt x="120" y="120"/>
                  </a:lnTo>
                  <a:lnTo>
                    <a:pt x="122" y="120"/>
                  </a:lnTo>
                  <a:lnTo>
                    <a:pt x="123" y="119"/>
                  </a:lnTo>
                  <a:lnTo>
                    <a:pt x="124" y="119"/>
                  </a:lnTo>
                  <a:lnTo>
                    <a:pt x="126" y="118"/>
                  </a:lnTo>
                  <a:lnTo>
                    <a:pt x="127" y="117"/>
                  </a:lnTo>
                  <a:lnTo>
                    <a:pt x="127" y="116"/>
                  </a:lnTo>
                  <a:lnTo>
                    <a:pt x="129" y="115"/>
                  </a:lnTo>
                  <a:lnTo>
                    <a:pt x="130" y="113"/>
                  </a:lnTo>
                  <a:lnTo>
                    <a:pt x="129" y="109"/>
                  </a:lnTo>
                  <a:lnTo>
                    <a:pt x="129" y="105"/>
                  </a:lnTo>
                  <a:lnTo>
                    <a:pt x="130" y="100"/>
                  </a:lnTo>
                  <a:lnTo>
                    <a:pt x="134" y="96"/>
                  </a:lnTo>
                  <a:lnTo>
                    <a:pt x="137" y="91"/>
                  </a:lnTo>
                  <a:lnTo>
                    <a:pt x="140" y="87"/>
                  </a:lnTo>
                  <a:lnTo>
                    <a:pt x="142" y="83"/>
                  </a:lnTo>
                  <a:lnTo>
                    <a:pt x="144" y="78"/>
                  </a:lnTo>
                  <a:lnTo>
                    <a:pt x="145" y="69"/>
                  </a:lnTo>
                  <a:lnTo>
                    <a:pt x="145" y="62"/>
                  </a:lnTo>
                  <a:lnTo>
                    <a:pt x="142" y="53"/>
                  </a:lnTo>
                  <a:lnTo>
                    <a:pt x="138" y="45"/>
                  </a:lnTo>
                  <a:lnTo>
                    <a:pt x="134" y="37"/>
                  </a:lnTo>
                  <a:lnTo>
                    <a:pt x="129" y="31"/>
                  </a:lnTo>
                  <a:lnTo>
                    <a:pt x="122" y="24"/>
                  </a:lnTo>
                  <a:lnTo>
                    <a:pt x="115" y="16"/>
                  </a:lnTo>
                  <a:lnTo>
                    <a:pt x="113" y="14"/>
                  </a:lnTo>
                  <a:lnTo>
                    <a:pt x="115" y="12"/>
                  </a:lnTo>
                  <a:lnTo>
                    <a:pt x="116" y="9"/>
                  </a:lnTo>
                  <a:lnTo>
                    <a:pt x="117" y="8"/>
                  </a:lnTo>
                  <a:lnTo>
                    <a:pt x="119" y="5"/>
                  </a:lnTo>
                  <a:lnTo>
                    <a:pt x="122" y="3"/>
                  </a:lnTo>
                  <a:lnTo>
                    <a:pt x="124" y="2"/>
                  </a:lnTo>
                  <a:lnTo>
                    <a:pt x="127" y="0"/>
                  </a:lnTo>
                  <a:lnTo>
                    <a:pt x="133" y="1"/>
                  </a:lnTo>
                  <a:lnTo>
                    <a:pt x="137" y="1"/>
                  </a:lnTo>
                  <a:lnTo>
                    <a:pt x="141" y="3"/>
                  </a:lnTo>
                  <a:lnTo>
                    <a:pt x="145" y="4"/>
                  </a:lnTo>
                  <a:lnTo>
                    <a:pt x="152" y="9"/>
                  </a:lnTo>
                  <a:lnTo>
                    <a:pt x="156" y="15"/>
                  </a:lnTo>
                  <a:lnTo>
                    <a:pt x="160" y="22"/>
                  </a:lnTo>
                  <a:lnTo>
                    <a:pt x="164" y="29"/>
                  </a:lnTo>
                  <a:lnTo>
                    <a:pt x="167" y="35"/>
                  </a:lnTo>
                  <a:lnTo>
                    <a:pt x="173" y="42"/>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3" name="Freeform 252">
              <a:extLst>
                <a:ext uri="{FF2B5EF4-FFF2-40B4-BE49-F238E27FC236}">
                  <a16:creationId xmlns:a16="http://schemas.microsoft.com/office/drawing/2014/main" id="{DF1228AB-A1EE-4021-9696-84C8ECCBA76C}"/>
                </a:ext>
              </a:extLst>
            </p:cNvPr>
            <p:cNvSpPr>
              <a:spLocks/>
            </p:cNvSpPr>
            <p:nvPr/>
          </p:nvSpPr>
          <p:spPr bwMode="auto">
            <a:xfrm>
              <a:off x="6799263" y="4306888"/>
              <a:ext cx="225425" cy="192088"/>
            </a:xfrm>
            <a:custGeom>
              <a:avLst/>
              <a:gdLst>
                <a:gd name="T0" fmla="*/ 135 w 142"/>
                <a:gd name="T1" fmla="*/ 20 h 121"/>
                <a:gd name="T2" fmla="*/ 139 w 142"/>
                <a:gd name="T3" fmla="*/ 27 h 121"/>
                <a:gd name="T4" fmla="*/ 141 w 142"/>
                <a:gd name="T5" fmla="*/ 35 h 121"/>
                <a:gd name="T6" fmla="*/ 142 w 142"/>
                <a:gd name="T7" fmla="*/ 42 h 121"/>
                <a:gd name="T8" fmla="*/ 142 w 142"/>
                <a:gd name="T9" fmla="*/ 51 h 121"/>
                <a:gd name="T10" fmla="*/ 141 w 142"/>
                <a:gd name="T11" fmla="*/ 59 h 121"/>
                <a:gd name="T12" fmla="*/ 139 w 142"/>
                <a:gd name="T13" fmla="*/ 67 h 121"/>
                <a:gd name="T14" fmla="*/ 138 w 142"/>
                <a:gd name="T15" fmla="*/ 74 h 121"/>
                <a:gd name="T16" fmla="*/ 138 w 142"/>
                <a:gd name="T17" fmla="*/ 81 h 121"/>
                <a:gd name="T18" fmla="*/ 132 w 142"/>
                <a:gd name="T19" fmla="*/ 86 h 121"/>
                <a:gd name="T20" fmla="*/ 127 w 142"/>
                <a:gd name="T21" fmla="*/ 92 h 121"/>
                <a:gd name="T22" fmla="*/ 120 w 142"/>
                <a:gd name="T23" fmla="*/ 96 h 121"/>
                <a:gd name="T24" fmla="*/ 113 w 142"/>
                <a:gd name="T25" fmla="*/ 101 h 121"/>
                <a:gd name="T26" fmla="*/ 105 w 142"/>
                <a:gd name="T27" fmla="*/ 105 h 121"/>
                <a:gd name="T28" fmla="*/ 98 w 142"/>
                <a:gd name="T29" fmla="*/ 110 h 121"/>
                <a:gd name="T30" fmla="*/ 91 w 142"/>
                <a:gd name="T31" fmla="*/ 114 h 121"/>
                <a:gd name="T32" fmla="*/ 84 w 142"/>
                <a:gd name="T33" fmla="*/ 118 h 121"/>
                <a:gd name="T34" fmla="*/ 4 w 142"/>
                <a:gd name="T35" fmla="*/ 121 h 121"/>
                <a:gd name="T36" fmla="*/ 0 w 142"/>
                <a:gd name="T37" fmla="*/ 116 h 121"/>
                <a:gd name="T38" fmla="*/ 0 w 142"/>
                <a:gd name="T39" fmla="*/ 112 h 121"/>
                <a:gd name="T40" fmla="*/ 1 w 142"/>
                <a:gd name="T41" fmla="*/ 108 h 121"/>
                <a:gd name="T42" fmla="*/ 4 w 142"/>
                <a:gd name="T43" fmla="*/ 104 h 121"/>
                <a:gd name="T44" fmla="*/ 8 w 142"/>
                <a:gd name="T45" fmla="*/ 101 h 121"/>
                <a:gd name="T46" fmla="*/ 12 w 142"/>
                <a:gd name="T47" fmla="*/ 97 h 121"/>
                <a:gd name="T48" fmla="*/ 16 w 142"/>
                <a:gd name="T49" fmla="*/ 94 h 121"/>
                <a:gd name="T50" fmla="*/ 19 w 142"/>
                <a:gd name="T51" fmla="*/ 92 h 121"/>
                <a:gd name="T52" fmla="*/ 33 w 142"/>
                <a:gd name="T53" fmla="*/ 90 h 121"/>
                <a:gd name="T54" fmla="*/ 43 w 142"/>
                <a:gd name="T55" fmla="*/ 79 h 121"/>
                <a:gd name="T56" fmla="*/ 52 w 142"/>
                <a:gd name="T57" fmla="*/ 68 h 121"/>
                <a:gd name="T58" fmla="*/ 61 w 142"/>
                <a:gd name="T59" fmla="*/ 57 h 121"/>
                <a:gd name="T60" fmla="*/ 67 w 142"/>
                <a:gd name="T61" fmla="*/ 46 h 121"/>
                <a:gd name="T62" fmla="*/ 74 w 142"/>
                <a:gd name="T63" fmla="*/ 35 h 121"/>
                <a:gd name="T64" fmla="*/ 81 w 142"/>
                <a:gd name="T65" fmla="*/ 22 h 121"/>
                <a:gd name="T66" fmla="*/ 88 w 142"/>
                <a:gd name="T67" fmla="*/ 11 h 121"/>
                <a:gd name="T68" fmla="*/ 95 w 142"/>
                <a:gd name="T69" fmla="*/ 0 h 121"/>
                <a:gd name="T70" fmla="*/ 102 w 142"/>
                <a:gd name="T71" fmla="*/ 1 h 121"/>
                <a:gd name="T72" fmla="*/ 106 w 142"/>
                <a:gd name="T73" fmla="*/ 3 h 121"/>
                <a:gd name="T74" fmla="*/ 112 w 142"/>
                <a:gd name="T75" fmla="*/ 5 h 121"/>
                <a:gd name="T76" fmla="*/ 116 w 142"/>
                <a:gd name="T77" fmla="*/ 8 h 121"/>
                <a:gd name="T78" fmla="*/ 121 w 142"/>
                <a:gd name="T79" fmla="*/ 11 h 121"/>
                <a:gd name="T80" fmla="*/ 126 w 142"/>
                <a:gd name="T81" fmla="*/ 15 h 121"/>
                <a:gd name="T82" fmla="*/ 130 w 142"/>
                <a:gd name="T83" fmla="*/ 17 h 121"/>
                <a:gd name="T84" fmla="*/ 135 w 142"/>
                <a:gd name="T85" fmla="*/ 20 h 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2" h="121">
                  <a:moveTo>
                    <a:pt x="135" y="20"/>
                  </a:moveTo>
                  <a:lnTo>
                    <a:pt x="139" y="27"/>
                  </a:lnTo>
                  <a:lnTo>
                    <a:pt x="141" y="35"/>
                  </a:lnTo>
                  <a:lnTo>
                    <a:pt x="142" y="42"/>
                  </a:lnTo>
                  <a:lnTo>
                    <a:pt x="142" y="51"/>
                  </a:lnTo>
                  <a:lnTo>
                    <a:pt x="141" y="59"/>
                  </a:lnTo>
                  <a:lnTo>
                    <a:pt x="139" y="67"/>
                  </a:lnTo>
                  <a:lnTo>
                    <a:pt x="138" y="74"/>
                  </a:lnTo>
                  <a:lnTo>
                    <a:pt x="138" y="81"/>
                  </a:lnTo>
                  <a:lnTo>
                    <a:pt x="132" y="86"/>
                  </a:lnTo>
                  <a:lnTo>
                    <a:pt x="127" y="92"/>
                  </a:lnTo>
                  <a:lnTo>
                    <a:pt x="120" y="96"/>
                  </a:lnTo>
                  <a:lnTo>
                    <a:pt x="113" y="101"/>
                  </a:lnTo>
                  <a:lnTo>
                    <a:pt x="105" y="105"/>
                  </a:lnTo>
                  <a:lnTo>
                    <a:pt x="98" y="110"/>
                  </a:lnTo>
                  <a:lnTo>
                    <a:pt x="91" y="114"/>
                  </a:lnTo>
                  <a:lnTo>
                    <a:pt x="84" y="118"/>
                  </a:lnTo>
                  <a:lnTo>
                    <a:pt x="4" y="121"/>
                  </a:lnTo>
                  <a:lnTo>
                    <a:pt x="0" y="116"/>
                  </a:lnTo>
                  <a:lnTo>
                    <a:pt x="0" y="112"/>
                  </a:lnTo>
                  <a:lnTo>
                    <a:pt x="1" y="108"/>
                  </a:lnTo>
                  <a:lnTo>
                    <a:pt x="4" y="104"/>
                  </a:lnTo>
                  <a:lnTo>
                    <a:pt x="8" y="101"/>
                  </a:lnTo>
                  <a:lnTo>
                    <a:pt x="12" y="97"/>
                  </a:lnTo>
                  <a:lnTo>
                    <a:pt x="16" y="94"/>
                  </a:lnTo>
                  <a:lnTo>
                    <a:pt x="19" y="92"/>
                  </a:lnTo>
                  <a:lnTo>
                    <a:pt x="33" y="90"/>
                  </a:lnTo>
                  <a:lnTo>
                    <a:pt x="43" y="79"/>
                  </a:lnTo>
                  <a:lnTo>
                    <a:pt x="52" y="68"/>
                  </a:lnTo>
                  <a:lnTo>
                    <a:pt x="61" y="57"/>
                  </a:lnTo>
                  <a:lnTo>
                    <a:pt x="67" y="46"/>
                  </a:lnTo>
                  <a:lnTo>
                    <a:pt x="74" y="35"/>
                  </a:lnTo>
                  <a:lnTo>
                    <a:pt x="81" y="22"/>
                  </a:lnTo>
                  <a:lnTo>
                    <a:pt x="88" y="11"/>
                  </a:lnTo>
                  <a:lnTo>
                    <a:pt x="95" y="0"/>
                  </a:lnTo>
                  <a:lnTo>
                    <a:pt x="102" y="1"/>
                  </a:lnTo>
                  <a:lnTo>
                    <a:pt x="106" y="3"/>
                  </a:lnTo>
                  <a:lnTo>
                    <a:pt x="112" y="5"/>
                  </a:lnTo>
                  <a:lnTo>
                    <a:pt x="116" y="8"/>
                  </a:lnTo>
                  <a:lnTo>
                    <a:pt x="121" y="11"/>
                  </a:lnTo>
                  <a:lnTo>
                    <a:pt x="126" y="15"/>
                  </a:lnTo>
                  <a:lnTo>
                    <a:pt x="130" y="17"/>
                  </a:lnTo>
                  <a:lnTo>
                    <a:pt x="135" y="20"/>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 name="Freeform 253">
              <a:extLst>
                <a:ext uri="{FF2B5EF4-FFF2-40B4-BE49-F238E27FC236}">
                  <a16:creationId xmlns:a16="http://schemas.microsoft.com/office/drawing/2014/main" id="{A50005B2-67D9-47DA-A9DC-A23AF1A36603}"/>
                </a:ext>
              </a:extLst>
            </p:cNvPr>
            <p:cNvSpPr>
              <a:spLocks/>
            </p:cNvSpPr>
            <p:nvPr/>
          </p:nvSpPr>
          <p:spPr bwMode="auto">
            <a:xfrm>
              <a:off x="2266950" y="4329113"/>
              <a:ext cx="163513" cy="160338"/>
            </a:xfrm>
            <a:custGeom>
              <a:avLst/>
              <a:gdLst>
                <a:gd name="T0" fmla="*/ 92 w 103"/>
                <a:gd name="T1" fmla="*/ 71 h 101"/>
                <a:gd name="T2" fmla="*/ 95 w 103"/>
                <a:gd name="T3" fmla="*/ 74 h 101"/>
                <a:gd name="T4" fmla="*/ 97 w 103"/>
                <a:gd name="T5" fmla="*/ 76 h 101"/>
                <a:gd name="T6" fmla="*/ 98 w 103"/>
                <a:gd name="T7" fmla="*/ 79 h 101"/>
                <a:gd name="T8" fmla="*/ 99 w 103"/>
                <a:gd name="T9" fmla="*/ 81 h 101"/>
                <a:gd name="T10" fmla="*/ 101 w 103"/>
                <a:gd name="T11" fmla="*/ 83 h 101"/>
                <a:gd name="T12" fmla="*/ 102 w 103"/>
                <a:gd name="T13" fmla="*/ 87 h 101"/>
                <a:gd name="T14" fmla="*/ 102 w 103"/>
                <a:gd name="T15" fmla="*/ 89 h 101"/>
                <a:gd name="T16" fmla="*/ 103 w 103"/>
                <a:gd name="T17" fmla="*/ 92 h 101"/>
                <a:gd name="T18" fmla="*/ 97 w 103"/>
                <a:gd name="T19" fmla="*/ 97 h 101"/>
                <a:gd name="T20" fmla="*/ 91 w 103"/>
                <a:gd name="T21" fmla="*/ 100 h 101"/>
                <a:gd name="T22" fmla="*/ 84 w 103"/>
                <a:gd name="T23" fmla="*/ 101 h 101"/>
                <a:gd name="T24" fmla="*/ 77 w 103"/>
                <a:gd name="T25" fmla="*/ 101 h 101"/>
                <a:gd name="T26" fmla="*/ 70 w 103"/>
                <a:gd name="T27" fmla="*/ 101 h 101"/>
                <a:gd name="T28" fmla="*/ 62 w 103"/>
                <a:gd name="T29" fmla="*/ 100 h 101"/>
                <a:gd name="T30" fmla="*/ 55 w 103"/>
                <a:gd name="T31" fmla="*/ 99 h 101"/>
                <a:gd name="T32" fmla="*/ 47 w 103"/>
                <a:gd name="T33" fmla="*/ 99 h 101"/>
                <a:gd name="T34" fmla="*/ 40 w 103"/>
                <a:gd name="T35" fmla="*/ 97 h 101"/>
                <a:gd name="T36" fmla="*/ 32 w 103"/>
                <a:gd name="T37" fmla="*/ 94 h 101"/>
                <a:gd name="T38" fmla="*/ 25 w 103"/>
                <a:gd name="T39" fmla="*/ 91 h 101"/>
                <a:gd name="T40" fmla="*/ 19 w 103"/>
                <a:gd name="T41" fmla="*/ 87 h 101"/>
                <a:gd name="T42" fmla="*/ 14 w 103"/>
                <a:gd name="T43" fmla="*/ 82 h 101"/>
                <a:gd name="T44" fmla="*/ 9 w 103"/>
                <a:gd name="T45" fmla="*/ 77 h 101"/>
                <a:gd name="T46" fmla="*/ 5 w 103"/>
                <a:gd name="T47" fmla="*/ 71 h 101"/>
                <a:gd name="T48" fmla="*/ 3 w 103"/>
                <a:gd name="T49" fmla="*/ 65 h 101"/>
                <a:gd name="T50" fmla="*/ 3 w 103"/>
                <a:gd name="T51" fmla="*/ 55 h 101"/>
                <a:gd name="T52" fmla="*/ 1 w 103"/>
                <a:gd name="T53" fmla="*/ 46 h 101"/>
                <a:gd name="T54" fmla="*/ 0 w 103"/>
                <a:gd name="T55" fmla="*/ 37 h 101"/>
                <a:gd name="T56" fmla="*/ 1 w 103"/>
                <a:gd name="T57" fmla="*/ 28 h 101"/>
                <a:gd name="T58" fmla="*/ 3 w 103"/>
                <a:gd name="T59" fmla="*/ 21 h 101"/>
                <a:gd name="T60" fmla="*/ 7 w 103"/>
                <a:gd name="T61" fmla="*/ 13 h 101"/>
                <a:gd name="T62" fmla="*/ 9 w 103"/>
                <a:gd name="T63" fmla="*/ 10 h 101"/>
                <a:gd name="T64" fmla="*/ 14 w 103"/>
                <a:gd name="T65" fmla="*/ 6 h 101"/>
                <a:gd name="T66" fmla="*/ 18 w 103"/>
                <a:gd name="T67" fmla="*/ 3 h 101"/>
                <a:gd name="T68" fmla="*/ 23 w 103"/>
                <a:gd name="T69" fmla="*/ 0 h 101"/>
                <a:gd name="T70" fmla="*/ 32 w 103"/>
                <a:gd name="T71" fmla="*/ 8 h 101"/>
                <a:gd name="T72" fmla="*/ 38 w 103"/>
                <a:gd name="T73" fmla="*/ 18 h 101"/>
                <a:gd name="T74" fmla="*/ 45 w 103"/>
                <a:gd name="T75" fmla="*/ 28 h 101"/>
                <a:gd name="T76" fmla="*/ 52 w 103"/>
                <a:gd name="T77" fmla="*/ 38 h 101"/>
                <a:gd name="T78" fmla="*/ 59 w 103"/>
                <a:gd name="T79" fmla="*/ 48 h 101"/>
                <a:gd name="T80" fmla="*/ 69 w 103"/>
                <a:gd name="T81" fmla="*/ 57 h 101"/>
                <a:gd name="T82" fmla="*/ 74 w 103"/>
                <a:gd name="T83" fmla="*/ 61 h 101"/>
                <a:gd name="T84" fmla="*/ 80 w 103"/>
                <a:gd name="T85" fmla="*/ 65 h 101"/>
                <a:gd name="T86" fmla="*/ 85 w 103"/>
                <a:gd name="T87" fmla="*/ 68 h 101"/>
                <a:gd name="T88" fmla="*/ 92 w 103"/>
                <a:gd name="T89" fmla="*/ 71 h 1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3" h="101">
                  <a:moveTo>
                    <a:pt x="92" y="71"/>
                  </a:moveTo>
                  <a:lnTo>
                    <a:pt x="95" y="74"/>
                  </a:lnTo>
                  <a:lnTo>
                    <a:pt x="97" y="76"/>
                  </a:lnTo>
                  <a:lnTo>
                    <a:pt x="98" y="79"/>
                  </a:lnTo>
                  <a:lnTo>
                    <a:pt x="99" y="81"/>
                  </a:lnTo>
                  <a:lnTo>
                    <a:pt x="101" y="83"/>
                  </a:lnTo>
                  <a:lnTo>
                    <a:pt x="102" y="87"/>
                  </a:lnTo>
                  <a:lnTo>
                    <a:pt x="102" y="89"/>
                  </a:lnTo>
                  <a:lnTo>
                    <a:pt x="103" y="92"/>
                  </a:lnTo>
                  <a:lnTo>
                    <a:pt x="97" y="97"/>
                  </a:lnTo>
                  <a:lnTo>
                    <a:pt x="91" y="100"/>
                  </a:lnTo>
                  <a:lnTo>
                    <a:pt x="84" y="101"/>
                  </a:lnTo>
                  <a:lnTo>
                    <a:pt x="77" y="101"/>
                  </a:lnTo>
                  <a:lnTo>
                    <a:pt x="70" y="101"/>
                  </a:lnTo>
                  <a:lnTo>
                    <a:pt x="62" y="100"/>
                  </a:lnTo>
                  <a:lnTo>
                    <a:pt x="55" y="99"/>
                  </a:lnTo>
                  <a:lnTo>
                    <a:pt x="47" y="99"/>
                  </a:lnTo>
                  <a:lnTo>
                    <a:pt x="40" y="97"/>
                  </a:lnTo>
                  <a:lnTo>
                    <a:pt x="32" y="94"/>
                  </a:lnTo>
                  <a:lnTo>
                    <a:pt x="25" y="91"/>
                  </a:lnTo>
                  <a:lnTo>
                    <a:pt x="19" y="87"/>
                  </a:lnTo>
                  <a:lnTo>
                    <a:pt x="14" y="82"/>
                  </a:lnTo>
                  <a:lnTo>
                    <a:pt x="9" y="77"/>
                  </a:lnTo>
                  <a:lnTo>
                    <a:pt x="5" y="71"/>
                  </a:lnTo>
                  <a:lnTo>
                    <a:pt x="3" y="65"/>
                  </a:lnTo>
                  <a:lnTo>
                    <a:pt x="3" y="55"/>
                  </a:lnTo>
                  <a:lnTo>
                    <a:pt x="1" y="46"/>
                  </a:lnTo>
                  <a:lnTo>
                    <a:pt x="0" y="37"/>
                  </a:lnTo>
                  <a:lnTo>
                    <a:pt x="1" y="28"/>
                  </a:lnTo>
                  <a:lnTo>
                    <a:pt x="3" y="21"/>
                  </a:lnTo>
                  <a:lnTo>
                    <a:pt x="7" y="13"/>
                  </a:lnTo>
                  <a:lnTo>
                    <a:pt x="9" y="10"/>
                  </a:lnTo>
                  <a:lnTo>
                    <a:pt x="14" y="6"/>
                  </a:lnTo>
                  <a:lnTo>
                    <a:pt x="18" y="3"/>
                  </a:lnTo>
                  <a:lnTo>
                    <a:pt x="23" y="0"/>
                  </a:lnTo>
                  <a:lnTo>
                    <a:pt x="32" y="8"/>
                  </a:lnTo>
                  <a:lnTo>
                    <a:pt x="38" y="18"/>
                  </a:lnTo>
                  <a:lnTo>
                    <a:pt x="45" y="28"/>
                  </a:lnTo>
                  <a:lnTo>
                    <a:pt x="52" y="38"/>
                  </a:lnTo>
                  <a:lnTo>
                    <a:pt x="59" y="48"/>
                  </a:lnTo>
                  <a:lnTo>
                    <a:pt x="69" y="57"/>
                  </a:lnTo>
                  <a:lnTo>
                    <a:pt x="74" y="61"/>
                  </a:lnTo>
                  <a:lnTo>
                    <a:pt x="80" y="65"/>
                  </a:lnTo>
                  <a:lnTo>
                    <a:pt x="85" y="68"/>
                  </a:lnTo>
                  <a:lnTo>
                    <a:pt x="92" y="71"/>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5" name="Freeform 254">
              <a:extLst>
                <a:ext uri="{FF2B5EF4-FFF2-40B4-BE49-F238E27FC236}">
                  <a16:creationId xmlns:a16="http://schemas.microsoft.com/office/drawing/2014/main" id="{E8CFBF3C-782F-49F2-BD63-21F99418A34E}"/>
                </a:ext>
              </a:extLst>
            </p:cNvPr>
            <p:cNvSpPr>
              <a:spLocks/>
            </p:cNvSpPr>
            <p:nvPr/>
          </p:nvSpPr>
          <p:spPr bwMode="auto">
            <a:xfrm>
              <a:off x="2130425" y="4337050"/>
              <a:ext cx="250825" cy="247650"/>
            </a:xfrm>
            <a:custGeom>
              <a:avLst/>
              <a:gdLst>
                <a:gd name="T0" fmla="*/ 36 w 158"/>
                <a:gd name="T1" fmla="*/ 9 h 156"/>
                <a:gd name="T2" fmla="*/ 39 w 158"/>
                <a:gd name="T3" fmla="*/ 85 h 156"/>
                <a:gd name="T4" fmla="*/ 50 w 158"/>
                <a:gd name="T5" fmla="*/ 91 h 156"/>
                <a:gd name="T6" fmla="*/ 61 w 158"/>
                <a:gd name="T7" fmla="*/ 97 h 156"/>
                <a:gd name="T8" fmla="*/ 71 w 158"/>
                <a:gd name="T9" fmla="*/ 104 h 156"/>
                <a:gd name="T10" fmla="*/ 82 w 158"/>
                <a:gd name="T11" fmla="*/ 110 h 156"/>
                <a:gd name="T12" fmla="*/ 93 w 158"/>
                <a:gd name="T13" fmla="*/ 116 h 156"/>
                <a:gd name="T14" fmla="*/ 104 w 158"/>
                <a:gd name="T15" fmla="*/ 120 h 156"/>
                <a:gd name="T16" fmla="*/ 111 w 158"/>
                <a:gd name="T17" fmla="*/ 121 h 156"/>
                <a:gd name="T18" fmla="*/ 116 w 158"/>
                <a:gd name="T19" fmla="*/ 123 h 156"/>
                <a:gd name="T20" fmla="*/ 123 w 158"/>
                <a:gd name="T21" fmla="*/ 121 h 156"/>
                <a:gd name="T22" fmla="*/ 131 w 158"/>
                <a:gd name="T23" fmla="*/ 120 h 156"/>
                <a:gd name="T24" fmla="*/ 134 w 158"/>
                <a:gd name="T25" fmla="*/ 123 h 156"/>
                <a:gd name="T26" fmla="*/ 138 w 158"/>
                <a:gd name="T27" fmla="*/ 124 h 156"/>
                <a:gd name="T28" fmla="*/ 141 w 158"/>
                <a:gd name="T29" fmla="*/ 124 h 156"/>
                <a:gd name="T30" fmla="*/ 145 w 158"/>
                <a:gd name="T31" fmla="*/ 125 h 156"/>
                <a:gd name="T32" fmla="*/ 149 w 158"/>
                <a:gd name="T33" fmla="*/ 126 h 156"/>
                <a:gd name="T34" fmla="*/ 152 w 158"/>
                <a:gd name="T35" fmla="*/ 127 h 156"/>
                <a:gd name="T36" fmla="*/ 155 w 158"/>
                <a:gd name="T37" fmla="*/ 129 h 156"/>
                <a:gd name="T38" fmla="*/ 158 w 158"/>
                <a:gd name="T39" fmla="*/ 134 h 156"/>
                <a:gd name="T40" fmla="*/ 158 w 158"/>
                <a:gd name="T41" fmla="*/ 137 h 156"/>
                <a:gd name="T42" fmla="*/ 158 w 158"/>
                <a:gd name="T43" fmla="*/ 140 h 156"/>
                <a:gd name="T44" fmla="*/ 158 w 158"/>
                <a:gd name="T45" fmla="*/ 144 h 156"/>
                <a:gd name="T46" fmla="*/ 156 w 158"/>
                <a:gd name="T47" fmla="*/ 146 h 156"/>
                <a:gd name="T48" fmla="*/ 155 w 158"/>
                <a:gd name="T49" fmla="*/ 149 h 156"/>
                <a:gd name="T50" fmla="*/ 153 w 158"/>
                <a:gd name="T51" fmla="*/ 151 h 156"/>
                <a:gd name="T52" fmla="*/ 151 w 158"/>
                <a:gd name="T53" fmla="*/ 153 h 156"/>
                <a:gd name="T54" fmla="*/ 147 w 158"/>
                <a:gd name="T55" fmla="*/ 155 h 156"/>
                <a:gd name="T56" fmla="*/ 136 w 158"/>
                <a:gd name="T57" fmla="*/ 156 h 156"/>
                <a:gd name="T58" fmla="*/ 126 w 158"/>
                <a:gd name="T59" fmla="*/ 156 h 156"/>
                <a:gd name="T60" fmla="*/ 116 w 158"/>
                <a:gd name="T61" fmla="*/ 155 h 156"/>
                <a:gd name="T62" fmla="*/ 105 w 158"/>
                <a:gd name="T63" fmla="*/ 152 h 156"/>
                <a:gd name="T64" fmla="*/ 95 w 158"/>
                <a:gd name="T65" fmla="*/ 150 h 156"/>
                <a:gd name="T66" fmla="*/ 87 w 158"/>
                <a:gd name="T67" fmla="*/ 147 h 156"/>
                <a:gd name="T68" fmla="*/ 77 w 158"/>
                <a:gd name="T69" fmla="*/ 144 h 156"/>
                <a:gd name="T70" fmla="*/ 68 w 158"/>
                <a:gd name="T71" fmla="*/ 139 h 156"/>
                <a:gd name="T72" fmla="*/ 51 w 158"/>
                <a:gd name="T73" fmla="*/ 130 h 156"/>
                <a:gd name="T74" fmla="*/ 35 w 158"/>
                <a:gd name="T75" fmla="*/ 119 h 156"/>
                <a:gd name="T76" fmla="*/ 21 w 158"/>
                <a:gd name="T77" fmla="*/ 107 h 156"/>
                <a:gd name="T78" fmla="*/ 7 w 158"/>
                <a:gd name="T79" fmla="*/ 95 h 156"/>
                <a:gd name="T80" fmla="*/ 6 w 158"/>
                <a:gd name="T81" fmla="*/ 83 h 156"/>
                <a:gd name="T82" fmla="*/ 3 w 158"/>
                <a:gd name="T83" fmla="*/ 71 h 156"/>
                <a:gd name="T84" fmla="*/ 1 w 158"/>
                <a:gd name="T85" fmla="*/ 59 h 156"/>
                <a:gd name="T86" fmla="*/ 0 w 158"/>
                <a:gd name="T87" fmla="*/ 46 h 156"/>
                <a:gd name="T88" fmla="*/ 1 w 158"/>
                <a:gd name="T89" fmla="*/ 34 h 156"/>
                <a:gd name="T90" fmla="*/ 4 w 158"/>
                <a:gd name="T91" fmla="*/ 23 h 156"/>
                <a:gd name="T92" fmla="*/ 6 w 158"/>
                <a:gd name="T93" fmla="*/ 18 h 156"/>
                <a:gd name="T94" fmla="*/ 10 w 158"/>
                <a:gd name="T95" fmla="*/ 12 h 156"/>
                <a:gd name="T96" fmla="*/ 13 w 158"/>
                <a:gd name="T97" fmla="*/ 7 h 156"/>
                <a:gd name="T98" fmla="*/ 18 w 158"/>
                <a:gd name="T99" fmla="*/ 1 h 156"/>
                <a:gd name="T100" fmla="*/ 21 w 158"/>
                <a:gd name="T101" fmla="*/ 0 h 156"/>
                <a:gd name="T102" fmla="*/ 24 w 158"/>
                <a:gd name="T103" fmla="*/ 1 h 156"/>
                <a:gd name="T104" fmla="*/ 26 w 158"/>
                <a:gd name="T105" fmla="*/ 1 h 156"/>
                <a:gd name="T106" fmla="*/ 29 w 158"/>
                <a:gd name="T107" fmla="*/ 2 h 156"/>
                <a:gd name="T108" fmla="*/ 32 w 158"/>
                <a:gd name="T109" fmla="*/ 3 h 156"/>
                <a:gd name="T110" fmla="*/ 33 w 158"/>
                <a:gd name="T111" fmla="*/ 6 h 156"/>
                <a:gd name="T112" fmla="*/ 35 w 158"/>
                <a:gd name="T113" fmla="*/ 8 h 156"/>
                <a:gd name="T114" fmla="*/ 36 w 158"/>
                <a:gd name="T115" fmla="*/ 9 h 1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58" h="156">
                  <a:moveTo>
                    <a:pt x="36" y="9"/>
                  </a:moveTo>
                  <a:lnTo>
                    <a:pt x="39" y="85"/>
                  </a:lnTo>
                  <a:lnTo>
                    <a:pt x="50" y="91"/>
                  </a:lnTo>
                  <a:lnTo>
                    <a:pt x="61" y="97"/>
                  </a:lnTo>
                  <a:lnTo>
                    <a:pt x="71" y="104"/>
                  </a:lnTo>
                  <a:lnTo>
                    <a:pt x="82" y="110"/>
                  </a:lnTo>
                  <a:lnTo>
                    <a:pt x="93" y="116"/>
                  </a:lnTo>
                  <a:lnTo>
                    <a:pt x="104" y="120"/>
                  </a:lnTo>
                  <a:lnTo>
                    <a:pt x="111" y="121"/>
                  </a:lnTo>
                  <a:lnTo>
                    <a:pt x="116" y="123"/>
                  </a:lnTo>
                  <a:lnTo>
                    <a:pt x="123" y="121"/>
                  </a:lnTo>
                  <a:lnTo>
                    <a:pt x="131" y="120"/>
                  </a:lnTo>
                  <a:lnTo>
                    <a:pt x="134" y="123"/>
                  </a:lnTo>
                  <a:lnTo>
                    <a:pt x="138" y="124"/>
                  </a:lnTo>
                  <a:lnTo>
                    <a:pt x="141" y="124"/>
                  </a:lnTo>
                  <a:lnTo>
                    <a:pt x="145" y="125"/>
                  </a:lnTo>
                  <a:lnTo>
                    <a:pt x="149" y="126"/>
                  </a:lnTo>
                  <a:lnTo>
                    <a:pt x="152" y="127"/>
                  </a:lnTo>
                  <a:lnTo>
                    <a:pt x="155" y="129"/>
                  </a:lnTo>
                  <a:lnTo>
                    <a:pt x="158" y="134"/>
                  </a:lnTo>
                  <a:lnTo>
                    <a:pt x="158" y="137"/>
                  </a:lnTo>
                  <a:lnTo>
                    <a:pt x="158" y="140"/>
                  </a:lnTo>
                  <a:lnTo>
                    <a:pt x="158" y="144"/>
                  </a:lnTo>
                  <a:lnTo>
                    <a:pt x="156" y="146"/>
                  </a:lnTo>
                  <a:lnTo>
                    <a:pt x="155" y="149"/>
                  </a:lnTo>
                  <a:lnTo>
                    <a:pt x="153" y="151"/>
                  </a:lnTo>
                  <a:lnTo>
                    <a:pt x="151" y="153"/>
                  </a:lnTo>
                  <a:lnTo>
                    <a:pt x="147" y="155"/>
                  </a:lnTo>
                  <a:lnTo>
                    <a:pt x="136" y="156"/>
                  </a:lnTo>
                  <a:lnTo>
                    <a:pt x="126" y="156"/>
                  </a:lnTo>
                  <a:lnTo>
                    <a:pt x="116" y="155"/>
                  </a:lnTo>
                  <a:lnTo>
                    <a:pt x="105" y="152"/>
                  </a:lnTo>
                  <a:lnTo>
                    <a:pt x="95" y="150"/>
                  </a:lnTo>
                  <a:lnTo>
                    <a:pt x="87" y="147"/>
                  </a:lnTo>
                  <a:lnTo>
                    <a:pt x="77" y="144"/>
                  </a:lnTo>
                  <a:lnTo>
                    <a:pt x="68" y="139"/>
                  </a:lnTo>
                  <a:lnTo>
                    <a:pt x="51" y="130"/>
                  </a:lnTo>
                  <a:lnTo>
                    <a:pt x="35" y="119"/>
                  </a:lnTo>
                  <a:lnTo>
                    <a:pt x="21" y="107"/>
                  </a:lnTo>
                  <a:lnTo>
                    <a:pt x="7" y="95"/>
                  </a:lnTo>
                  <a:lnTo>
                    <a:pt x="6" y="83"/>
                  </a:lnTo>
                  <a:lnTo>
                    <a:pt x="3" y="71"/>
                  </a:lnTo>
                  <a:lnTo>
                    <a:pt x="1" y="59"/>
                  </a:lnTo>
                  <a:lnTo>
                    <a:pt x="0" y="46"/>
                  </a:lnTo>
                  <a:lnTo>
                    <a:pt x="1" y="34"/>
                  </a:lnTo>
                  <a:lnTo>
                    <a:pt x="4" y="23"/>
                  </a:lnTo>
                  <a:lnTo>
                    <a:pt x="6" y="18"/>
                  </a:lnTo>
                  <a:lnTo>
                    <a:pt x="10" y="12"/>
                  </a:lnTo>
                  <a:lnTo>
                    <a:pt x="13" y="7"/>
                  </a:lnTo>
                  <a:lnTo>
                    <a:pt x="18" y="1"/>
                  </a:lnTo>
                  <a:lnTo>
                    <a:pt x="21" y="0"/>
                  </a:lnTo>
                  <a:lnTo>
                    <a:pt x="24" y="1"/>
                  </a:lnTo>
                  <a:lnTo>
                    <a:pt x="26" y="1"/>
                  </a:lnTo>
                  <a:lnTo>
                    <a:pt x="29" y="2"/>
                  </a:lnTo>
                  <a:lnTo>
                    <a:pt x="32" y="3"/>
                  </a:lnTo>
                  <a:lnTo>
                    <a:pt x="33" y="6"/>
                  </a:lnTo>
                  <a:lnTo>
                    <a:pt x="35" y="8"/>
                  </a:lnTo>
                  <a:lnTo>
                    <a:pt x="36" y="9"/>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6" name="Freeform 255">
              <a:extLst>
                <a:ext uri="{FF2B5EF4-FFF2-40B4-BE49-F238E27FC236}">
                  <a16:creationId xmlns:a16="http://schemas.microsoft.com/office/drawing/2014/main" id="{BBA8F448-2679-4079-8634-5EB88C843B31}"/>
                </a:ext>
              </a:extLst>
            </p:cNvPr>
            <p:cNvSpPr>
              <a:spLocks/>
            </p:cNvSpPr>
            <p:nvPr/>
          </p:nvSpPr>
          <p:spPr bwMode="auto">
            <a:xfrm>
              <a:off x="6856413" y="4346575"/>
              <a:ext cx="138113" cy="127000"/>
            </a:xfrm>
            <a:custGeom>
              <a:avLst/>
              <a:gdLst>
                <a:gd name="T0" fmla="*/ 85 w 87"/>
                <a:gd name="T1" fmla="*/ 10 h 80"/>
                <a:gd name="T2" fmla="*/ 87 w 87"/>
                <a:gd name="T3" fmla="*/ 17 h 80"/>
                <a:gd name="T4" fmla="*/ 87 w 87"/>
                <a:gd name="T5" fmla="*/ 26 h 80"/>
                <a:gd name="T6" fmla="*/ 85 w 87"/>
                <a:gd name="T7" fmla="*/ 35 h 80"/>
                <a:gd name="T8" fmla="*/ 84 w 87"/>
                <a:gd name="T9" fmla="*/ 44 h 80"/>
                <a:gd name="T10" fmla="*/ 80 w 87"/>
                <a:gd name="T11" fmla="*/ 53 h 80"/>
                <a:gd name="T12" fmla="*/ 76 w 87"/>
                <a:gd name="T13" fmla="*/ 60 h 80"/>
                <a:gd name="T14" fmla="*/ 70 w 87"/>
                <a:gd name="T15" fmla="*/ 67 h 80"/>
                <a:gd name="T16" fmla="*/ 62 w 87"/>
                <a:gd name="T17" fmla="*/ 72 h 80"/>
                <a:gd name="T18" fmla="*/ 55 w 87"/>
                <a:gd name="T19" fmla="*/ 75 h 80"/>
                <a:gd name="T20" fmla="*/ 47 w 87"/>
                <a:gd name="T21" fmla="*/ 77 h 80"/>
                <a:gd name="T22" fmla="*/ 40 w 87"/>
                <a:gd name="T23" fmla="*/ 79 h 80"/>
                <a:gd name="T24" fmla="*/ 31 w 87"/>
                <a:gd name="T25" fmla="*/ 80 h 80"/>
                <a:gd name="T26" fmla="*/ 23 w 87"/>
                <a:gd name="T27" fmla="*/ 80 h 80"/>
                <a:gd name="T28" fmla="*/ 15 w 87"/>
                <a:gd name="T29" fmla="*/ 80 h 80"/>
                <a:gd name="T30" fmla="*/ 7 w 87"/>
                <a:gd name="T31" fmla="*/ 80 h 80"/>
                <a:gd name="T32" fmla="*/ 0 w 87"/>
                <a:gd name="T33" fmla="*/ 79 h 80"/>
                <a:gd name="T34" fmla="*/ 9 w 87"/>
                <a:gd name="T35" fmla="*/ 71 h 80"/>
                <a:gd name="T36" fmla="*/ 19 w 87"/>
                <a:gd name="T37" fmla="*/ 61 h 80"/>
                <a:gd name="T38" fmla="*/ 27 w 87"/>
                <a:gd name="T39" fmla="*/ 53 h 80"/>
                <a:gd name="T40" fmla="*/ 36 w 87"/>
                <a:gd name="T41" fmla="*/ 42 h 80"/>
                <a:gd name="T42" fmla="*/ 43 w 87"/>
                <a:gd name="T43" fmla="*/ 31 h 80"/>
                <a:gd name="T44" fmla="*/ 49 w 87"/>
                <a:gd name="T45" fmla="*/ 21 h 80"/>
                <a:gd name="T46" fmla="*/ 58 w 87"/>
                <a:gd name="T47" fmla="*/ 10 h 80"/>
                <a:gd name="T48" fmla="*/ 65 w 87"/>
                <a:gd name="T49" fmla="*/ 0 h 80"/>
                <a:gd name="T50" fmla="*/ 67 w 87"/>
                <a:gd name="T51" fmla="*/ 0 h 80"/>
                <a:gd name="T52" fmla="*/ 70 w 87"/>
                <a:gd name="T53" fmla="*/ 1 h 80"/>
                <a:gd name="T54" fmla="*/ 74 w 87"/>
                <a:gd name="T55" fmla="*/ 2 h 80"/>
                <a:gd name="T56" fmla="*/ 77 w 87"/>
                <a:gd name="T57" fmla="*/ 2 h 80"/>
                <a:gd name="T58" fmla="*/ 80 w 87"/>
                <a:gd name="T59" fmla="*/ 3 h 80"/>
                <a:gd name="T60" fmla="*/ 83 w 87"/>
                <a:gd name="T61" fmla="*/ 5 h 80"/>
                <a:gd name="T62" fmla="*/ 84 w 87"/>
                <a:gd name="T63" fmla="*/ 6 h 80"/>
                <a:gd name="T64" fmla="*/ 85 w 87"/>
                <a:gd name="T65" fmla="*/ 1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7" h="80">
                  <a:moveTo>
                    <a:pt x="85" y="10"/>
                  </a:moveTo>
                  <a:lnTo>
                    <a:pt x="87" y="17"/>
                  </a:lnTo>
                  <a:lnTo>
                    <a:pt x="87" y="26"/>
                  </a:lnTo>
                  <a:lnTo>
                    <a:pt x="85" y="35"/>
                  </a:lnTo>
                  <a:lnTo>
                    <a:pt x="84" y="44"/>
                  </a:lnTo>
                  <a:lnTo>
                    <a:pt x="80" y="53"/>
                  </a:lnTo>
                  <a:lnTo>
                    <a:pt x="76" y="60"/>
                  </a:lnTo>
                  <a:lnTo>
                    <a:pt x="70" y="67"/>
                  </a:lnTo>
                  <a:lnTo>
                    <a:pt x="62" y="72"/>
                  </a:lnTo>
                  <a:lnTo>
                    <a:pt x="55" y="75"/>
                  </a:lnTo>
                  <a:lnTo>
                    <a:pt x="47" y="77"/>
                  </a:lnTo>
                  <a:lnTo>
                    <a:pt x="40" y="79"/>
                  </a:lnTo>
                  <a:lnTo>
                    <a:pt x="31" y="80"/>
                  </a:lnTo>
                  <a:lnTo>
                    <a:pt x="23" y="80"/>
                  </a:lnTo>
                  <a:lnTo>
                    <a:pt x="15" y="80"/>
                  </a:lnTo>
                  <a:lnTo>
                    <a:pt x="7" y="80"/>
                  </a:lnTo>
                  <a:lnTo>
                    <a:pt x="0" y="79"/>
                  </a:lnTo>
                  <a:lnTo>
                    <a:pt x="9" y="71"/>
                  </a:lnTo>
                  <a:lnTo>
                    <a:pt x="19" y="61"/>
                  </a:lnTo>
                  <a:lnTo>
                    <a:pt x="27" y="53"/>
                  </a:lnTo>
                  <a:lnTo>
                    <a:pt x="36" y="42"/>
                  </a:lnTo>
                  <a:lnTo>
                    <a:pt x="43" y="31"/>
                  </a:lnTo>
                  <a:lnTo>
                    <a:pt x="49" y="21"/>
                  </a:lnTo>
                  <a:lnTo>
                    <a:pt x="58" y="10"/>
                  </a:lnTo>
                  <a:lnTo>
                    <a:pt x="65" y="0"/>
                  </a:lnTo>
                  <a:lnTo>
                    <a:pt x="67" y="0"/>
                  </a:lnTo>
                  <a:lnTo>
                    <a:pt x="70" y="1"/>
                  </a:lnTo>
                  <a:lnTo>
                    <a:pt x="74" y="2"/>
                  </a:lnTo>
                  <a:lnTo>
                    <a:pt x="77" y="2"/>
                  </a:lnTo>
                  <a:lnTo>
                    <a:pt x="80" y="3"/>
                  </a:lnTo>
                  <a:lnTo>
                    <a:pt x="83" y="5"/>
                  </a:lnTo>
                  <a:lnTo>
                    <a:pt x="84" y="6"/>
                  </a:lnTo>
                  <a:lnTo>
                    <a:pt x="8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7" name="Freeform 256">
              <a:extLst>
                <a:ext uri="{FF2B5EF4-FFF2-40B4-BE49-F238E27FC236}">
                  <a16:creationId xmlns:a16="http://schemas.microsoft.com/office/drawing/2014/main" id="{FB969D90-6F2F-4331-A4D5-341349659E53}"/>
                </a:ext>
              </a:extLst>
            </p:cNvPr>
            <p:cNvSpPr>
              <a:spLocks/>
            </p:cNvSpPr>
            <p:nvPr/>
          </p:nvSpPr>
          <p:spPr bwMode="auto">
            <a:xfrm>
              <a:off x="2292350" y="4371975"/>
              <a:ext cx="92075" cy="92075"/>
            </a:xfrm>
            <a:custGeom>
              <a:avLst/>
              <a:gdLst>
                <a:gd name="T0" fmla="*/ 58 w 58"/>
                <a:gd name="T1" fmla="*/ 56 h 58"/>
                <a:gd name="T2" fmla="*/ 54 w 58"/>
                <a:gd name="T3" fmla="*/ 56 h 58"/>
                <a:gd name="T4" fmla="*/ 50 w 58"/>
                <a:gd name="T5" fmla="*/ 56 h 58"/>
                <a:gd name="T6" fmla="*/ 46 w 58"/>
                <a:gd name="T7" fmla="*/ 56 h 58"/>
                <a:gd name="T8" fmla="*/ 42 w 58"/>
                <a:gd name="T9" fmla="*/ 58 h 58"/>
                <a:gd name="T10" fmla="*/ 38 w 58"/>
                <a:gd name="T11" fmla="*/ 56 h 58"/>
                <a:gd name="T12" fmla="*/ 34 w 58"/>
                <a:gd name="T13" fmla="*/ 56 h 58"/>
                <a:gd name="T14" fmla="*/ 29 w 58"/>
                <a:gd name="T15" fmla="*/ 54 h 58"/>
                <a:gd name="T16" fmla="*/ 27 w 58"/>
                <a:gd name="T17" fmla="*/ 51 h 58"/>
                <a:gd name="T18" fmla="*/ 22 w 58"/>
                <a:gd name="T19" fmla="*/ 51 h 58"/>
                <a:gd name="T20" fmla="*/ 20 w 58"/>
                <a:gd name="T21" fmla="*/ 51 h 58"/>
                <a:gd name="T22" fmla="*/ 17 w 58"/>
                <a:gd name="T23" fmla="*/ 49 h 58"/>
                <a:gd name="T24" fmla="*/ 14 w 58"/>
                <a:gd name="T25" fmla="*/ 47 h 58"/>
                <a:gd name="T26" fmla="*/ 11 w 58"/>
                <a:gd name="T27" fmla="*/ 44 h 58"/>
                <a:gd name="T28" fmla="*/ 9 w 58"/>
                <a:gd name="T29" fmla="*/ 41 h 58"/>
                <a:gd name="T30" fmla="*/ 7 w 58"/>
                <a:gd name="T31" fmla="*/ 38 h 58"/>
                <a:gd name="T32" fmla="*/ 6 w 58"/>
                <a:gd name="T33" fmla="*/ 35 h 58"/>
                <a:gd name="T34" fmla="*/ 4 w 58"/>
                <a:gd name="T35" fmla="*/ 31 h 58"/>
                <a:gd name="T36" fmla="*/ 4 w 58"/>
                <a:gd name="T37" fmla="*/ 27 h 58"/>
                <a:gd name="T38" fmla="*/ 2 w 58"/>
                <a:gd name="T39" fmla="*/ 22 h 58"/>
                <a:gd name="T40" fmla="*/ 0 w 58"/>
                <a:gd name="T41" fmla="*/ 18 h 58"/>
                <a:gd name="T42" fmla="*/ 0 w 58"/>
                <a:gd name="T43" fmla="*/ 12 h 58"/>
                <a:gd name="T44" fmla="*/ 0 w 58"/>
                <a:gd name="T45" fmla="*/ 8 h 58"/>
                <a:gd name="T46" fmla="*/ 2 w 58"/>
                <a:gd name="T47" fmla="*/ 4 h 58"/>
                <a:gd name="T48" fmla="*/ 6 w 58"/>
                <a:gd name="T49" fmla="*/ 0 h 58"/>
                <a:gd name="T50" fmla="*/ 10 w 58"/>
                <a:gd name="T51" fmla="*/ 2 h 58"/>
                <a:gd name="T52" fmla="*/ 14 w 58"/>
                <a:gd name="T53" fmla="*/ 6 h 58"/>
                <a:gd name="T54" fmla="*/ 17 w 58"/>
                <a:gd name="T55" fmla="*/ 9 h 58"/>
                <a:gd name="T56" fmla="*/ 20 w 58"/>
                <a:gd name="T57" fmla="*/ 13 h 58"/>
                <a:gd name="T58" fmla="*/ 25 w 58"/>
                <a:gd name="T59" fmla="*/ 21 h 58"/>
                <a:gd name="T60" fmla="*/ 29 w 58"/>
                <a:gd name="T61" fmla="*/ 30 h 58"/>
                <a:gd name="T62" fmla="*/ 34 w 58"/>
                <a:gd name="T63" fmla="*/ 38 h 58"/>
                <a:gd name="T64" fmla="*/ 39 w 58"/>
                <a:gd name="T65" fmla="*/ 45 h 58"/>
                <a:gd name="T66" fmla="*/ 43 w 58"/>
                <a:gd name="T67" fmla="*/ 49 h 58"/>
                <a:gd name="T68" fmla="*/ 47 w 58"/>
                <a:gd name="T69" fmla="*/ 52 h 58"/>
                <a:gd name="T70" fmla="*/ 51 w 58"/>
                <a:gd name="T71" fmla="*/ 54 h 58"/>
                <a:gd name="T72" fmla="*/ 58 w 58"/>
                <a:gd name="T73" fmla="*/ 56 h 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58">
                  <a:moveTo>
                    <a:pt x="58" y="56"/>
                  </a:moveTo>
                  <a:lnTo>
                    <a:pt x="54" y="56"/>
                  </a:lnTo>
                  <a:lnTo>
                    <a:pt x="50" y="56"/>
                  </a:lnTo>
                  <a:lnTo>
                    <a:pt x="46" y="56"/>
                  </a:lnTo>
                  <a:lnTo>
                    <a:pt x="42" y="58"/>
                  </a:lnTo>
                  <a:lnTo>
                    <a:pt x="38" y="56"/>
                  </a:lnTo>
                  <a:lnTo>
                    <a:pt x="34" y="56"/>
                  </a:lnTo>
                  <a:lnTo>
                    <a:pt x="29" y="54"/>
                  </a:lnTo>
                  <a:lnTo>
                    <a:pt x="27" y="51"/>
                  </a:lnTo>
                  <a:lnTo>
                    <a:pt x="22" y="51"/>
                  </a:lnTo>
                  <a:lnTo>
                    <a:pt x="20" y="51"/>
                  </a:lnTo>
                  <a:lnTo>
                    <a:pt x="17" y="49"/>
                  </a:lnTo>
                  <a:lnTo>
                    <a:pt x="14" y="47"/>
                  </a:lnTo>
                  <a:lnTo>
                    <a:pt x="11" y="44"/>
                  </a:lnTo>
                  <a:lnTo>
                    <a:pt x="9" y="41"/>
                  </a:lnTo>
                  <a:lnTo>
                    <a:pt x="7" y="38"/>
                  </a:lnTo>
                  <a:lnTo>
                    <a:pt x="6" y="35"/>
                  </a:lnTo>
                  <a:lnTo>
                    <a:pt x="4" y="31"/>
                  </a:lnTo>
                  <a:lnTo>
                    <a:pt x="4" y="27"/>
                  </a:lnTo>
                  <a:lnTo>
                    <a:pt x="2" y="22"/>
                  </a:lnTo>
                  <a:lnTo>
                    <a:pt x="0" y="18"/>
                  </a:lnTo>
                  <a:lnTo>
                    <a:pt x="0" y="12"/>
                  </a:lnTo>
                  <a:lnTo>
                    <a:pt x="0" y="8"/>
                  </a:lnTo>
                  <a:lnTo>
                    <a:pt x="2" y="4"/>
                  </a:lnTo>
                  <a:lnTo>
                    <a:pt x="6" y="0"/>
                  </a:lnTo>
                  <a:lnTo>
                    <a:pt x="10" y="2"/>
                  </a:lnTo>
                  <a:lnTo>
                    <a:pt x="14" y="6"/>
                  </a:lnTo>
                  <a:lnTo>
                    <a:pt x="17" y="9"/>
                  </a:lnTo>
                  <a:lnTo>
                    <a:pt x="20" y="13"/>
                  </a:lnTo>
                  <a:lnTo>
                    <a:pt x="25" y="21"/>
                  </a:lnTo>
                  <a:lnTo>
                    <a:pt x="29" y="30"/>
                  </a:lnTo>
                  <a:lnTo>
                    <a:pt x="34" y="38"/>
                  </a:lnTo>
                  <a:lnTo>
                    <a:pt x="39" y="45"/>
                  </a:lnTo>
                  <a:lnTo>
                    <a:pt x="43" y="49"/>
                  </a:lnTo>
                  <a:lnTo>
                    <a:pt x="47" y="52"/>
                  </a:lnTo>
                  <a:lnTo>
                    <a:pt x="51" y="54"/>
                  </a:lnTo>
                  <a:lnTo>
                    <a:pt x="5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8" name="Freeform 257">
              <a:extLst>
                <a:ext uri="{FF2B5EF4-FFF2-40B4-BE49-F238E27FC236}">
                  <a16:creationId xmlns:a16="http://schemas.microsoft.com/office/drawing/2014/main" id="{4FFD8C6C-DFAA-40F3-BB59-D5B226C43EE4}"/>
                </a:ext>
              </a:extLst>
            </p:cNvPr>
            <p:cNvSpPr>
              <a:spLocks/>
            </p:cNvSpPr>
            <p:nvPr/>
          </p:nvSpPr>
          <p:spPr bwMode="auto">
            <a:xfrm>
              <a:off x="2479675" y="4378325"/>
              <a:ext cx="4278313" cy="465138"/>
            </a:xfrm>
            <a:custGeom>
              <a:avLst/>
              <a:gdLst>
                <a:gd name="T0" fmla="*/ 2668 w 2695"/>
                <a:gd name="T1" fmla="*/ 41 h 293"/>
                <a:gd name="T2" fmla="*/ 2610 w 2695"/>
                <a:gd name="T3" fmla="*/ 71 h 293"/>
                <a:gd name="T4" fmla="*/ 2577 w 2695"/>
                <a:gd name="T5" fmla="*/ 87 h 293"/>
                <a:gd name="T6" fmla="*/ 2534 w 2695"/>
                <a:gd name="T7" fmla="*/ 103 h 293"/>
                <a:gd name="T8" fmla="*/ 2478 w 2695"/>
                <a:gd name="T9" fmla="*/ 120 h 293"/>
                <a:gd name="T10" fmla="*/ 2415 w 2695"/>
                <a:gd name="T11" fmla="*/ 136 h 293"/>
                <a:gd name="T12" fmla="*/ 2319 w 2695"/>
                <a:gd name="T13" fmla="*/ 169 h 293"/>
                <a:gd name="T14" fmla="*/ 2238 w 2695"/>
                <a:gd name="T15" fmla="*/ 194 h 293"/>
                <a:gd name="T16" fmla="*/ 2187 w 2695"/>
                <a:gd name="T17" fmla="*/ 204 h 293"/>
                <a:gd name="T18" fmla="*/ 2153 w 2695"/>
                <a:gd name="T19" fmla="*/ 209 h 293"/>
                <a:gd name="T20" fmla="*/ 2071 w 2695"/>
                <a:gd name="T21" fmla="*/ 227 h 293"/>
                <a:gd name="T22" fmla="*/ 1983 w 2695"/>
                <a:gd name="T23" fmla="*/ 245 h 293"/>
                <a:gd name="T24" fmla="*/ 1903 w 2695"/>
                <a:gd name="T25" fmla="*/ 259 h 293"/>
                <a:gd name="T26" fmla="*/ 1865 w 2695"/>
                <a:gd name="T27" fmla="*/ 268 h 293"/>
                <a:gd name="T28" fmla="*/ 1767 w 2695"/>
                <a:gd name="T29" fmla="*/ 279 h 293"/>
                <a:gd name="T30" fmla="*/ 1622 w 2695"/>
                <a:gd name="T31" fmla="*/ 288 h 293"/>
                <a:gd name="T32" fmla="*/ 1451 w 2695"/>
                <a:gd name="T33" fmla="*/ 288 h 293"/>
                <a:gd name="T34" fmla="*/ 1273 w 2695"/>
                <a:gd name="T35" fmla="*/ 293 h 293"/>
                <a:gd name="T36" fmla="*/ 1107 w 2695"/>
                <a:gd name="T37" fmla="*/ 282 h 293"/>
                <a:gd name="T38" fmla="*/ 960 w 2695"/>
                <a:gd name="T39" fmla="*/ 271 h 293"/>
                <a:gd name="T40" fmla="*/ 843 w 2695"/>
                <a:gd name="T41" fmla="*/ 263 h 293"/>
                <a:gd name="T42" fmla="*/ 801 w 2695"/>
                <a:gd name="T43" fmla="*/ 260 h 293"/>
                <a:gd name="T44" fmla="*/ 782 w 2695"/>
                <a:gd name="T45" fmla="*/ 256 h 293"/>
                <a:gd name="T46" fmla="*/ 700 w 2695"/>
                <a:gd name="T47" fmla="*/ 250 h 293"/>
                <a:gd name="T48" fmla="*/ 551 w 2695"/>
                <a:gd name="T49" fmla="*/ 234 h 293"/>
                <a:gd name="T50" fmla="*/ 388 w 2695"/>
                <a:gd name="T51" fmla="*/ 193 h 293"/>
                <a:gd name="T52" fmla="*/ 186 w 2695"/>
                <a:gd name="T53" fmla="*/ 132 h 293"/>
                <a:gd name="T54" fmla="*/ 45 w 2695"/>
                <a:gd name="T55" fmla="*/ 73 h 293"/>
                <a:gd name="T56" fmla="*/ 1 w 2695"/>
                <a:gd name="T57" fmla="*/ 31 h 293"/>
                <a:gd name="T58" fmla="*/ 19 w 2695"/>
                <a:gd name="T59" fmla="*/ 34 h 293"/>
                <a:gd name="T60" fmla="*/ 59 w 2695"/>
                <a:gd name="T61" fmla="*/ 55 h 293"/>
                <a:gd name="T62" fmla="*/ 179 w 2695"/>
                <a:gd name="T63" fmla="*/ 93 h 293"/>
                <a:gd name="T64" fmla="*/ 282 w 2695"/>
                <a:gd name="T65" fmla="*/ 129 h 293"/>
                <a:gd name="T66" fmla="*/ 349 w 2695"/>
                <a:gd name="T67" fmla="*/ 147 h 293"/>
                <a:gd name="T68" fmla="*/ 392 w 2695"/>
                <a:gd name="T69" fmla="*/ 157 h 293"/>
                <a:gd name="T70" fmla="*/ 459 w 2695"/>
                <a:gd name="T71" fmla="*/ 175 h 293"/>
                <a:gd name="T72" fmla="*/ 528 w 2695"/>
                <a:gd name="T73" fmla="*/ 193 h 293"/>
                <a:gd name="T74" fmla="*/ 696 w 2695"/>
                <a:gd name="T75" fmla="*/ 213 h 293"/>
                <a:gd name="T76" fmla="*/ 935 w 2695"/>
                <a:gd name="T77" fmla="*/ 234 h 293"/>
                <a:gd name="T78" fmla="*/ 1003 w 2695"/>
                <a:gd name="T79" fmla="*/ 238 h 293"/>
                <a:gd name="T80" fmla="*/ 1094 w 2695"/>
                <a:gd name="T81" fmla="*/ 245 h 293"/>
                <a:gd name="T82" fmla="*/ 1219 w 2695"/>
                <a:gd name="T83" fmla="*/ 255 h 293"/>
                <a:gd name="T84" fmla="*/ 1331 w 2695"/>
                <a:gd name="T85" fmla="*/ 255 h 293"/>
                <a:gd name="T86" fmla="*/ 1629 w 2695"/>
                <a:gd name="T87" fmla="*/ 254 h 293"/>
                <a:gd name="T88" fmla="*/ 1878 w 2695"/>
                <a:gd name="T89" fmla="*/ 229 h 293"/>
                <a:gd name="T90" fmla="*/ 2073 w 2695"/>
                <a:gd name="T91" fmla="*/ 195 h 293"/>
                <a:gd name="T92" fmla="*/ 2200 w 2695"/>
                <a:gd name="T93" fmla="*/ 168 h 293"/>
                <a:gd name="T94" fmla="*/ 2232 w 2695"/>
                <a:gd name="T95" fmla="*/ 163 h 293"/>
                <a:gd name="T96" fmla="*/ 2321 w 2695"/>
                <a:gd name="T97" fmla="*/ 134 h 293"/>
                <a:gd name="T98" fmla="*/ 2451 w 2695"/>
                <a:gd name="T99" fmla="*/ 101 h 293"/>
                <a:gd name="T100" fmla="*/ 2588 w 2695"/>
                <a:gd name="T101" fmla="*/ 49 h 293"/>
                <a:gd name="T102" fmla="*/ 2666 w 2695"/>
                <a:gd name="T103" fmla="*/ 8 h 293"/>
                <a:gd name="T104" fmla="*/ 2690 w 2695"/>
                <a:gd name="T105" fmla="*/ 6 h 29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95" h="293">
                  <a:moveTo>
                    <a:pt x="2695" y="13"/>
                  </a:moveTo>
                  <a:lnTo>
                    <a:pt x="2693" y="19"/>
                  </a:lnTo>
                  <a:lnTo>
                    <a:pt x="2689" y="25"/>
                  </a:lnTo>
                  <a:lnTo>
                    <a:pt x="2685" y="30"/>
                  </a:lnTo>
                  <a:lnTo>
                    <a:pt x="2681" y="35"/>
                  </a:lnTo>
                  <a:lnTo>
                    <a:pt x="2668" y="41"/>
                  </a:lnTo>
                  <a:lnTo>
                    <a:pt x="2656" y="48"/>
                  </a:lnTo>
                  <a:lnTo>
                    <a:pt x="2642" y="54"/>
                  </a:lnTo>
                  <a:lnTo>
                    <a:pt x="2628" y="59"/>
                  </a:lnTo>
                  <a:lnTo>
                    <a:pt x="2623" y="62"/>
                  </a:lnTo>
                  <a:lnTo>
                    <a:pt x="2616" y="67"/>
                  </a:lnTo>
                  <a:lnTo>
                    <a:pt x="2610" y="71"/>
                  </a:lnTo>
                  <a:lnTo>
                    <a:pt x="2606" y="76"/>
                  </a:lnTo>
                  <a:lnTo>
                    <a:pt x="2601" y="79"/>
                  </a:lnTo>
                  <a:lnTo>
                    <a:pt x="2595" y="81"/>
                  </a:lnTo>
                  <a:lnTo>
                    <a:pt x="2589" y="83"/>
                  </a:lnTo>
                  <a:lnTo>
                    <a:pt x="2584" y="84"/>
                  </a:lnTo>
                  <a:lnTo>
                    <a:pt x="2577" y="87"/>
                  </a:lnTo>
                  <a:lnTo>
                    <a:pt x="2572" y="90"/>
                  </a:lnTo>
                  <a:lnTo>
                    <a:pt x="2566" y="93"/>
                  </a:lnTo>
                  <a:lnTo>
                    <a:pt x="2560" y="97"/>
                  </a:lnTo>
                  <a:lnTo>
                    <a:pt x="2552" y="98"/>
                  </a:lnTo>
                  <a:lnTo>
                    <a:pt x="2543" y="100"/>
                  </a:lnTo>
                  <a:lnTo>
                    <a:pt x="2534" y="103"/>
                  </a:lnTo>
                  <a:lnTo>
                    <a:pt x="2525" y="106"/>
                  </a:lnTo>
                  <a:lnTo>
                    <a:pt x="2515" y="111"/>
                  </a:lnTo>
                  <a:lnTo>
                    <a:pt x="2505" y="113"/>
                  </a:lnTo>
                  <a:lnTo>
                    <a:pt x="2496" y="115"/>
                  </a:lnTo>
                  <a:lnTo>
                    <a:pt x="2487" y="116"/>
                  </a:lnTo>
                  <a:lnTo>
                    <a:pt x="2478" y="120"/>
                  </a:lnTo>
                  <a:lnTo>
                    <a:pt x="2467" y="123"/>
                  </a:lnTo>
                  <a:lnTo>
                    <a:pt x="2457" y="125"/>
                  </a:lnTo>
                  <a:lnTo>
                    <a:pt x="2446" y="127"/>
                  </a:lnTo>
                  <a:lnTo>
                    <a:pt x="2436" y="130"/>
                  </a:lnTo>
                  <a:lnTo>
                    <a:pt x="2425" y="133"/>
                  </a:lnTo>
                  <a:lnTo>
                    <a:pt x="2415" y="136"/>
                  </a:lnTo>
                  <a:lnTo>
                    <a:pt x="2406" y="142"/>
                  </a:lnTo>
                  <a:lnTo>
                    <a:pt x="2388" y="147"/>
                  </a:lnTo>
                  <a:lnTo>
                    <a:pt x="2370" y="153"/>
                  </a:lnTo>
                  <a:lnTo>
                    <a:pt x="2353" y="158"/>
                  </a:lnTo>
                  <a:lnTo>
                    <a:pt x="2335" y="164"/>
                  </a:lnTo>
                  <a:lnTo>
                    <a:pt x="2319" y="169"/>
                  </a:lnTo>
                  <a:lnTo>
                    <a:pt x="2301" y="175"/>
                  </a:lnTo>
                  <a:lnTo>
                    <a:pt x="2283" y="180"/>
                  </a:lnTo>
                  <a:lnTo>
                    <a:pt x="2266" y="186"/>
                  </a:lnTo>
                  <a:lnTo>
                    <a:pt x="2258" y="189"/>
                  </a:lnTo>
                  <a:lnTo>
                    <a:pt x="2248" y="193"/>
                  </a:lnTo>
                  <a:lnTo>
                    <a:pt x="2238" y="194"/>
                  </a:lnTo>
                  <a:lnTo>
                    <a:pt x="2229" y="195"/>
                  </a:lnTo>
                  <a:lnTo>
                    <a:pt x="2219" y="196"/>
                  </a:lnTo>
                  <a:lnTo>
                    <a:pt x="2211" y="196"/>
                  </a:lnTo>
                  <a:lnTo>
                    <a:pt x="2201" y="198"/>
                  </a:lnTo>
                  <a:lnTo>
                    <a:pt x="2192" y="200"/>
                  </a:lnTo>
                  <a:lnTo>
                    <a:pt x="2187" y="204"/>
                  </a:lnTo>
                  <a:lnTo>
                    <a:pt x="2182" y="206"/>
                  </a:lnTo>
                  <a:lnTo>
                    <a:pt x="2176" y="207"/>
                  </a:lnTo>
                  <a:lnTo>
                    <a:pt x="2169" y="207"/>
                  </a:lnTo>
                  <a:lnTo>
                    <a:pt x="2164" y="207"/>
                  </a:lnTo>
                  <a:lnTo>
                    <a:pt x="2158" y="208"/>
                  </a:lnTo>
                  <a:lnTo>
                    <a:pt x="2153" y="209"/>
                  </a:lnTo>
                  <a:lnTo>
                    <a:pt x="2147" y="210"/>
                  </a:lnTo>
                  <a:lnTo>
                    <a:pt x="2132" y="213"/>
                  </a:lnTo>
                  <a:lnTo>
                    <a:pt x="2117" y="217"/>
                  </a:lnTo>
                  <a:lnTo>
                    <a:pt x="2102" y="220"/>
                  </a:lnTo>
                  <a:lnTo>
                    <a:pt x="2086" y="223"/>
                  </a:lnTo>
                  <a:lnTo>
                    <a:pt x="2071" y="227"/>
                  </a:lnTo>
                  <a:lnTo>
                    <a:pt x="2055" y="229"/>
                  </a:lnTo>
                  <a:lnTo>
                    <a:pt x="2040" y="232"/>
                  </a:lnTo>
                  <a:lnTo>
                    <a:pt x="2024" y="236"/>
                  </a:lnTo>
                  <a:lnTo>
                    <a:pt x="2010" y="239"/>
                  </a:lnTo>
                  <a:lnTo>
                    <a:pt x="1997" y="242"/>
                  </a:lnTo>
                  <a:lnTo>
                    <a:pt x="1983" y="245"/>
                  </a:lnTo>
                  <a:lnTo>
                    <a:pt x="1969" y="249"/>
                  </a:lnTo>
                  <a:lnTo>
                    <a:pt x="1954" y="251"/>
                  </a:lnTo>
                  <a:lnTo>
                    <a:pt x="1940" y="254"/>
                  </a:lnTo>
                  <a:lnTo>
                    <a:pt x="1925" y="256"/>
                  </a:lnTo>
                  <a:lnTo>
                    <a:pt x="1911" y="259"/>
                  </a:lnTo>
                  <a:lnTo>
                    <a:pt x="1903" y="259"/>
                  </a:lnTo>
                  <a:lnTo>
                    <a:pt x="1896" y="260"/>
                  </a:lnTo>
                  <a:lnTo>
                    <a:pt x="1889" y="262"/>
                  </a:lnTo>
                  <a:lnTo>
                    <a:pt x="1883" y="263"/>
                  </a:lnTo>
                  <a:lnTo>
                    <a:pt x="1878" y="265"/>
                  </a:lnTo>
                  <a:lnTo>
                    <a:pt x="1871" y="266"/>
                  </a:lnTo>
                  <a:lnTo>
                    <a:pt x="1865" y="268"/>
                  </a:lnTo>
                  <a:lnTo>
                    <a:pt x="1860" y="268"/>
                  </a:lnTo>
                  <a:lnTo>
                    <a:pt x="1842" y="270"/>
                  </a:lnTo>
                  <a:lnTo>
                    <a:pt x="1824" y="272"/>
                  </a:lnTo>
                  <a:lnTo>
                    <a:pt x="1805" y="274"/>
                  </a:lnTo>
                  <a:lnTo>
                    <a:pt x="1787" y="276"/>
                  </a:lnTo>
                  <a:lnTo>
                    <a:pt x="1767" y="279"/>
                  </a:lnTo>
                  <a:lnTo>
                    <a:pt x="1748" y="281"/>
                  </a:lnTo>
                  <a:lnTo>
                    <a:pt x="1730" y="283"/>
                  </a:lnTo>
                  <a:lnTo>
                    <a:pt x="1709" y="286"/>
                  </a:lnTo>
                  <a:lnTo>
                    <a:pt x="1680" y="286"/>
                  </a:lnTo>
                  <a:lnTo>
                    <a:pt x="1651" y="287"/>
                  </a:lnTo>
                  <a:lnTo>
                    <a:pt x="1622" y="288"/>
                  </a:lnTo>
                  <a:lnTo>
                    <a:pt x="1595" y="291"/>
                  </a:lnTo>
                  <a:lnTo>
                    <a:pt x="1566" y="292"/>
                  </a:lnTo>
                  <a:lnTo>
                    <a:pt x="1536" y="293"/>
                  </a:lnTo>
                  <a:lnTo>
                    <a:pt x="1507" y="292"/>
                  </a:lnTo>
                  <a:lnTo>
                    <a:pt x="1478" y="291"/>
                  </a:lnTo>
                  <a:lnTo>
                    <a:pt x="1451" y="288"/>
                  </a:lnTo>
                  <a:lnTo>
                    <a:pt x="1420" y="287"/>
                  </a:lnTo>
                  <a:lnTo>
                    <a:pt x="1391" y="288"/>
                  </a:lnTo>
                  <a:lnTo>
                    <a:pt x="1361" y="291"/>
                  </a:lnTo>
                  <a:lnTo>
                    <a:pt x="1331" y="292"/>
                  </a:lnTo>
                  <a:lnTo>
                    <a:pt x="1302" y="293"/>
                  </a:lnTo>
                  <a:lnTo>
                    <a:pt x="1273" y="293"/>
                  </a:lnTo>
                  <a:lnTo>
                    <a:pt x="1244" y="291"/>
                  </a:lnTo>
                  <a:lnTo>
                    <a:pt x="1216" y="288"/>
                  </a:lnTo>
                  <a:lnTo>
                    <a:pt x="1190" y="287"/>
                  </a:lnTo>
                  <a:lnTo>
                    <a:pt x="1162" y="285"/>
                  </a:lnTo>
                  <a:lnTo>
                    <a:pt x="1134" y="283"/>
                  </a:lnTo>
                  <a:lnTo>
                    <a:pt x="1107" y="282"/>
                  </a:lnTo>
                  <a:lnTo>
                    <a:pt x="1079" y="280"/>
                  </a:lnTo>
                  <a:lnTo>
                    <a:pt x="1051" y="279"/>
                  </a:lnTo>
                  <a:lnTo>
                    <a:pt x="1022" y="277"/>
                  </a:lnTo>
                  <a:lnTo>
                    <a:pt x="1002" y="275"/>
                  </a:lnTo>
                  <a:lnTo>
                    <a:pt x="981" y="273"/>
                  </a:lnTo>
                  <a:lnTo>
                    <a:pt x="960" y="271"/>
                  </a:lnTo>
                  <a:lnTo>
                    <a:pt x="938" y="268"/>
                  </a:lnTo>
                  <a:lnTo>
                    <a:pt x="916" y="265"/>
                  </a:lnTo>
                  <a:lnTo>
                    <a:pt x="895" y="264"/>
                  </a:lnTo>
                  <a:lnTo>
                    <a:pt x="873" y="263"/>
                  </a:lnTo>
                  <a:lnTo>
                    <a:pt x="851" y="263"/>
                  </a:lnTo>
                  <a:lnTo>
                    <a:pt x="843" y="263"/>
                  </a:lnTo>
                  <a:lnTo>
                    <a:pt x="836" y="262"/>
                  </a:lnTo>
                  <a:lnTo>
                    <a:pt x="829" y="261"/>
                  </a:lnTo>
                  <a:lnTo>
                    <a:pt x="822" y="260"/>
                  </a:lnTo>
                  <a:lnTo>
                    <a:pt x="815" y="259"/>
                  </a:lnTo>
                  <a:lnTo>
                    <a:pt x="808" y="259"/>
                  </a:lnTo>
                  <a:lnTo>
                    <a:pt x="801" y="260"/>
                  </a:lnTo>
                  <a:lnTo>
                    <a:pt x="793" y="261"/>
                  </a:lnTo>
                  <a:lnTo>
                    <a:pt x="792" y="259"/>
                  </a:lnTo>
                  <a:lnTo>
                    <a:pt x="789" y="258"/>
                  </a:lnTo>
                  <a:lnTo>
                    <a:pt x="786" y="258"/>
                  </a:lnTo>
                  <a:lnTo>
                    <a:pt x="785" y="256"/>
                  </a:lnTo>
                  <a:lnTo>
                    <a:pt x="782" y="256"/>
                  </a:lnTo>
                  <a:lnTo>
                    <a:pt x="779" y="256"/>
                  </a:lnTo>
                  <a:lnTo>
                    <a:pt x="776" y="256"/>
                  </a:lnTo>
                  <a:lnTo>
                    <a:pt x="772" y="256"/>
                  </a:lnTo>
                  <a:lnTo>
                    <a:pt x="749" y="254"/>
                  </a:lnTo>
                  <a:lnTo>
                    <a:pt x="725" y="252"/>
                  </a:lnTo>
                  <a:lnTo>
                    <a:pt x="700" y="250"/>
                  </a:lnTo>
                  <a:lnTo>
                    <a:pt x="676" y="247"/>
                  </a:lnTo>
                  <a:lnTo>
                    <a:pt x="651" y="244"/>
                  </a:lnTo>
                  <a:lnTo>
                    <a:pt x="627" y="242"/>
                  </a:lnTo>
                  <a:lnTo>
                    <a:pt x="602" y="241"/>
                  </a:lnTo>
                  <a:lnTo>
                    <a:pt x="580" y="240"/>
                  </a:lnTo>
                  <a:lnTo>
                    <a:pt x="551" y="234"/>
                  </a:lnTo>
                  <a:lnTo>
                    <a:pt x="524" y="229"/>
                  </a:lnTo>
                  <a:lnTo>
                    <a:pt x="496" y="223"/>
                  </a:lnTo>
                  <a:lnTo>
                    <a:pt x="470" y="216"/>
                  </a:lnTo>
                  <a:lnTo>
                    <a:pt x="442" y="209"/>
                  </a:lnTo>
                  <a:lnTo>
                    <a:pt x="416" y="201"/>
                  </a:lnTo>
                  <a:lnTo>
                    <a:pt x="388" y="193"/>
                  </a:lnTo>
                  <a:lnTo>
                    <a:pt x="362" y="183"/>
                  </a:lnTo>
                  <a:lnTo>
                    <a:pt x="326" y="175"/>
                  </a:lnTo>
                  <a:lnTo>
                    <a:pt x="290" y="165"/>
                  </a:lnTo>
                  <a:lnTo>
                    <a:pt x="255" y="155"/>
                  </a:lnTo>
                  <a:lnTo>
                    <a:pt x="221" y="144"/>
                  </a:lnTo>
                  <a:lnTo>
                    <a:pt x="186" y="132"/>
                  </a:lnTo>
                  <a:lnTo>
                    <a:pt x="153" y="121"/>
                  </a:lnTo>
                  <a:lnTo>
                    <a:pt x="119" y="109"/>
                  </a:lnTo>
                  <a:lnTo>
                    <a:pt x="85" y="97"/>
                  </a:lnTo>
                  <a:lnTo>
                    <a:pt x="73" y="89"/>
                  </a:lnTo>
                  <a:lnTo>
                    <a:pt x="59" y="81"/>
                  </a:lnTo>
                  <a:lnTo>
                    <a:pt x="45" y="73"/>
                  </a:lnTo>
                  <a:lnTo>
                    <a:pt x="32" y="66"/>
                  </a:lnTo>
                  <a:lnTo>
                    <a:pt x="19" y="58"/>
                  </a:lnTo>
                  <a:lnTo>
                    <a:pt x="9" y="48"/>
                  </a:lnTo>
                  <a:lnTo>
                    <a:pt x="5" y="44"/>
                  </a:lnTo>
                  <a:lnTo>
                    <a:pt x="3" y="38"/>
                  </a:lnTo>
                  <a:lnTo>
                    <a:pt x="1" y="31"/>
                  </a:lnTo>
                  <a:lnTo>
                    <a:pt x="0" y="25"/>
                  </a:lnTo>
                  <a:lnTo>
                    <a:pt x="5" y="26"/>
                  </a:lnTo>
                  <a:lnTo>
                    <a:pt x="9" y="27"/>
                  </a:lnTo>
                  <a:lnTo>
                    <a:pt x="14" y="29"/>
                  </a:lnTo>
                  <a:lnTo>
                    <a:pt x="16" y="31"/>
                  </a:lnTo>
                  <a:lnTo>
                    <a:pt x="19" y="34"/>
                  </a:lnTo>
                  <a:lnTo>
                    <a:pt x="22" y="36"/>
                  </a:lnTo>
                  <a:lnTo>
                    <a:pt x="26" y="37"/>
                  </a:lnTo>
                  <a:lnTo>
                    <a:pt x="32" y="36"/>
                  </a:lnTo>
                  <a:lnTo>
                    <a:pt x="41" y="43"/>
                  </a:lnTo>
                  <a:lnTo>
                    <a:pt x="50" y="49"/>
                  </a:lnTo>
                  <a:lnTo>
                    <a:pt x="59" y="55"/>
                  </a:lnTo>
                  <a:lnTo>
                    <a:pt x="69" y="59"/>
                  </a:lnTo>
                  <a:lnTo>
                    <a:pt x="90" y="68"/>
                  </a:lnTo>
                  <a:lnTo>
                    <a:pt x="112" y="76"/>
                  </a:lnTo>
                  <a:lnTo>
                    <a:pt x="134" y="82"/>
                  </a:lnTo>
                  <a:lnTo>
                    <a:pt x="157" y="88"/>
                  </a:lnTo>
                  <a:lnTo>
                    <a:pt x="179" y="93"/>
                  </a:lnTo>
                  <a:lnTo>
                    <a:pt x="202" y="99"/>
                  </a:lnTo>
                  <a:lnTo>
                    <a:pt x="217" y="105"/>
                  </a:lnTo>
                  <a:lnTo>
                    <a:pt x="232" y="112"/>
                  </a:lnTo>
                  <a:lnTo>
                    <a:pt x="249" y="118"/>
                  </a:lnTo>
                  <a:lnTo>
                    <a:pt x="265" y="123"/>
                  </a:lnTo>
                  <a:lnTo>
                    <a:pt x="282" y="129"/>
                  </a:lnTo>
                  <a:lnTo>
                    <a:pt x="298" y="134"/>
                  </a:lnTo>
                  <a:lnTo>
                    <a:pt x="315" y="137"/>
                  </a:lnTo>
                  <a:lnTo>
                    <a:pt x="333" y="142"/>
                  </a:lnTo>
                  <a:lnTo>
                    <a:pt x="337" y="145"/>
                  </a:lnTo>
                  <a:lnTo>
                    <a:pt x="344" y="146"/>
                  </a:lnTo>
                  <a:lnTo>
                    <a:pt x="349" y="147"/>
                  </a:lnTo>
                  <a:lnTo>
                    <a:pt x="356" y="148"/>
                  </a:lnTo>
                  <a:lnTo>
                    <a:pt x="363" y="150"/>
                  </a:lnTo>
                  <a:lnTo>
                    <a:pt x="369" y="151"/>
                  </a:lnTo>
                  <a:lnTo>
                    <a:pt x="374" y="153"/>
                  </a:lnTo>
                  <a:lnTo>
                    <a:pt x="380" y="156"/>
                  </a:lnTo>
                  <a:lnTo>
                    <a:pt x="392" y="157"/>
                  </a:lnTo>
                  <a:lnTo>
                    <a:pt x="403" y="161"/>
                  </a:lnTo>
                  <a:lnTo>
                    <a:pt x="414" y="163"/>
                  </a:lnTo>
                  <a:lnTo>
                    <a:pt x="425" y="166"/>
                  </a:lnTo>
                  <a:lnTo>
                    <a:pt x="436" y="169"/>
                  </a:lnTo>
                  <a:lnTo>
                    <a:pt x="448" y="173"/>
                  </a:lnTo>
                  <a:lnTo>
                    <a:pt x="459" y="175"/>
                  </a:lnTo>
                  <a:lnTo>
                    <a:pt x="470" y="177"/>
                  </a:lnTo>
                  <a:lnTo>
                    <a:pt x="481" y="181"/>
                  </a:lnTo>
                  <a:lnTo>
                    <a:pt x="492" y="185"/>
                  </a:lnTo>
                  <a:lnTo>
                    <a:pt x="503" y="188"/>
                  </a:lnTo>
                  <a:lnTo>
                    <a:pt x="515" y="190"/>
                  </a:lnTo>
                  <a:lnTo>
                    <a:pt x="528" y="193"/>
                  </a:lnTo>
                  <a:lnTo>
                    <a:pt x="539" y="195"/>
                  </a:lnTo>
                  <a:lnTo>
                    <a:pt x="551" y="198"/>
                  </a:lnTo>
                  <a:lnTo>
                    <a:pt x="562" y="202"/>
                  </a:lnTo>
                  <a:lnTo>
                    <a:pt x="606" y="206"/>
                  </a:lnTo>
                  <a:lnTo>
                    <a:pt x="652" y="210"/>
                  </a:lnTo>
                  <a:lnTo>
                    <a:pt x="696" y="213"/>
                  </a:lnTo>
                  <a:lnTo>
                    <a:pt x="743" y="218"/>
                  </a:lnTo>
                  <a:lnTo>
                    <a:pt x="789" y="221"/>
                  </a:lnTo>
                  <a:lnTo>
                    <a:pt x="834" y="226"/>
                  </a:lnTo>
                  <a:lnTo>
                    <a:pt x="880" y="229"/>
                  </a:lnTo>
                  <a:lnTo>
                    <a:pt x="926" y="231"/>
                  </a:lnTo>
                  <a:lnTo>
                    <a:pt x="935" y="234"/>
                  </a:lnTo>
                  <a:lnTo>
                    <a:pt x="946" y="237"/>
                  </a:lnTo>
                  <a:lnTo>
                    <a:pt x="957" y="238"/>
                  </a:lnTo>
                  <a:lnTo>
                    <a:pt x="969" y="238"/>
                  </a:lnTo>
                  <a:lnTo>
                    <a:pt x="980" y="238"/>
                  </a:lnTo>
                  <a:lnTo>
                    <a:pt x="992" y="238"/>
                  </a:lnTo>
                  <a:lnTo>
                    <a:pt x="1003" y="238"/>
                  </a:lnTo>
                  <a:lnTo>
                    <a:pt x="1014" y="240"/>
                  </a:lnTo>
                  <a:lnTo>
                    <a:pt x="1031" y="242"/>
                  </a:lnTo>
                  <a:lnTo>
                    <a:pt x="1046" y="243"/>
                  </a:lnTo>
                  <a:lnTo>
                    <a:pt x="1062" y="244"/>
                  </a:lnTo>
                  <a:lnTo>
                    <a:pt x="1078" y="245"/>
                  </a:lnTo>
                  <a:lnTo>
                    <a:pt x="1094" y="245"/>
                  </a:lnTo>
                  <a:lnTo>
                    <a:pt x="1111" y="247"/>
                  </a:lnTo>
                  <a:lnTo>
                    <a:pt x="1127" y="248"/>
                  </a:lnTo>
                  <a:lnTo>
                    <a:pt x="1144" y="250"/>
                  </a:lnTo>
                  <a:lnTo>
                    <a:pt x="1169" y="251"/>
                  </a:lnTo>
                  <a:lnTo>
                    <a:pt x="1194" y="253"/>
                  </a:lnTo>
                  <a:lnTo>
                    <a:pt x="1219" y="255"/>
                  </a:lnTo>
                  <a:lnTo>
                    <a:pt x="1244" y="258"/>
                  </a:lnTo>
                  <a:lnTo>
                    <a:pt x="1268" y="259"/>
                  </a:lnTo>
                  <a:lnTo>
                    <a:pt x="1293" y="259"/>
                  </a:lnTo>
                  <a:lnTo>
                    <a:pt x="1306" y="258"/>
                  </a:lnTo>
                  <a:lnTo>
                    <a:pt x="1318" y="256"/>
                  </a:lnTo>
                  <a:lnTo>
                    <a:pt x="1331" y="255"/>
                  </a:lnTo>
                  <a:lnTo>
                    <a:pt x="1344" y="252"/>
                  </a:lnTo>
                  <a:lnTo>
                    <a:pt x="1423" y="255"/>
                  </a:lnTo>
                  <a:lnTo>
                    <a:pt x="1505" y="256"/>
                  </a:lnTo>
                  <a:lnTo>
                    <a:pt x="1546" y="256"/>
                  </a:lnTo>
                  <a:lnTo>
                    <a:pt x="1588" y="255"/>
                  </a:lnTo>
                  <a:lnTo>
                    <a:pt x="1629" y="254"/>
                  </a:lnTo>
                  <a:lnTo>
                    <a:pt x="1671" y="252"/>
                  </a:lnTo>
                  <a:lnTo>
                    <a:pt x="1712" y="249"/>
                  </a:lnTo>
                  <a:lnTo>
                    <a:pt x="1755" y="245"/>
                  </a:lnTo>
                  <a:lnTo>
                    <a:pt x="1796" y="241"/>
                  </a:lnTo>
                  <a:lnTo>
                    <a:pt x="1838" y="236"/>
                  </a:lnTo>
                  <a:lnTo>
                    <a:pt x="1878" y="229"/>
                  </a:lnTo>
                  <a:lnTo>
                    <a:pt x="1918" y="221"/>
                  </a:lnTo>
                  <a:lnTo>
                    <a:pt x="1958" y="213"/>
                  </a:lnTo>
                  <a:lnTo>
                    <a:pt x="1998" y="205"/>
                  </a:lnTo>
                  <a:lnTo>
                    <a:pt x="2023" y="201"/>
                  </a:lnTo>
                  <a:lnTo>
                    <a:pt x="2048" y="198"/>
                  </a:lnTo>
                  <a:lnTo>
                    <a:pt x="2073" y="195"/>
                  </a:lnTo>
                  <a:lnTo>
                    <a:pt x="2098" y="189"/>
                  </a:lnTo>
                  <a:lnTo>
                    <a:pt x="2121" y="185"/>
                  </a:lnTo>
                  <a:lnTo>
                    <a:pt x="2146" y="180"/>
                  </a:lnTo>
                  <a:lnTo>
                    <a:pt x="2171" y="175"/>
                  </a:lnTo>
                  <a:lnTo>
                    <a:pt x="2196" y="170"/>
                  </a:lnTo>
                  <a:lnTo>
                    <a:pt x="2200" y="168"/>
                  </a:lnTo>
                  <a:lnTo>
                    <a:pt x="2205" y="167"/>
                  </a:lnTo>
                  <a:lnTo>
                    <a:pt x="2209" y="166"/>
                  </a:lnTo>
                  <a:lnTo>
                    <a:pt x="2215" y="165"/>
                  </a:lnTo>
                  <a:lnTo>
                    <a:pt x="2222" y="165"/>
                  </a:lnTo>
                  <a:lnTo>
                    <a:pt x="2227" y="164"/>
                  </a:lnTo>
                  <a:lnTo>
                    <a:pt x="2232" y="163"/>
                  </a:lnTo>
                  <a:lnTo>
                    <a:pt x="2237" y="161"/>
                  </a:lnTo>
                  <a:lnTo>
                    <a:pt x="2255" y="155"/>
                  </a:lnTo>
                  <a:lnTo>
                    <a:pt x="2272" y="151"/>
                  </a:lnTo>
                  <a:lnTo>
                    <a:pt x="2288" y="145"/>
                  </a:lnTo>
                  <a:lnTo>
                    <a:pt x="2305" y="140"/>
                  </a:lnTo>
                  <a:lnTo>
                    <a:pt x="2321" y="134"/>
                  </a:lnTo>
                  <a:lnTo>
                    <a:pt x="2339" y="129"/>
                  </a:lnTo>
                  <a:lnTo>
                    <a:pt x="2356" y="124"/>
                  </a:lnTo>
                  <a:lnTo>
                    <a:pt x="2374" y="120"/>
                  </a:lnTo>
                  <a:lnTo>
                    <a:pt x="2400" y="114"/>
                  </a:lnTo>
                  <a:lnTo>
                    <a:pt x="2425" y="108"/>
                  </a:lnTo>
                  <a:lnTo>
                    <a:pt x="2451" y="101"/>
                  </a:lnTo>
                  <a:lnTo>
                    <a:pt x="2476" y="93"/>
                  </a:lnTo>
                  <a:lnTo>
                    <a:pt x="2502" y="86"/>
                  </a:lnTo>
                  <a:lnTo>
                    <a:pt x="2527" y="77"/>
                  </a:lnTo>
                  <a:lnTo>
                    <a:pt x="2552" y="67"/>
                  </a:lnTo>
                  <a:lnTo>
                    <a:pt x="2577" y="57"/>
                  </a:lnTo>
                  <a:lnTo>
                    <a:pt x="2588" y="49"/>
                  </a:lnTo>
                  <a:lnTo>
                    <a:pt x="2601" y="43"/>
                  </a:lnTo>
                  <a:lnTo>
                    <a:pt x="2614" y="36"/>
                  </a:lnTo>
                  <a:lnTo>
                    <a:pt x="2628" y="29"/>
                  </a:lnTo>
                  <a:lnTo>
                    <a:pt x="2641" y="24"/>
                  </a:lnTo>
                  <a:lnTo>
                    <a:pt x="2653" y="16"/>
                  </a:lnTo>
                  <a:lnTo>
                    <a:pt x="2666" y="8"/>
                  </a:lnTo>
                  <a:lnTo>
                    <a:pt x="2677" y="0"/>
                  </a:lnTo>
                  <a:lnTo>
                    <a:pt x="2681" y="0"/>
                  </a:lnTo>
                  <a:lnTo>
                    <a:pt x="2683" y="1"/>
                  </a:lnTo>
                  <a:lnTo>
                    <a:pt x="2686" y="2"/>
                  </a:lnTo>
                  <a:lnTo>
                    <a:pt x="2689" y="4"/>
                  </a:lnTo>
                  <a:lnTo>
                    <a:pt x="2690" y="6"/>
                  </a:lnTo>
                  <a:lnTo>
                    <a:pt x="2692" y="8"/>
                  </a:lnTo>
                  <a:lnTo>
                    <a:pt x="2693" y="11"/>
                  </a:lnTo>
                  <a:lnTo>
                    <a:pt x="2695" y="13"/>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9" name="Freeform 258">
              <a:extLst>
                <a:ext uri="{FF2B5EF4-FFF2-40B4-BE49-F238E27FC236}">
                  <a16:creationId xmlns:a16="http://schemas.microsoft.com/office/drawing/2014/main" id="{0C7DB3FB-05FC-44E8-BF4F-421BC5BC07EF}"/>
                </a:ext>
              </a:extLst>
            </p:cNvPr>
            <p:cNvSpPr>
              <a:spLocks/>
            </p:cNvSpPr>
            <p:nvPr/>
          </p:nvSpPr>
          <p:spPr bwMode="auto">
            <a:xfrm>
              <a:off x="6302375" y="4594225"/>
              <a:ext cx="287338" cy="177800"/>
            </a:xfrm>
            <a:custGeom>
              <a:avLst/>
              <a:gdLst>
                <a:gd name="T0" fmla="*/ 181 w 181"/>
                <a:gd name="T1" fmla="*/ 30 h 112"/>
                <a:gd name="T2" fmla="*/ 175 w 181"/>
                <a:gd name="T3" fmla="*/ 55 h 112"/>
                <a:gd name="T4" fmla="*/ 161 w 181"/>
                <a:gd name="T5" fmla="*/ 80 h 112"/>
                <a:gd name="T6" fmla="*/ 146 w 181"/>
                <a:gd name="T7" fmla="*/ 95 h 112"/>
                <a:gd name="T8" fmla="*/ 132 w 181"/>
                <a:gd name="T9" fmla="*/ 103 h 112"/>
                <a:gd name="T10" fmla="*/ 115 w 181"/>
                <a:gd name="T11" fmla="*/ 109 h 112"/>
                <a:gd name="T12" fmla="*/ 96 w 181"/>
                <a:gd name="T13" fmla="*/ 112 h 112"/>
                <a:gd name="T14" fmla="*/ 75 w 181"/>
                <a:gd name="T15" fmla="*/ 111 h 112"/>
                <a:gd name="T16" fmla="*/ 54 w 181"/>
                <a:gd name="T17" fmla="*/ 107 h 112"/>
                <a:gd name="T18" fmla="*/ 38 w 181"/>
                <a:gd name="T19" fmla="*/ 103 h 112"/>
                <a:gd name="T20" fmla="*/ 25 w 181"/>
                <a:gd name="T21" fmla="*/ 96 h 112"/>
                <a:gd name="T22" fmla="*/ 14 w 181"/>
                <a:gd name="T23" fmla="*/ 89 h 112"/>
                <a:gd name="T24" fmla="*/ 9 w 181"/>
                <a:gd name="T25" fmla="*/ 79 h 112"/>
                <a:gd name="T26" fmla="*/ 6 w 181"/>
                <a:gd name="T27" fmla="*/ 71 h 112"/>
                <a:gd name="T28" fmla="*/ 3 w 181"/>
                <a:gd name="T29" fmla="*/ 69 h 112"/>
                <a:gd name="T30" fmla="*/ 2 w 181"/>
                <a:gd name="T31" fmla="*/ 65 h 112"/>
                <a:gd name="T32" fmla="*/ 0 w 181"/>
                <a:gd name="T33" fmla="*/ 62 h 112"/>
                <a:gd name="T34" fmla="*/ 2 w 181"/>
                <a:gd name="T35" fmla="*/ 55 h 112"/>
                <a:gd name="T36" fmla="*/ 9 w 181"/>
                <a:gd name="T37" fmla="*/ 53 h 112"/>
                <a:gd name="T38" fmla="*/ 18 w 181"/>
                <a:gd name="T39" fmla="*/ 53 h 112"/>
                <a:gd name="T40" fmla="*/ 25 w 181"/>
                <a:gd name="T41" fmla="*/ 53 h 112"/>
                <a:gd name="T42" fmla="*/ 42 w 181"/>
                <a:gd name="T43" fmla="*/ 47 h 112"/>
                <a:gd name="T44" fmla="*/ 70 w 181"/>
                <a:gd name="T45" fmla="*/ 37 h 112"/>
                <a:gd name="T46" fmla="*/ 97 w 181"/>
                <a:gd name="T47" fmla="*/ 28 h 112"/>
                <a:gd name="T48" fmla="*/ 123 w 181"/>
                <a:gd name="T49" fmla="*/ 17 h 112"/>
                <a:gd name="T50" fmla="*/ 137 w 181"/>
                <a:gd name="T51" fmla="*/ 8 h 112"/>
                <a:gd name="T52" fmla="*/ 143 w 181"/>
                <a:gd name="T53" fmla="*/ 7 h 112"/>
                <a:gd name="T54" fmla="*/ 148 w 181"/>
                <a:gd name="T55" fmla="*/ 7 h 112"/>
                <a:gd name="T56" fmla="*/ 151 w 181"/>
                <a:gd name="T57" fmla="*/ 4 h 112"/>
                <a:gd name="T58" fmla="*/ 157 w 181"/>
                <a:gd name="T59" fmla="*/ 1 h 112"/>
                <a:gd name="T60" fmla="*/ 166 w 181"/>
                <a:gd name="T61" fmla="*/ 4 h 112"/>
                <a:gd name="T62" fmla="*/ 176 w 181"/>
                <a:gd name="T63" fmla="*/ 7 h 112"/>
                <a:gd name="T64" fmla="*/ 181 w 181"/>
                <a:gd name="T65" fmla="*/ 14 h 1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1" h="112">
                  <a:moveTo>
                    <a:pt x="181" y="18"/>
                  </a:moveTo>
                  <a:lnTo>
                    <a:pt x="181" y="30"/>
                  </a:lnTo>
                  <a:lnTo>
                    <a:pt x="179" y="42"/>
                  </a:lnTo>
                  <a:lnTo>
                    <a:pt x="175" y="55"/>
                  </a:lnTo>
                  <a:lnTo>
                    <a:pt x="169" y="68"/>
                  </a:lnTo>
                  <a:lnTo>
                    <a:pt x="161" y="80"/>
                  </a:lnTo>
                  <a:lnTo>
                    <a:pt x="151" y="91"/>
                  </a:lnTo>
                  <a:lnTo>
                    <a:pt x="146" y="95"/>
                  </a:lnTo>
                  <a:lnTo>
                    <a:pt x="139" y="100"/>
                  </a:lnTo>
                  <a:lnTo>
                    <a:pt x="132" y="103"/>
                  </a:lnTo>
                  <a:lnTo>
                    <a:pt x="123" y="106"/>
                  </a:lnTo>
                  <a:lnTo>
                    <a:pt x="115" y="109"/>
                  </a:lnTo>
                  <a:lnTo>
                    <a:pt x="105" y="111"/>
                  </a:lnTo>
                  <a:lnTo>
                    <a:pt x="96" y="112"/>
                  </a:lnTo>
                  <a:lnTo>
                    <a:pt x="85" y="112"/>
                  </a:lnTo>
                  <a:lnTo>
                    <a:pt x="75" y="111"/>
                  </a:lnTo>
                  <a:lnTo>
                    <a:pt x="64" y="109"/>
                  </a:lnTo>
                  <a:lnTo>
                    <a:pt x="54" y="107"/>
                  </a:lnTo>
                  <a:lnTo>
                    <a:pt x="45" y="106"/>
                  </a:lnTo>
                  <a:lnTo>
                    <a:pt x="38" y="103"/>
                  </a:lnTo>
                  <a:lnTo>
                    <a:pt x="31" y="100"/>
                  </a:lnTo>
                  <a:lnTo>
                    <a:pt x="25" y="96"/>
                  </a:lnTo>
                  <a:lnTo>
                    <a:pt x="20" y="93"/>
                  </a:lnTo>
                  <a:lnTo>
                    <a:pt x="14" y="89"/>
                  </a:lnTo>
                  <a:lnTo>
                    <a:pt x="12" y="83"/>
                  </a:lnTo>
                  <a:lnTo>
                    <a:pt x="9" y="79"/>
                  </a:lnTo>
                  <a:lnTo>
                    <a:pt x="9" y="72"/>
                  </a:lnTo>
                  <a:lnTo>
                    <a:pt x="6" y="71"/>
                  </a:lnTo>
                  <a:lnTo>
                    <a:pt x="5" y="70"/>
                  </a:lnTo>
                  <a:lnTo>
                    <a:pt x="3" y="69"/>
                  </a:lnTo>
                  <a:lnTo>
                    <a:pt x="2" y="66"/>
                  </a:lnTo>
                  <a:lnTo>
                    <a:pt x="2" y="65"/>
                  </a:lnTo>
                  <a:lnTo>
                    <a:pt x="0" y="63"/>
                  </a:lnTo>
                  <a:lnTo>
                    <a:pt x="0" y="62"/>
                  </a:lnTo>
                  <a:lnTo>
                    <a:pt x="0" y="60"/>
                  </a:lnTo>
                  <a:lnTo>
                    <a:pt x="2" y="55"/>
                  </a:lnTo>
                  <a:lnTo>
                    <a:pt x="6" y="54"/>
                  </a:lnTo>
                  <a:lnTo>
                    <a:pt x="9" y="53"/>
                  </a:lnTo>
                  <a:lnTo>
                    <a:pt x="13" y="53"/>
                  </a:lnTo>
                  <a:lnTo>
                    <a:pt x="18" y="53"/>
                  </a:lnTo>
                  <a:lnTo>
                    <a:pt x="23" y="53"/>
                  </a:lnTo>
                  <a:lnTo>
                    <a:pt x="25" y="53"/>
                  </a:lnTo>
                  <a:lnTo>
                    <a:pt x="29" y="51"/>
                  </a:lnTo>
                  <a:lnTo>
                    <a:pt x="42" y="47"/>
                  </a:lnTo>
                  <a:lnTo>
                    <a:pt x="56" y="41"/>
                  </a:lnTo>
                  <a:lnTo>
                    <a:pt x="70" y="37"/>
                  </a:lnTo>
                  <a:lnTo>
                    <a:pt x="83" y="32"/>
                  </a:lnTo>
                  <a:lnTo>
                    <a:pt x="97" y="28"/>
                  </a:lnTo>
                  <a:lnTo>
                    <a:pt x="111" y="22"/>
                  </a:lnTo>
                  <a:lnTo>
                    <a:pt x="123" y="17"/>
                  </a:lnTo>
                  <a:lnTo>
                    <a:pt x="135" y="9"/>
                  </a:lnTo>
                  <a:lnTo>
                    <a:pt x="137" y="8"/>
                  </a:lnTo>
                  <a:lnTo>
                    <a:pt x="140" y="7"/>
                  </a:lnTo>
                  <a:lnTo>
                    <a:pt x="143" y="7"/>
                  </a:lnTo>
                  <a:lnTo>
                    <a:pt x="146" y="7"/>
                  </a:lnTo>
                  <a:lnTo>
                    <a:pt x="148" y="7"/>
                  </a:lnTo>
                  <a:lnTo>
                    <a:pt x="150" y="6"/>
                  </a:lnTo>
                  <a:lnTo>
                    <a:pt x="151" y="4"/>
                  </a:lnTo>
                  <a:lnTo>
                    <a:pt x="152" y="0"/>
                  </a:lnTo>
                  <a:lnTo>
                    <a:pt x="157" y="1"/>
                  </a:lnTo>
                  <a:lnTo>
                    <a:pt x="161" y="2"/>
                  </a:lnTo>
                  <a:lnTo>
                    <a:pt x="166" y="4"/>
                  </a:lnTo>
                  <a:lnTo>
                    <a:pt x="170" y="5"/>
                  </a:lnTo>
                  <a:lnTo>
                    <a:pt x="176" y="7"/>
                  </a:lnTo>
                  <a:lnTo>
                    <a:pt x="179" y="9"/>
                  </a:lnTo>
                  <a:lnTo>
                    <a:pt x="181" y="14"/>
                  </a:lnTo>
                  <a:lnTo>
                    <a:pt x="181" y="18"/>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0" name="Freeform 259">
              <a:extLst>
                <a:ext uri="{FF2B5EF4-FFF2-40B4-BE49-F238E27FC236}">
                  <a16:creationId xmlns:a16="http://schemas.microsoft.com/office/drawing/2014/main" id="{53C41D30-FD18-45D0-B8EF-97B169E769DC}"/>
                </a:ext>
              </a:extLst>
            </p:cNvPr>
            <p:cNvSpPr>
              <a:spLocks/>
            </p:cNvSpPr>
            <p:nvPr/>
          </p:nvSpPr>
          <p:spPr bwMode="auto">
            <a:xfrm>
              <a:off x="2679700" y="4616450"/>
              <a:ext cx="230188" cy="122238"/>
            </a:xfrm>
            <a:custGeom>
              <a:avLst/>
              <a:gdLst>
                <a:gd name="T0" fmla="*/ 132 w 145"/>
                <a:gd name="T1" fmla="*/ 37 h 77"/>
                <a:gd name="T2" fmla="*/ 134 w 145"/>
                <a:gd name="T3" fmla="*/ 40 h 77"/>
                <a:gd name="T4" fmla="*/ 136 w 145"/>
                <a:gd name="T5" fmla="*/ 44 h 77"/>
                <a:gd name="T6" fmla="*/ 139 w 145"/>
                <a:gd name="T7" fmla="*/ 46 h 77"/>
                <a:gd name="T8" fmla="*/ 141 w 145"/>
                <a:gd name="T9" fmla="*/ 49 h 77"/>
                <a:gd name="T10" fmla="*/ 143 w 145"/>
                <a:gd name="T11" fmla="*/ 51 h 77"/>
                <a:gd name="T12" fmla="*/ 145 w 145"/>
                <a:gd name="T13" fmla="*/ 55 h 77"/>
                <a:gd name="T14" fmla="*/ 145 w 145"/>
                <a:gd name="T15" fmla="*/ 58 h 77"/>
                <a:gd name="T16" fmla="*/ 143 w 145"/>
                <a:gd name="T17" fmla="*/ 62 h 77"/>
                <a:gd name="T18" fmla="*/ 138 w 145"/>
                <a:gd name="T19" fmla="*/ 62 h 77"/>
                <a:gd name="T20" fmla="*/ 132 w 145"/>
                <a:gd name="T21" fmla="*/ 63 h 77"/>
                <a:gd name="T22" fmla="*/ 127 w 145"/>
                <a:gd name="T23" fmla="*/ 65 h 77"/>
                <a:gd name="T24" fmla="*/ 121 w 145"/>
                <a:gd name="T25" fmla="*/ 67 h 77"/>
                <a:gd name="T26" fmla="*/ 116 w 145"/>
                <a:gd name="T27" fmla="*/ 68 h 77"/>
                <a:gd name="T28" fmla="*/ 110 w 145"/>
                <a:gd name="T29" fmla="*/ 70 h 77"/>
                <a:gd name="T30" fmla="*/ 106 w 145"/>
                <a:gd name="T31" fmla="*/ 72 h 77"/>
                <a:gd name="T32" fmla="*/ 100 w 145"/>
                <a:gd name="T33" fmla="*/ 75 h 77"/>
                <a:gd name="T34" fmla="*/ 94 w 145"/>
                <a:gd name="T35" fmla="*/ 76 h 77"/>
                <a:gd name="T36" fmla="*/ 84 w 145"/>
                <a:gd name="T37" fmla="*/ 77 h 77"/>
                <a:gd name="T38" fmla="*/ 73 w 145"/>
                <a:gd name="T39" fmla="*/ 77 h 77"/>
                <a:gd name="T40" fmla="*/ 63 w 145"/>
                <a:gd name="T41" fmla="*/ 77 h 77"/>
                <a:gd name="T42" fmla="*/ 52 w 145"/>
                <a:gd name="T43" fmla="*/ 76 h 77"/>
                <a:gd name="T44" fmla="*/ 42 w 145"/>
                <a:gd name="T45" fmla="*/ 73 h 77"/>
                <a:gd name="T46" fmla="*/ 33 w 145"/>
                <a:gd name="T47" fmla="*/ 70 h 77"/>
                <a:gd name="T48" fmla="*/ 24 w 145"/>
                <a:gd name="T49" fmla="*/ 65 h 77"/>
                <a:gd name="T50" fmla="*/ 15 w 145"/>
                <a:gd name="T51" fmla="*/ 58 h 77"/>
                <a:gd name="T52" fmla="*/ 8 w 145"/>
                <a:gd name="T53" fmla="*/ 50 h 77"/>
                <a:gd name="T54" fmla="*/ 4 w 145"/>
                <a:gd name="T55" fmla="*/ 43 h 77"/>
                <a:gd name="T56" fmla="*/ 1 w 145"/>
                <a:gd name="T57" fmla="*/ 34 h 77"/>
                <a:gd name="T58" fmla="*/ 0 w 145"/>
                <a:gd name="T59" fmla="*/ 25 h 77"/>
                <a:gd name="T60" fmla="*/ 1 w 145"/>
                <a:gd name="T61" fmla="*/ 16 h 77"/>
                <a:gd name="T62" fmla="*/ 1 w 145"/>
                <a:gd name="T63" fmla="*/ 7 h 77"/>
                <a:gd name="T64" fmla="*/ 4 w 145"/>
                <a:gd name="T65" fmla="*/ 0 h 77"/>
                <a:gd name="T66" fmla="*/ 9 w 145"/>
                <a:gd name="T67" fmla="*/ 0 h 77"/>
                <a:gd name="T68" fmla="*/ 16 w 145"/>
                <a:gd name="T69" fmla="*/ 2 h 77"/>
                <a:gd name="T70" fmla="*/ 22 w 145"/>
                <a:gd name="T71" fmla="*/ 4 h 77"/>
                <a:gd name="T72" fmla="*/ 27 w 145"/>
                <a:gd name="T73" fmla="*/ 7 h 77"/>
                <a:gd name="T74" fmla="*/ 33 w 145"/>
                <a:gd name="T75" fmla="*/ 11 h 77"/>
                <a:gd name="T76" fmla="*/ 38 w 145"/>
                <a:gd name="T77" fmla="*/ 15 h 77"/>
                <a:gd name="T78" fmla="*/ 45 w 145"/>
                <a:gd name="T79" fmla="*/ 18 h 77"/>
                <a:gd name="T80" fmla="*/ 51 w 145"/>
                <a:gd name="T81" fmla="*/ 20 h 77"/>
                <a:gd name="T82" fmla="*/ 62 w 145"/>
                <a:gd name="T83" fmla="*/ 24 h 77"/>
                <a:gd name="T84" fmla="*/ 70 w 145"/>
                <a:gd name="T85" fmla="*/ 27 h 77"/>
                <a:gd name="T86" fmla="*/ 80 w 145"/>
                <a:gd name="T87" fmla="*/ 30 h 77"/>
                <a:gd name="T88" fmla="*/ 89 w 145"/>
                <a:gd name="T89" fmla="*/ 34 h 77"/>
                <a:gd name="T90" fmla="*/ 99 w 145"/>
                <a:gd name="T91" fmla="*/ 36 h 77"/>
                <a:gd name="T92" fmla="*/ 110 w 145"/>
                <a:gd name="T93" fmla="*/ 38 h 77"/>
                <a:gd name="T94" fmla="*/ 121 w 145"/>
                <a:gd name="T95" fmla="*/ 38 h 77"/>
                <a:gd name="T96" fmla="*/ 132 w 145"/>
                <a:gd name="T97" fmla="*/ 37 h 7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5" h="77">
                  <a:moveTo>
                    <a:pt x="132" y="37"/>
                  </a:moveTo>
                  <a:lnTo>
                    <a:pt x="134" y="40"/>
                  </a:lnTo>
                  <a:lnTo>
                    <a:pt x="136" y="44"/>
                  </a:lnTo>
                  <a:lnTo>
                    <a:pt x="139" y="46"/>
                  </a:lnTo>
                  <a:lnTo>
                    <a:pt x="141" y="49"/>
                  </a:lnTo>
                  <a:lnTo>
                    <a:pt x="143" y="51"/>
                  </a:lnTo>
                  <a:lnTo>
                    <a:pt x="145" y="55"/>
                  </a:lnTo>
                  <a:lnTo>
                    <a:pt x="145" y="58"/>
                  </a:lnTo>
                  <a:lnTo>
                    <a:pt x="143" y="62"/>
                  </a:lnTo>
                  <a:lnTo>
                    <a:pt x="138" y="62"/>
                  </a:lnTo>
                  <a:lnTo>
                    <a:pt x="132" y="63"/>
                  </a:lnTo>
                  <a:lnTo>
                    <a:pt x="127" y="65"/>
                  </a:lnTo>
                  <a:lnTo>
                    <a:pt x="121" y="67"/>
                  </a:lnTo>
                  <a:lnTo>
                    <a:pt x="116" y="68"/>
                  </a:lnTo>
                  <a:lnTo>
                    <a:pt x="110" y="70"/>
                  </a:lnTo>
                  <a:lnTo>
                    <a:pt x="106" y="72"/>
                  </a:lnTo>
                  <a:lnTo>
                    <a:pt x="100" y="75"/>
                  </a:lnTo>
                  <a:lnTo>
                    <a:pt x="94" y="76"/>
                  </a:lnTo>
                  <a:lnTo>
                    <a:pt x="84" y="77"/>
                  </a:lnTo>
                  <a:lnTo>
                    <a:pt x="73" y="77"/>
                  </a:lnTo>
                  <a:lnTo>
                    <a:pt x="63" y="77"/>
                  </a:lnTo>
                  <a:lnTo>
                    <a:pt x="52" y="76"/>
                  </a:lnTo>
                  <a:lnTo>
                    <a:pt x="42" y="73"/>
                  </a:lnTo>
                  <a:lnTo>
                    <a:pt x="33" y="70"/>
                  </a:lnTo>
                  <a:lnTo>
                    <a:pt x="24" y="65"/>
                  </a:lnTo>
                  <a:lnTo>
                    <a:pt x="15" y="58"/>
                  </a:lnTo>
                  <a:lnTo>
                    <a:pt x="8" y="50"/>
                  </a:lnTo>
                  <a:lnTo>
                    <a:pt x="4" y="43"/>
                  </a:lnTo>
                  <a:lnTo>
                    <a:pt x="1" y="34"/>
                  </a:lnTo>
                  <a:lnTo>
                    <a:pt x="0" y="25"/>
                  </a:lnTo>
                  <a:lnTo>
                    <a:pt x="1" y="16"/>
                  </a:lnTo>
                  <a:lnTo>
                    <a:pt x="1" y="7"/>
                  </a:lnTo>
                  <a:lnTo>
                    <a:pt x="4" y="0"/>
                  </a:lnTo>
                  <a:lnTo>
                    <a:pt x="9" y="0"/>
                  </a:lnTo>
                  <a:lnTo>
                    <a:pt x="16" y="2"/>
                  </a:lnTo>
                  <a:lnTo>
                    <a:pt x="22" y="4"/>
                  </a:lnTo>
                  <a:lnTo>
                    <a:pt x="27" y="7"/>
                  </a:lnTo>
                  <a:lnTo>
                    <a:pt x="33" y="11"/>
                  </a:lnTo>
                  <a:lnTo>
                    <a:pt x="38" y="15"/>
                  </a:lnTo>
                  <a:lnTo>
                    <a:pt x="45" y="18"/>
                  </a:lnTo>
                  <a:lnTo>
                    <a:pt x="51" y="20"/>
                  </a:lnTo>
                  <a:lnTo>
                    <a:pt x="62" y="24"/>
                  </a:lnTo>
                  <a:lnTo>
                    <a:pt x="70" y="27"/>
                  </a:lnTo>
                  <a:lnTo>
                    <a:pt x="80" y="30"/>
                  </a:lnTo>
                  <a:lnTo>
                    <a:pt x="89" y="34"/>
                  </a:lnTo>
                  <a:lnTo>
                    <a:pt x="99" y="36"/>
                  </a:lnTo>
                  <a:lnTo>
                    <a:pt x="110" y="38"/>
                  </a:lnTo>
                  <a:lnTo>
                    <a:pt x="121" y="38"/>
                  </a:lnTo>
                  <a:lnTo>
                    <a:pt x="132" y="37"/>
                  </a:lnTo>
                  <a:close/>
                </a:path>
              </a:pathLst>
            </a:custGeom>
            <a:solidFill>
              <a:srgbClr val="5E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1" name="Freeform 260">
              <a:extLst>
                <a:ext uri="{FF2B5EF4-FFF2-40B4-BE49-F238E27FC236}">
                  <a16:creationId xmlns:a16="http://schemas.microsoft.com/office/drawing/2014/main" id="{98A7FA9D-2572-4C09-917A-358FF5B547BC}"/>
                </a:ext>
              </a:extLst>
            </p:cNvPr>
            <p:cNvSpPr>
              <a:spLocks/>
            </p:cNvSpPr>
            <p:nvPr/>
          </p:nvSpPr>
          <p:spPr bwMode="auto">
            <a:xfrm>
              <a:off x="6330950" y="4630738"/>
              <a:ext cx="227013" cy="115888"/>
            </a:xfrm>
            <a:custGeom>
              <a:avLst/>
              <a:gdLst>
                <a:gd name="T0" fmla="*/ 143 w 143"/>
                <a:gd name="T1" fmla="*/ 2 h 73"/>
                <a:gd name="T2" fmla="*/ 143 w 143"/>
                <a:gd name="T3" fmla="*/ 11 h 73"/>
                <a:gd name="T4" fmla="*/ 141 w 143"/>
                <a:gd name="T5" fmla="*/ 21 h 73"/>
                <a:gd name="T6" fmla="*/ 137 w 143"/>
                <a:gd name="T7" fmla="*/ 31 h 73"/>
                <a:gd name="T8" fmla="*/ 133 w 143"/>
                <a:gd name="T9" fmla="*/ 40 h 73"/>
                <a:gd name="T10" fmla="*/ 126 w 143"/>
                <a:gd name="T11" fmla="*/ 49 h 73"/>
                <a:gd name="T12" fmla="*/ 118 w 143"/>
                <a:gd name="T13" fmla="*/ 58 h 73"/>
                <a:gd name="T14" fmla="*/ 108 w 143"/>
                <a:gd name="T15" fmla="*/ 66 h 73"/>
                <a:gd name="T16" fmla="*/ 99 w 143"/>
                <a:gd name="T17" fmla="*/ 72 h 73"/>
                <a:gd name="T18" fmla="*/ 86 w 143"/>
                <a:gd name="T19" fmla="*/ 72 h 73"/>
                <a:gd name="T20" fmla="*/ 75 w 143"/>
                <a:gd name="T21" fmla="*/ 73 h 73"/>
                <a:gd name="T22" fmla="*/ 64 w 143"/>
                <a:gd name="T23" fmla="*/ 73 h 73"/>
                <a:gd name="T24" fmla="*/ 52 w 143"/>
                <a:gd name="T25" fmla="*/ 73 h 73"/>
                <a:gd name="T26" fmla="*/ 41 w 143"/>
                <a:gd name="T27" fmla="*/ 73 h 73"/>
                <a:gd name="T28" fmla="*/ 29 w 143"/>
                <a:gd name="T29" fmla="*/ 71 h 73"/>
                <a:gd name="T30" fmla="*/ 25 w 143"/>
                <a:gd name="T31" fmla="*/ 69 h 73"/>
                <a:gd name="T32" fmla="*/ 20 w 143"/>
                <a:gd name="T33" fmla="*/ 67 h 73"/>
                <a:gd name="T34" fmla="*/ 16 w 143"/>
                <a:gd name="T35" fmla="*/ 63 h 73"/>
                <a:gd name="T36" fmla="*/ 11 w 143"/>
                <a:gd name="T37" fmla="*/ 60 h 73"/>
                <a:gd name="T38" fmla="*/ 10 w 143"/>
                <a:gd name="T39" fmla="*/ 58 h 73"/>
                <a:gd name="T40" fmla="*/ 9 w 143"/>
                <a:gd name="T41" fmla="*/ 57 h 73"/>
                <a:gd name="T42" fmla="*/ 7 w 143"/>
                <a:gd name="T43" fmla="*/ 54 h 73"/>
                <a:gd name="T44" fmla="*/ 6 w 143"/>
                <a:gd name="T45" fmla="*/ 53 h 73"/>
                <a:gd name="T46" fmla="*/ 5 w 143"/>
                <a:gd name="T47" fmla="*/ 52 h 73"/>
                <a:gd name="T48" fmla="*/ 2 w 143"/>
                <a:gd name="T49" fmla="*/ 51 h 73"/>
                <a:gd name="T50" fmla="*/ 2 w 143"/>
                <a:gd name="T51" fmla="*/ 49 h 73"/>
                <a:gd name="T52" fmla="*/ 0 w 143"/>
                <a:gd name="T53" fmla="*/ 47 h 73"/>
                <a:gd name="T54" fmla="*/ 11 w 143"/>
                <a:gd name="T55" fmla="*/ 41 h 73"/>
                <a:gd name="T56" fmla="*/ 24 w 143"/>
                <a:gd name="T57" fmla="*/ 36 h 73"/>
                <a:gd name="T58" fmla="*/ 36 w 143"/>
                <a:gd name="T59" fmla="*/ 31 h 73"/>
                <a:gd name="T60" fmla="*/ 50 w 143"/>
                <a:gd name="T61" fmla="*/ 27 h 73"/>
                <a:gd name="T62" fmla="*/ 63 w 143"/>
                <a:gd name="T63" fmla="*/ 22 h 73"/>
                <a:gd name="T64" fmla="*/ 76 w 143"/>
                <a:gd name="T65" fmla="*/ 19 h 73"/>
                <a:gd name="T66" fmla="*/ 89 w 143"/>
                <a:gd name="T67" fmla="*/ 15 h 73"/>
                <a:gd name="T68" fmla="*/ 101 w 143"/>
                <a:gd name="T69" fmla="*/ 11 h 73"/>
                <a:gd name="T70" fmla="*/ 105 w 143"/>
                <a:gd name="T71" fmla="*/ 9 h 73"/>
                <a:gd name="T72" fmla="*/ 110 w 143"/>
                <a:gd name="T73" fmla="*/ 7 h 73"/>
                <a:gd name="T74" fmla="*/ 115 w 143"/>
                <a:gd name="T75" fmla="*/ 5 h 73"/>
                <a:gd name="T76" fmla="*/ 121 w 143"/>
                <a:gd name="T77" fmla="*/ 3 h 73"/>
                <a:gd name="T78" fmla="*/ 125 w 143"/>
                <a:gd name="T79" fmla="*/ 2 h 73"/>
                <a:gd name="T80" fmla="*/ 130 w 143"/>
                <a:gd name="T81" fmla="*/ 0 h 73"/>
                <a:gd name="T82" fmla="*/ 137 w 143"/>
                <a:gd name="T83" fmla="*/ 0 h 73"/>
                <a:gd name="T84" fmla="*/ 143 w 143"/>
                <a:gd name="T85" fmla="*/ 2 h 7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3" h="73">
                  <a:moveTo>
                    <a:pt x="143" y="2"/>
                  </a:moveTo>
                  <a:lnTo>
                    <a:pt x="143" y="11"/>
                  </a:lnTo>
                  <a:lnTo>
                    <a:pt x="141" y="21"/>
                  </a:lnTo>
                  <a:lnTo>
                    <a:pt x="137" y="31"/>
                  </a:lnTo>
                  <a:lnTo>
                    <a:pt x="133" y="40"/>
                  </a:lnTo>
                  <a:lnTo>
                    <a:pt x="126" y="49"/>
                  </a:lnTo>
                  <a:lnTo>
                    <a:pt x="118" y="58"/>
                  </a:lnTo>
                  <a:lnTo>
                    <a:pt x="108" y="66"/>
                  </a:lnTo>
                  <a:lnTo>
                    <a:pt x="99" y="72"/>
                  </a:lnTo>
                  <a:lnTo>
                    <a:pt x="86" y="72"/>
                  </a:lnTo>
                  <a:lnTo>
                    <a:pt x="75" y="73"/>
                  </a:lnTo>
                  <a:lnTo>
                    <a:pt x="64" y="73"/>
                  </a:lnTo>
                  <a:lnTo>
                    <a:pt x="52" y="73"/>
                  </a:lnTo>
                  <a:lnTo>
                    <a:pt x="41" y="73"/>
                  </a:lnTo>
                  <a:lnTo>
                    <a:pt x="29" y="71"/>
                  </a:lnTo>
                  <a:lnTo>
                    <a:pt x="25" y="69"/>
                  </a:lnTo>
                  <a:lnTo>
                    <a:pt x="20" y="67"/>
                  </a:lnTo>
                  <a:lnTo>
                    <a:pt x="16" y="63"/>
                  </a:lnTo>
                  <a:lnTo>
                    <a:pt x="11" y="60"/>
                  </a:lnTo>
                  <a:lnTo>
                    <a:pt x="10" y="58"/>
                  </a:lnTo>
                  <a:lnTo>
                    <a:pt x="9" y="57"/>
                  </a:lnTo>
                  <a:lnTo>
                    <a:pt x="7" y="54"/>
                  </a:lnTo>
                  <a:lnTo>
                    <a:pt x="6" y="53"/>
                  </a:lnTo>
                  <a:lnTo>
                    <a:pt x="5" y="52"/>
                  </a:lnTo>
                  <a:lnTo>
                    <a:pt x="2" y="51"/>
                  </a:lnTo>
                  <a:lnTo>
                    <a:pt x="2" y="49"/>
                  </a:lnTo>
                  <a:lnTo>
                    <a:pt x="0" y="47"/>
                  </a:lnTo>
                  <a:lnTo>
                    <a:pt x="11" y="41"/>
                  </a:lnTo>
                  <a:lnTo>
                    <a:pt x="24" y="36"/>
                  </a:lnTo>
                  <a:lnTo>
                    <a:pt x="36" y="31"/>
                  </a:lnTo>
                  <a:lnTo>
                    <a:pt x="50" y="27"/>
                  </a:lnTo>
                  <a:lnTo>
                    <a:pt x="63" y="22"/>
                  </a:lnTo>
                  <a:lnTo>
                    <a:pt x="76" y="19"/>
                  </a:lnTo>
                  <a:lnTo>
                    <a:pt x="89" y="15"/>
                  </a:lnTo>
                  <a:lnTo>
                    <a:pt x="101" y="11"/>
                  </a:lnTo>
                  <a:lnTo>
                    <a:pt x="105" y="9"/>
                  </a:lnTo>
                  <a:lnTo>
                    <a:pt x="110" y="7"/>
                  </a:lnTo>
                  <a:lnTo>
                    <a:pt x="115" y="5"/>
                  </a:lnTo>
                  <a:lnTo>
                    <a:pt x="121" y="3"/>
                  </a:lnTo>
                  <a:lnTo>
                    <a:pt x="125" y="2"/>
                  </a:lnTo>
                  <a:lnTo>
                    <a:pt x="130" y="0"/>
                  </a:lnTo>
                  <a:lnTo>
                    <a:pt x="137" y="0"/>
                  </a:lnTo>
                  <a:lnTo>
                    <a:pt x="143"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2" name="Freeform 261">
              <a:extLst>
                <a:ext uri="{FF2B5EF4-FFF2-40B4-BE49-F238E27FC236}">
                  <a16:creationId xmlns:a16="http://schemas.microsoft.com/office/drawing/2014/main" id="{03B5D5E8-E179-4708-8087-2FA5728DFFC7}"/>
                </a:ext>
              </a:extLst>
            </p:cNvPr>
            <p:cNvSpPr>
              <a:spLocks/>
            </p:cNvSpPr>
            <p:nvPr/>
          </p:nvSpPr>
          <p:spPr bwMode="auto">
            <a:xfrm>
              <a:off x="6235700" y="4641850"/>
              <a:ext cx="439738" cy="225425"/>
            </a:xfrm>
            <a:custGeom>
              <a:avLst/>
              <a:gdLst>
                <a:gd name="T0" fmla="*/ 277 w 277"/>
                <a:gd name="T1" fmla="*/ 34 h 142"/>
                <a:gd name="T2" fmla="*/ 275 w 277"/>
                <a:gd name="T3" fmla="*/ 52 h 142"/>
                <a:gd name="T4" fmla="*/ 268 w 277"/>
                <a:gd name="T5" fmla="*/ 70 h 142"/>
                <a:gd name="T6" fmla="*/ 257 w 277"/>
                <a:gd name="T7" fmla="*/ 85 h 142"/>
                <a:gd name="T8" fmla="*/ 240 w 277"/>
                <a:gd name="T9" fmla="*/ 100 h 142"/>
                <a:gd name="T10" fmla="*/ 217 w 277"/>
                <a:gd name="T11" fmla="*/ 114 h 142"/>
                <a:gd name="T12" fmla="*/ 190 w 277"/>
                <a:gd name="T13" fmla="*/ 124 h 142"/>
                <a:gd name="T14" fmla="*/ 164 w 277"/>
                <a:gd name="T15" fmla="*/ 130 h 142"/>
                <a:gd name="T16" fmla="*/ 134 w 277"/>
                <a:gd name="T17" fmla="*/ 138 h 142"/>
                <a:gd name="T18" fmla="*/ 101 w 277"/>
                <a:gd name="T19" fmla="*/ 142 h 142"/>
                <a:gd name="T20" fmla="*/ 69 w 277"/>
                <a:gd name="T21" fmla="*/ 141 h 142"/>
                <a:gd name="T22" fmla="*/ 36 w 277"/>
                <a:gd name="T23" fmla="*/ 135 h 142"/>
                <a:gd name="T24" fmla="*/ 13 w 277"/>
                <a:gd name="T25" fmla="*/ 127 h 142"/>
                <a:gd name="T26" fmla="*/ 5 w 277"/>
                <a:gd name="T27" fmla="*/ 118 h 142"/>
                <a:gd name="T28" fmla="*/ 0 w 277"/>
                <a:gd name="T29" fmla="*/ 108 h 142"/>
                <a:gd name="T30" fmla="*/ 0 w 277"/>
                <a:gd name="T31" fmla="*/ 98 h 142"/>
                <a:gd name="T32" fmla="*/ 8 w 277"/>
                <a:gd name="T33" fmla="*/ 89 h 142"/>
                <a:gd name="T34" fmla="*/ 18 w 277"/>
                <a:gd name="T35" fmla="*/ 89 h 142"/>
                <a:gd name="T36" fmla="*/ 26 w 277"/>
                <a:gd name="T37" fmla="*/ 95 h 142"/>
                <a:gd name="T38" fmla="*/ 34 w 277"/>
                <a:gd name="T39" fmla="*/ 100 h 142"/>
                <a:gd name="T40" fmla="*/ 51 w 277"/>
                <a:gd name="T41" fmla="*/ 103 h 142"/>
                <a:gd name="T42" fmla="*/ 73 w 277"/>
                <a:gd name="T43" fmla="*/ 104 h 142"/>
                <a:gd name="T44" fmla="*/ 95 w 277"/>
                <a:gd name="T45" fmla="*/ 102 h 142"/>
                <a:gd name="T46" fmla="*/ 116 w 277"/>
                <a:gd name="T47" fmla="*/ 97 h 142"/>
                <a:gd name="T48" fmla="*/ 134 w 277"/>
                <a:gd name="T49" fmla="*/ 94 h 142"/>
                <a:gd name="T50" fmla="*/ 154 w 277"/>
                <a:gd name="T51" fmla="*/ 89 h 142"/>
                <a:gd name="T52" fmla="*/ 175 w 277"/>
                <a:gd name="T53" fmla="*/ 82 h 142"/>
                <a:gd name="T54" fmla="*/ 192 w 277"/>
                <a:gd name="T55" fmla="*/ 72 h 142"/>
                <a:gd name="T56" fmla="*/ 207 w 277"/>
                <a:gd name="T57" fmla="*/ 64 h 142"/>
                <a:gd name="T58" fmla="*/ 217 w 277"/>
                <a:gd name="T59" fmla="*/ 59 h 142"/>
                <a:gd name="T60" fmla="*/ 225 w 277"/>
                <a:gd name="T61" fmla="*/ 52 h 142"/>
                <a:gd name="T62" fmla="*/ 233 w 277"/>
                <a:gd name="T63" fmla="*/ 44 h 142"/>
                <a:gd name="T64" fmla="*/ 237 w 277"/>
                <a:gd name="T65" fmla="*/ 35 h 142"/>
                <a:gd name="T66" fmla="*/ 239 w 277"/>
                <a:gd name="T67" fmla="*/ 24 h 142"/>
                <a:gd name="T68" fmla="*/ 241 w 277"/>
                <a:gd name="T69" fmla="*/ 14 h 142"/>
                <a:gd name="T70" fmla="*/ 246 w 277"/>
                <a:gd name="T71" fmla="*/ 6 h 142"/>
                <a:gd name="T72" fmla="*/ 257 w 277"/>
                <a:gd name="T73" fmla="*/ 0 h 142"/>
                <a:gd name="T74" fmla="*/ 265 w 277"/>
                <a:gd name="T75" fmla="*/ 4 h 142"/>
                <a:gd name="T76" fmla="*/ 270 w 277"/>
                <a:gd name="T77" fmla="*/ 13 h 142"/>
                <a:gd name="T78" fmla="*/ 275 w 277"/>
                <a:gd name="T79" fmla="*/ 22 h 14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7" h="142">
                  <a:moveTo>
                    <a:pt x="277" y="25"/>
                  </a:moveTo>
                  <a:lnTo>
                    <a:pt x="277" y="34"/>
                  </a:lnTo>
                  <a:lnTo>
                    <a:pt x="277" y="43"/>
                  </a:lnTo>
                  <a:lnTo>
                    <a:pt x="275" y="52"/>
                  </a:lnTo>
                  <a:lnTo>
                    <a:pt x="272" y="61"/>
                  </a:lnTo>
                  <a:lnTo>
                    <a:pt x="268" y="70"/>
                  </a:lnTo>
                  <a:lnTo>
                    <a:pt x="262" y="77"/>
                  </a:lnTo>
                  <a:lnTo>
                    <a:pt x="257" y="85"/>
                  </a:lnTo>
                  <a:lnTo>
                    <a:pt x="250" y="93"/>
                  </a:lnTo>
                  <a:lnTo>
                    <a:pt x="240" y="100"/>
                  </a:lnTo>
                  <a:lnTo>
                    <a:pt x="229" y="108"/>
                  </a:lnTo>
                  <a:lnTo>
                    <a:pt x="217" y="114"/>
                  </a:lnTo>
                  <a:lnTo>
                    <a:pt x="204" y="119"/>
                  </a:lnTo>
                  <a:lnTo>
                    <a:pt x="190" y="124"/>
                  </a:lnTo>
                  <a:lnTo>
                    <a:pt x="178" y="127"/>
                  </a:lnTo>
                  <a:lnTo>
                    <a:pt x="164" y="130"/>
                  </a:lnTo>
                  <a:lnTo>
                    <a:pt x="150" y="132"/>
                  </a:lnTo>
                  <a:lnTo>
                    <a:pt x="134" y="138"/>
                  </a:lnTo>
                  <a:lnTo>
                    <a:pt x="117" y="141"/>
                  </a:lnTo>
                  <a:lnTo>
                    <a:pt x="101" y="142"/>
                  </a:lnTo>
                  <a:lnTo>
                    <a:pt x="85" y="142"/>
                  </a:lnTo>
                  <a:lnTo>
                    <a:pt x="69" y="141"/>
                  </a:lnTo>
                  <a:lnTo>
                    <a:pt x="52" y="139"/>
                  </a:lnTo>
                  <a:lnTo>
                    <a:pt x="36" y="135"/>
                  </a:lnTo>
                  <a:lnTo>
                    <a:pt x="19" y="130"/>
                  </a:lnTo>
                  <a:lnTo>
                    <a:pt x="13" y="127"/>
                  </a:lnTo>
                  <a:lnTo>
                    <a:pt x="9" y="122"/>
                  </a:lnTo>
                  <a:lnTo>
                    <a:pt x="5" y="118"/>
                  </a:lnTo>
                  <a:lnTo>
                    <a:pt x="2" y="114"/>
                  </a:lnTo>
                  <a:lnTo>
                    <a:pt x="0" y="108"/>
                  </a:lnTo>
                  <a:lnTo>
                    <a:pt x="0" y="104"/>
                  </a:lnTo>
                  <a:lnTo>
                    <a:pt x="0" y="98"/>
                  </a:lnTo>
                  <a:lnTo>
                    <a:pt x="2" y="93"/>
                  </a:lnTo>
                  <a:lnTo>
                    <a:pt x="8" y="89"/>
                  </a:lnTo>
                  <a:lnTo>
                    <a:pt x="12" y="88"/>
                  </a:lnTo>
                  <a:lnTo>
                    <a:pt x="18" y="89"/>
                  </a:lnTo>
                  <a:lnTo>
                    <a:pt x="22" y="92"/>
                  </a:lnTo>
                  <a:lnTo>
                    <a:pt x="26" y="95"/>
                  </a:lnTo>
                  <a:lnTo>
                    <a:pt x="30" y="98"/>
                  </a:lnTo>
                  <a:lnTo>
                    <a:pt x="34" y="100"/>
                  </a:lnTo>
                  <a:lnTo>
                    <a:pt x="40" y="102"/>
                  </a:lnTo>
                  <a:lnTo>
                    <a:pt x="51" y="103"/>
                  </a:lnTo>
                  <a:lnTo>
                    <a:pt x="62" y="103"/>
                  </a:lnTo>
                  <a:lnTo>
                    <a:pt x="73" y="104"/>
                  </a:lnTo>
                  <a:lnTo>
                    <a:pt x="84" y="103"/>
                  </a:lnTo>
                  <a:lnTo>
                    <a:pt x="95" y="102"/>
                  </a:lnTo>
                  <a:lnTo>
                    <a:pt x="106" y="100"/>
                  </a:lnTo>
                  <a:lnTo>
                    <a:pt x="116" y="97"/>
                  </a:lnTo>
                  <a:lnTo>
                    <a:pt x="124" y="95"/>
                  </a:lnTo>
                  <a:lnTo>
                    <a:pt x="134" y="94"/>
                  </a:lnTo>
                  <a:lnTo>
                    <a:pt x="145" y="93"/>
                  </a:lnTo>
                  <a:lnTo>
                    <a:pt x="154" y="89"/>
                  </a:lnTo>
                  <a:lnTo>
                    <a:pt x="165" y="86"/>
                  </a:lnTo>
                  <a:lnTo>
                    <a:pt x="175" y="82"/>
                  </a:lnTo>
                  <a:lnTo>
                    <a:pt x="183" y="77"/>
                  </a:lnTo>
                  <a:lnTo>
                    <a:pt x="192" y="72"/>
                  </a:lnTo>
                  <a:lnTo>
                    <a:pt x="200" y="65"/>
                  </a:lnTo>
                  <a:lnTo>
                    <a:pt x="207" y="64"/>
                  </a:lnTo>
                  <a:lnTo>
                    <a:pt x="212" y="61"/>
                  </a:lnTo>
                  <a:lnTo>
                    <a:pt x="217" y="59"/>
                  </a:lnTo>
                  <a:lnTo>
                    <a:pt x="221" y="55"/>
                  </a:lnTo>
                  <a:lnTo>
                    <a:pt x="225" y="52"/>
                  </a:lnTo>
                  <a:lnTo>
                    <a:pt x="229" y="47"/>
                  </a:lnTo>
                  <a:lnTo>
                    <a:pt x="233" y="44"/>
                  </a:lnTo>
                  <a:lnTo>
                    <a:pt x="237" y="40"/>
                  </a:lnTo>
                  <a:lnTo>
                    <a:pt x="237" y="35"/>
                  </a:lnTo>
                  <a:lnTo>
                    <a:pt x="237" y="30"/>
                  </a:lnTo>
                  <a:lnTo>
                    <a:pt x="239" y="24"/>
                  </a:lnTo>
                  <a:lnTo>
                    <a:pt x="240" y="20"/>
                  </a:lnTo>
                  <a:lnTo>
                    <a:pt x="241" y="14"/>
                  </a:lnTo>
                  <a:lnTo>
                    <a:pt x="243" y="10"/>
                  </a:lnTo>
                  <a:lnTo>
                    <a:pt x="246" y="6"/>
                  </a:lnTo>
                  <a:lnTo>
                    <a:pt x="250" y="0"/>
                  </a:lnTo>
                  <a:lnTo>
                    <a:pt x="257" y="0"/>
                  </a:lnTo>
                  <a:lnTo>
                    <a:pt x="261" y="2"/>
                  </a:lnTo>
                  <a:lnTo>
                    <a:pt x="265" y="4"/>
                  </a:lnTo>
                  <a:lnTo>
                    <a:pt x="268" y="9"/>
                  </a:lnTo>
                  <a:lnTo>
                    <a:pt x="270" y="13"/>
                  </a:lnTo>
                  <a:lnTo>
                    <a:pt x="272" y="18"/>
                  </a:lnTo>
                  <a:lnTo>
                    <a:pt x="275" y="22"/>
                  </a:lnTo>
                  <a:lnTo>
                    <a:pt x="277" y="25"/>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3" name="Freeform 262">
              <a:extLst>
                <a:ext uri="{FF2B5EF4-FFF2-40B4-BE49-F238E27FC236}">
                  <a16:creationId xmlns:a16="http://schemas.microsoft.com/office/drawing/2014/main" id="{012E1B68-EA73-41CA-BE18-6D5592DD2FEA}"/>
                </a:ext>
              </a:extLst>
            </p:cNvPr>
            <p:cNvSpPr>
              <a:spLocks/>
            </p:cNvSpPr>
            <p:nvPr/>
          </p:nvSpPr>
          <p:spPr bwMode="auto">
            <a:xfrm>
              <a:off x="2711450" y="4656138"/>
              <a:ext cx="146050" cy="58738"/>
            </a:xfrm>
            <a:custGeom>
              <a:avLst/>
              <a:gdLst>
                <a:gd name="T0" fmla="*/ 92 w 92"/>
                <a:gd name="T1" fmla="*/ 27 h 37"/>
                <a:gd name="T2" fmla="*/ 86 w 92"/>
                <a:gd name="T3" fmla="*/ 31 h 37"/>
                <a:gd name="T4" fmla="*/ 80 w 92"/>
                <a:gd name="T5" fmla="*/ 34 h 37"/>
                <a:gd name="T6" fmla="*/ 72 w 92"/>
                <a:gd name="T7" fmla="*/ 36 h 37"/>
                <a:gd name="T8" fmla="*/ 64 w 92"/>
                <a:gd name="T9" fmla="*/ 37 h 37"/>
                <a:gd name="T10" fmla="*/ 56 w 92"/>
                <a:gd name="T11" fmla="*/ 37 h 37"/>
                <a:gd name="T12" fmla="*/ 47 w 92"/>
                <a:gd name="T13" fmla="*/ 37 h 37"/>
                <a:gd name="T14" fmla="*/ 40 w 92"/>
                <a:gd name="T15" fmla="*/ 36 h 37"/>
                <a:gd name="T16" fmla="*/ 33 w 92"/>
                <a:gd name="T17" fmla="*/ 35 h 37"/>
                <a:gd name="T18" fmla="*/ 27 w 92"/>
                <a:gd name="T19" fmla="*/ 33 h 37"/>
                <a:gd name="T20" fmla="*/ 21 w 92"/>
                <a:gd name="T21" fmla="*/ 30 h 37"/>
                <a:gd name="T22" fmla="*/ 15 w 92"/>
                <a:gd name="T23" fmla="*/ 25 h 37"/>
                <a:gd name="T24" fmla="*/ 10 w 92"/>
                <a:gd name="T25" fmla="*/ 21 h 37"/>
                <a:gd name="T26" fmla="*/ 6 w 92"/>
                <a:gd name="T27" fmla="*/ 16 h 37"/>
                <a:gd name="T28" fmla="*/ 3 w 92"/>
                <a:gd name="T29" fmla="*/ 11 h 37"/>
                <a:gd name="T30" fmla="*/ 0 w 92"/>
                <a:gd name="T31" fmla="*/ 5 h 37"/>
                <a:gd name="T32" fmla="*/ 0 w 92"/>
                <a:gd name="T33" fmla="*/ 0 h 37"/>
                <a:gd name="T34" fmla="*/ 11 w 92"/>
                <a:gd name="T35" fmla="*/ 3 h 37"/>
                <a:gd name="T36" fmla="*/ 22 w 92"/>
                <a:gd name="T37" fmla="*/ 6 h 37"/>
                <a:gd name="T38" fmla="*/ 33 w 92"/>
                <a:gd name="T39" fmla="*/ 11 h 37"/>
                <a:gd name="T40" fmla="*/ 45 w 92"/>
                <a:gd name="T41" fmla="*/ 14 h 37"/>
                <a:gd name="T42" fmla="*/ 57 w 92"/>
                <a:gd name="T43" fmla="*/ 18 h 37"/>
                <a:gd name="T44" fmla="*/ 68 w 92"/>
                <a:gd name="T45" fmla="*/ 21 h 37"/>
                <a:gd name="T46" fmla="*/ 80 w 92"/>
                <a:gd name="T47" fmla="*/ 24 h 37"/>
                <a:gd name="T48" fmla="*/ 92 w 92"/>
                <a:gd name="T49" fmla="*/ 2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 h="37">
                  <a:moveTo>
                    <a:pt x="92" y="27"/>
                  </a:moveTo>
                  <a:lnTo>
                    <a:pt x="86" y="31"/>
                  </a:lnTo>
                  <a:lnTo>
                    <a:pt x="80" y="34"/>
                  </a:lnTo>
                  <a:lnTo>
                    <a:pt x="72" y="36"/>
                  </a:lnTo>
                  <a:lnTo>
                    <a:pt x="64" y="37"/>
                  </a:lnTo>
                  <a:lnTo>
                    <a:pt x="56" y="37"/>
                  </a:lnTo>
                  <a:lnTo>
                    <a:pt x="47" y="37"/>
                  </a:lnTo>
                  <a:lnTo>
                    <a:pt x="40" y="36"/>
                  </a:lnTo>
                  <a:lnTo>
                    <a:pt x="33" y="35"/>
                  </a:lnTo>
                  <a:lnTo>
                    <a:pt x="27" y="33"/>
                  </a:lnTo>
                  <a:lnTo>
                    <a:pt x="21" y="30"/>
                  </a:lnTo>
                  <a:lnTo>
                    <a:pt x="15" y="25"/>
                  </a:lnTo>
                  <a:lnTo>
                    <a:pt x="10" y="21"/>
                  </a:lnTo>
                  <a:lnTo>
                    <a:pt x="6" y="16"/>
                  </a:lnTo>
                  <a:lnTo>
                    <a:pt x="3" y="11"/>
                  </a:lnTo>
                  <a:lnTo>
                    <a:pt x="0" y="5"/>
                  </a:lnTo>
                  <a:lnTo>
                    <a:pt x="0" y="0"/>
                  </a:lnTo>
                  <a:lnTo>
                    <a:pt x="11" y="3"/>
                  </a:lnTo>
                  <a:lnTo>
                    <a:pt x="22" y="6"/>
                  </a:lnTo>
                  <a:lnTo>
                    <a:pt x="33" y="11"/>
                  </a:lnTo>
                  <a:lnTo>
                    <a:pt x="45" y="14"/>
                  </a:lnTo>
                  <a:lnTo>
                    <a:pt x="57" y="18"/>
                  </a:lnTo>
                  <a:lnTo>
                    <a:pt x="68" y="21"/>
                  </a:lnTo>
                  <a:lnTo>
                    <a:pt x="80" y="24"/>
                  </a:lnTo>
                  <a:lnTo>
                    <a:pt x="92"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4" name="Freeform 263">
              <a:extLst>
                <a:ext uri="{FF2B5EF4-FFF2-40B4-BE49-F238E27FC236}">
                  <a16:creationId xmlns:a16="http://schemas.microsoft.com/office/drawing/2014/main" id="{75565BB9-2562-49D7-9956-C977316E7B7B}"/>
                </a:ext>
              </a:extLst>
            </p:cNvPr>
            <p:cNvSpPr>
              <a:spLocks/>
            </p:cNvSpPr>
            <p:nvPr/>
          </p:nvSpPr>
          <p:spPr bwMode="auto">
            <a:xfrm>
              <a:off x="2543175" y="4662488"/>
              <a:ext cx="438150" cy="187325"/>
            </a:xfrm>
            <a:custGeom>
              <a:avLst/>
              <a:gdLst>
                <a:gd name="T0" fmla="*/ 99 w 276"/>
                <a:gd name="T1" fmla="*/ 65 h 118"/>
                <a:gd name="T2" fmla="*/ 106 w 276"/>
                <a:gd name="T3" fmla="*/ 69 h 118"/>
                <a:gd name="T4" fmla="*/ 112 w 276"/>
                <a:gd name="T5" fmla="*/ 74 h 118"/>
                <a:gd name="T6" fmla="*/ 117 w 276"/>
                <a:gd name="T7" fmla="*/ 79 h 118"/>
                <a:gd name="T8" fmla="*/ 128 w 276"/>
                <a:gd name="T9" fmla="*/ 82 h 118"/>
                <a:gd name="T10" fmla="*/ 142 w 276"/>
                <a:gd name="T11" fmla="*/ 84 h 118"/>
                <a:gd name="T12" fmla="*/ 167 w 276"/>
                <a:gd name="T13" fmla="*/ 84 h 118"/>
                <a:gd name="T14" fmla="*/ 202 w 276"/>
                <a:gd name="T15" fmla="*/ 79 h 118"/>
                <a:gd name="T16" fmla="*/ 235 w 276"/>
                <a:gd name="T17" fmla="*/ 71 h 118"/>
                <a:gd name="T18" fmla="*/ 254 w 276"/>
                <a:gd name="T19" fmla="*/ 66 h 118"/>
                <a:gd name="T20" fmla="*/ 261 w 276"/>
                <a:gd name="T21" fmla="*/ 68 h 118"/>
                <a:gd name="T22" fmla="*/ 267 w 276"/>
                <a:gd name="T23" fmla="*/ 70 h 118"/>
                <a:gd name="T24" fmla="*/ 272 w 276"/>
                <a:gd name="T25" fmla="*/ 73 h 118"/>
                <a:gd name="T26" fmla="*/ 276 w 276"/>
                <a:gd name="T27" fmla="*/ 83 h 118"/>
                <a:gd name="T28" fmla="*/ 272 w 276"/>
                <a:gd name="T29" fmla="*/ 94 h 118"/>
                <a:gd name="T30" fmla="*/ 261 w 276"/>
                <a:gd name="T31" fmla="*/ 103 h 118"/>
                <a:gd name="T32" fmla="*/ 249 w 276"/>
                <a:gd name="T33" fmla="*/ 109 h 118"/>
                <a:gd name="T34" fmla="*/ 224 w 276"/>
                <a:gd name="T35" fmla="*/ 115 h 118"/>
                <a:gd name="T36" fmla="*/ 185 w 276"/>
                <a:gd name="T37" fmla="*/ 118 h 118"/>
                <a:gd name="T38" fmla="*/ 148 w 276"/>
                <a:gd name="T39" fmla="*/ 118 h 118"/>
                <a:gd name="T40" fmla="*/ 112 w 276"/>
                <a:gd name="T41" fmla="*/ 113 h 118"/>
                <a:gd name="T42" fmla="*/ 79 w 276"/>
                <a:gd name="T43" fmla="*/ 100 h 118"/>
                <a:gd name="T44" fmla="*/ 48 w 276"/>
                <a:gd name="T45" fmla="*/ 81 h 118"/>
                <a:gd name="T46" fmla="*/ 22 w 276"/>
                <a:gd name="T47" fmla="*/ 59 h 118"/>
                <a:gd name="T48" fmla="*/ 8 w 276"/>
                <a:gd name="T49" fmla="*/ 40 h 118"/>
                <a:gd name="T50" fmla="*/ 3 w 276"/>
                <a:gd name="T51" fmla="*/ 26 h 118"/>
                <a:gd name="T52" fmla="*/ 8 w 276"/>
                <a:gd name="T53" fmla="*/ 0 h 118"/>
                <a:gd name="T54" fmla="*/ 18 w 276"/>
                <a:gd name="T55" fmla="*/ 7 h 118"/>
                <a:gd name="T56" fmla="*/ 28 w 276"/>
                <a:gd name="T57" fmla="*/ 17 h 118"/>
                <a:gd name="T58" fmla="*/ 44 w 276"/>
                <a:gd name="T59" fmla="*/ 39 h 118"/>
                <a:gd name="T60" fmla="*/ 65 w 276"/>
                <a:gd name="T61" fmla="*/ 58 h 118"/>
                <a:gd name="T62" fmla="*/ 79 w 276"/>
                <a:gd name="T63" fmla="*/ 63 h 118"/>
                <a:gd name="T64" fmla="*/ 95 w 276"/>
                <a:gd name="T65" fmla="*/ 65 h 1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6" h="118">
                  <a:moveTo>
                    <a:pt x="95" y="65"/>
                  </a:moveTo>
                  <a:lnTo>
                    <a:pt x="99" y="65"/>
                  </a:lnTo>
                  <a:lnTo>
                    <a:pt x="104" y="66"/>
                  </a:lnTo>
                  <a:lnTo>
                    <a:pt x="106" y="69"/>
                  </a:lnTo>
                  <a:lnTo>
                    <a:pt x="109" y="71"/>
                  </a:lnTo>
                  <a:lnTo>
                    <a:pt x="112" y="74"/>
                  </a:lnTo>
                  <a:lnTo>
                    <a:pt x="113" y="76"/>
                  </a:lnTo>
                  <a:lnTo>
                    <a:pt x="117" y="79"/>
                  </a:lnTo>
                  <a:lnTo>
                    <a:pt x="121" y="80"/>
                  </a:lnTo>
                  <a:lnTo>
                    <a:pt x="128" y="82"/>
                  </a:lnTo>
                  <a:lnTo>
                    <a:pt x="135" y="83"/>
                  </a:lnTo>
                  <a:lnTo>
                    <a:pt x="142" y="84"/>
                  </a:lnTo>
                  <a:lnTo>
                    <a:pt x="151" y="84"/>
                  </a:lnTo>
                  <a:lnTo>
                    <a:pt x="167" y="84"/>
                  </a:lnTo>
                  <a:lnTo>
                    <a:pt x="184" y="82"/>
                  </a:lnTo>
                  <a:lnTo>
                    <a:pt x="202" y="79"/>
                  </a:lnTo>
                  <a:lnTo>
                    <a:pt x="218" y="75"/>
                  </a:lnTo>
                  <a:lnTo>
                    <a:pt x="235" y="71"/>
                  </a:lnTo>
                  <a:lnTo>
                    <a:pt x="250" y="68"/>
                  </a:lnTo>
                  <a:lnTo>
                    <a:pt x="254" y="66"/>
                  </a:lnTo>
                  <a:lnTo>
                    <a:pt x="257" y="66"/>
                  </a:lnTo>
                  <a:lnTo>
                    <a:pt x="261" y="68"/>
                  </a:lnTo>
                  <a:lnTo>
                    <a:pt x="264" y="69"/>
                  </a:lnTo>
                  <a:lnTo>
                    <a:pt x="267" y="70"/>
                  </a:lnTo>
                  <a:lnTo>
                    <a:pt x="269" y="72"/>
                  </a:lnTo>
                  <a:lnTo>
                    <a:pt x="272" y="73"/>
                  </a:lnTo>
                  <a:lnTo>
                    <a:pt x="274" y="75"/>
                  </a:lnTo>
                  <a:lnTo>
                    <a:pt x="276" y="83"/>
                  </a:lnTo>
                  <a:lnTo>
                    <a:pt x="275" y="90"/>
                  </a:lnTo>
                  <a:lnTo>
                    <a:pt x="272" y="94"/>
                  </a:lnTo>
                  <a:lnTo>
                    <a:pt x="268" y="98"/>
                  </a:lnTo>
                  <a:lnTo>
                    <a:pt x="261" y="103"/>
                  </a:lnTo>
                  <a:lnTo>
                    <a:pt x="254" y="106"/>
                  </a:lnTo>
                  <a:lnTo>
                    <a:pt x="249" y="109"/>
                  </a:lnTo>
                  <a:lnTo>
                    <a:pt x="242" y="114"/>
                  </a:lnTo>
                  <a:lnTo>
                    <a:pt x="224" y="115"/>
                  </a:lnTo>
                  <a:lnTo>
                    <a:pt x="204" y="117"/>
                  </a:lnTo>
                  <a:lnTo>
                    <a:pt x="185" y="118"/>
                  </a:lnTo>
                  <a:lnTo>
                    <a:pt x="167" y="118"/>
                  </a:lnTo>
                  <a:lnTo>
                    <a:pt x="148" y="118"/>
                  </a:lnTo>
                  <a:lnTo>
                    <a:pt x="130" y="116"/>
                  </a:lnTo>
                  <a:lnTo>
                    <a:pt x="112" y="113"/>
                  </a:lnTo>
                  <a:lnTo>
                    <a:pt x="95" y="107"/>
                  </a:lnTo>
                  <a:lnTo>
                    <a:pt x="79" y="100"/>
                  </a:lnTo>
                  <a:lnTo>
                    <a:pt x="63" y="91"/>
                  </a:lnTo>
                  <a:lnTo>
                    <a:pt x="48" y="81"/>
                  </a:lnTo>
                  <a:lnTo>
                    <a:pt x="34" y="71"/>
                  </a:lnTo>
                  <a:lnTo>
                    <a:pt x="22" y="59"/>
                  </a:lnTo>
                  <a:lnTo>
                    <a:pt x="12" y="47"/>
                  </a:lnTo>
                  <a:lnTo>
                    <a:pt x="8" y="40"/>
                  </a:lnTo>
                  <a:lnTo>
                    <a:pt x="5" y="33"/>
                  </a:lnTo>
                  <a:lnTo>
                    <a:pt x="3" y="26"/>
                  </a:lnTo>
                  <a:lnTo>
                    <a:pt x="0" y="19"/>
                  </a:lnTo>
                  <a:lnTo>
                    <a:pt x="8" y="0"/>
                  </a:lnTo>
                  <a:lnTo>
                    <a:pt x="14" y="4"/>
                  </a:lnTo>
                  <a:lnTo>
                    <a:pt x="18" y="7"/>
                  </a:lnTo>
                  <a:lnTo>
                    <a:pt x="23" y="11"/>
                  </a:lnTo>
                  <a:lnTo>
                    <a:pt x="28" y="17"/>
                  </a:lnTo>
                  <a:lnTo>
                    <a:pt x="36" y="28"/>
                  </a:lnTo>
                  <a:lnTo>
                    <a:pt x="44" y="39"/>
                  </a:lnTo>
                  <a:lnTo>
                    <a:pt x="54" y="49"/>
                  </a:lnTo>
                  <a:lnTo>
                    <a:pt x="65" y="58"/>
                  </a:lnTo>
                  <a:lnTo>
                    <a:pt x="70" y="61"/>
                  </a:lnTo>
                  <a:lnTo>
                    <a:pt x="79" y="63"/>
                  </a:lnTo>
                  <a:lnTo>
                    <a:pt x="86" y="64"/>
                  </a:lnTo>
                  <a:lnTo>
                    <a:pt x="95" y="65"/>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5" name="Freeform 264">
              <a:extLst>
                <a:ext uri="{FF2B5EF4-FFF2-40B4-BE49-F238E27FC236}">
                  <a16:creationId xmlns:a16="http://schemas.microsoft.com/office/drawing/2014/main" id="{01F9D113-7069-4D77-A2CA-DAE62AC1074B}"/>
                </a:ext>
              </a:extLst>
            </p:cNvPr>
            <p:cNvSpPr>
              <a:spLocks/>
            </p:cNvSpPr>
            <p:nvPr/>
          </p:nvSpPr>
          <p:spPr bwMode="auto">
            <a:xfrm>
              <a:off x="3308350" y="4778375"/>
              <a:ext cx="280988" cy="119063"/>
            </a:xfrm>
            <a:custGeom>
              <a:avLst/>
              <a:gdLst>
                <a:gd name="T0" fmla="*/ 67 w 177"/>
                <a:gd name="T1" fmla="*/ 13 h 75"/>
                <a:gd name="T2" fmla="*/ 73 w 177"/>
                <a:gd name="T3" fmla="*/ 16 h 75"/>
                <a:gd name="T4" fmla="*/ 82 w 177"/>
                <a:gd name="T5" fmla="*/ 18 h 75"/>
                <a:gd name="T6" fmla="*/ 91 w 177"/>
                <a:gd name="T7" fmla="*/ 20 h 75"/>
                <a:gd name="T8" fmla="*/ 100 w 177"/>
                <a:gd name="T9" fmla="*/ 21 h 75"/>
                <a:gd name="T10" fmla="*/ 109 w 177"/>
                <a:gd name="T11" fmla="*/ 21 h 75"/>
                <a:gd name="T12" fmla="*/ 118 w 177"/>
                <a:gd name="T13" fmla="*/ 22 h 75"/>
                <a:gd name="T14" fmla="*/ 126 w 177"/>
                <a:gd name="T15" fmla="*/ 22 h 75"/>
                <a:gd name="T16" fmla="*/ 134 w 177"/>
                <a:gd name="T17" fmla="*/ 22 h 75"/>
                <a:gd name="T18" fmla="*/ 140 w 177"/>
                <a:gd name="T19" fmla="*/ 23 h 75"/>
                <a:gd name="T20" fmla="*/ 145 w 177"/>
                <a:gd name="T21" fmla="*/ 23 h 75"/>
                <a:gd name="T22" fmla="*/ 149 w 177"/>
                <a:gd name="T23" fmla="*/ 23 h 75"/>
                <a:gd name="T24" fmla="*/ 155 w 177"/>
                <a:gd name="T25" fmla="*/ 22 h 75"/>
                <a:gd name="T26" fmla="*/ 160 w 177"/>
                <a:gd name="T27" fmla="*/ 22 h 75"/>
                <a:gd name="T28" fmla="*/ 166 w 177"/>
                <a:gd name="T29" fmla="*/ 21 h 75"/>
                <a:gd name="T30" fmla="*/ 172 w 177"/>
                <a:gd name="T31" fmla="*/ 20 h 75"/>
                <a:gd name="T32" fmla="*/ 177 w 177"/>
                <a:gd name="T33" fmla="*/ 20 h 75"/>
                <a:gd name="T34" fmla="*/ 177 w 177"/>
                <a:gd name="T35" fmla="*/ 36 h 75"/>
                <a:gd name="T36" fmla="*/ 174 w 177"/>
                <a:gd name="T37" fmla="*/ 34 h 75"/>
                <a:gd name="T38" fmla="*/ 172 w 177"/>
                <a:gd name="T39" fmla="*/ 40 h 75"/>
                <a:gd name="T40" fmla="*/ 169 w 177"/>
                <a:gd name="T41" fmla="*/ 45 h 75"/>
                <a:gd name="T42" fmla="*/ 165 w 177"/>
                <a:gd name="T43" fmla="*/ 50 h 75"/>
                <a:gd name="T44" fmla="*/ 159 w 177"/>
                <a:gd name="T45" fmla="*/ 54 h 75"/>
                <a:gd name="T46" fmla="*/ 154 w 177"/>
                <a:gd name="T47" fmla="*/ 57 h 75"/>
                <a:gd name="T48" fmla="*/ 148 w 177"/>
                <a:gd name="T49" fmla="*/ 61 h 75"/>
                <a:gd name="T50" fmla="*/ 141 w 177"/>
                <a:gd name="T51" fmla="*/ 63 h 75"/>
                <a:gd name="T52" fmla="*/ 134 w 177"/>
                <a:gd name="T53" fmla="*/ 66 h 75"/>
                <a:gd name="T54" fmla="*/ 127 w 177"/>
                <a:gd name="T55" fmla="*/ 67 h 75"/>
                <a:gd name="T56" fmla="*/ 120 w 177"/>
                <a:gd name="T57" fmla="*/ 68 h 75"/>
                <a:gd name="T58" fmla="*/ 113 w 177"/>
                <a:gd name="T59" fmla="*/ 71 h 75"/>
                <a:gd name="T60" fmla="*/ 105 w 177"/>
                <a:gd name="T61" fmla="*/ 73 h 75"/>
                <a:gd name="T62" fmla="*/ 98 w 177"/>
                <a:gd name="T63" fmla="*/ 75 h 75"/>
                <a:gd name="T64" fmla="*/ 91 w 177"/>
                <a:gd name="T65" fmla="*/ 75 h 75"/>
                <a:gd name="T66" fmla="*/ 84 w 177"/>
                <a:gd name="T67" fmla="*/ 75 h 75"/>
                <a:gd name="T68" fmla="*/ 76 w 177"/>
                <a:gd name="T69" fmla="*/ 74 h 75"/>
                <a:gd name="T70" fmla="*/ 64 w 177"/>
                <a:gd name="T71" fmla="*/ 72 h 75"/>
                <a:gd name="T72" fmla="*/ 53 w 177"/>
                <a:gd name="T73" fmla="*/ 67 h 75"/>
                <a:gd name="T74" fmla="*/ 42 w 177"/>
                <a:gd name="T75" fmla="*/ 62 h 75"/>
                <a:gd name="T76" fmla="*/ 33 w 177"/>
                <a:gd name="T77" fmla="*/ 55 h 75"/>
                <a:gd name="T78" fmla="*/ 25 w 177"/>
                <a:gd name="T79" fmla="*/ 48 h 75"/>
                <a:gd name="T80" fmla="*/ 17 w 177"/>
                <a:gd name="T81" fmla="*/ 40 h 75"/>
                <a:gd name="T82" fmla="*/ 10 w 177"/>
                <a:gd name="T83" fmla="*/ 32 h 75"/>
                <a:gd name="T84" fmla="*/ 3 w 177"/>
                <a:gd name="T85" fmla="*/ 23 h 75"/>
                <a:gd name="T86" fmla="*/ 2 w 177"/>
                <a:gd name="T87" fmla="*/ 21 h 75"/>
                <a:gd name="T88" fmla="*/ 0 w 177"/>
                <a:gd name="T89" fmla="*/ 18 h 75"/>
                <a:gd name="T90" fmla="*/ 0 w 177"/>
                <a:gd name="T91" fmla="*/ 14 h 75"/>
                <a:gd name="T92" fmla="*/ 0 w 177"/>
                <a:gd name="T93" fmla="*/ 11 h 75"/>
                <a:gd name="T94" fmla="*/ 0 w 177"/>
                <a:gd name="T95" fmla="*/ 8 h 75"/>
                <a:gd name="T96" fmla="*/ 2 w 177"/>
                <a:gd name="T97" fmla="*/ 6 h 75"/>
                <a:gd name="T98" fmla="*/ 3 w 177"/>
                <a:gd name="T99" fmla="*/ 2 h 75"/>
                <a:gd name="T100" fmla="*/ 6 w 177"/>
                <a:gd name="T101" fmla="*/ 0 h 75"/>
                <a:gd name="T102" fmla="*/ 13 w 177"/>
                <a:gd name="T103" fmla="*/ 3 h 75"/>
                <a:gd name="T104" fmla="*/ 20 w 177"/>
                <a:gd name="T105" fmla="*/ 7 h 75"/>
                <a:gd name="T106" fmla="*/ 26 w 177"/>
                <a:gd name="T107" fmla="*/ 10 h 75"/>
                <a:gd name="T108" fmla="*/ 35 w 177"/>
                <a:gd name="T109" fmla="*/ 13 h 75"/>
                <a:gd name="T110" fmla="*/ 42 w 177"/>
                <a:gd name="T111" fmla="*/ 14 h 75"/>
                <a:gd name="T112" fmla="*/ 50 w 177"/>
                <a:gd name="T113" fmla="*/ 16 h 75"/>
                <a:gd name="T114" fmla="*/ 58 w 177"/>
                <a:gd name="T115" fmla="*/ 16 h 75"/>
                <a:gd name="T116" fmla="*/ 67 w 177"/>
                <a:gd name="T117" fmla="*/ 13 h 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77" h="75">
                  <a:moveTo>
                    <a:pt x="67" y="13"/>
                  </a:moveTo>
                  <a:lnTo>
                    <a:pt x="73" y="16"/>
                  </a:lnTo>
                  <a:lnTo>
                    <a:pt x="82" y="18"/>
                  </a:lnTo>
                  <a:lnTo>
                    <a:pt x="91" y="20"/>
                  </a:lnTo>
                  <a:lnTo>
                    <a:pt x="100" y="21"/>
                  </a:lnTo>
                  <a:lnTo>
                    <a:pt x="109" y="21"/>
                  </a:lnTo>
                  <a:lnTo>
                    <a:pt x="118" y="22"/>
                  </a:lnTo>
                  <a:lnTo>
                    <a:pt x="126" y="22"/>
                  </a:lnTo>
                  <a:lnTo>
                    <a:pt x="134" y="22"/>
                  </a:lnTo>
                  <a:lnTo>
                    <a:pt x="140" y="23"/>
                  </a:lnTo>
                  <a:lnTo>
                    <a:pt x="145" y="23"/>
                  </a:lnTo>
                  <a:lnTo>
                    <a:pt x="149" y="23"/>
                  </a:lnTo>
                  <a:lnTo>
                    <a:pt x="155" y="22"/>
                  </a:lnTo>
                  <a:lnTo>
                    <a:pt x="160" y="22"/>
                  </a:lnTo>
                  <a:lnTo>
                    <a:pt x="166" y="21"/>
                  </a:lnTo>
                  <a:lnTo>
                    <a:pt x="172" y="20"/>
                  </a:lnTo>
                  <a:lnTo>
                    <a:pt x="177" y="20"/>
                  </a:lnTo>
                  <a:lnTo>
                    <a:pt x="177" y="36"/>
                  </a:lnTo>
                  <a:lnTo>
                    <a:pt x="174" y="34"/>
                  </a:lnTo>
                  <a:lnTo>
                    <a:pt x="172" y="40"/>
                  </a:lnTo>
                  <a:lnTo>
                    <a:pt x="169" y="45"/>
                  </a:lnTo>
                  <a:lnTo>
                    <a:pt x="165" y="50"/>
                  </a:lnTo>
                  <a:lnTo>
                    <a:pt x="159" y="54"/>
                  </a:lnTo>
                  <a:lnTo>
                    <a:pt x="154" y="57"/>
                  </a:lnTo>
                  <a:lnTo>
                    <a:pt x="148" y="61"/>
                  </a:lnTo>
                  <a:lnTo>
                    <a:pt x="141" y="63"/>
                  </a:lnTo>
                  <a:lnTo>
                    <a:pt x="134" y="66"/>
                  </a:lnTo>
                  <a:lnTo>
                    <a:pt x="127" y="67"/>
                  </a:lnTo>
                  <a:lnTo>
                    <a:pt x="120" y="68"/>
                  </a:lnTo>
                  <a:lnTo>
                    <a:pt x="113" y="71"/>
                  </a:lnTo>
                  <a:lnTo>
                    <a:pt x="105" y="73"/>
                  </a:lnTo>
                  <a:lnTo>
                    <a:pt x="98" y="75"/>
                  </a:lnTo>
                  <a:lnTo>
                    <a:pt x="91" y="75"/>
                  </a:lnTo>
                  <a:lnTo>
                    <a:pt x="84" y="75"/>
                  </a:lnTo>
                  <a:lnTo>
                    <a:pt x="76" y="74"/>
                  </a:lnTo>
                  <a:lnTo>
                    <a:pt x="64" y="72"/>
                  </a:lnTo>
                  <a:lnTo>
                    <a:pt x="53" y="67"/>
                  </a:lnTo>
                  <a:lnTo>
                    <a:pt x="42" y="62"/>
                  </a:lnTo>
                  <a:lnTo>
                    <a:pt x="33" y="55"/>
                  </a:lnTo>
                  <a:lnTo>
                    <a:pt x="25" y="48"/>
                  </a:lnTo>
                  <a:lnTo>
                    <a:pt x="17" y="40"/>
                  </a:lnTo>
                  <a:lnTo>
                    <a:pt x="10" y="32"/>
                  </a:lnTo>
                  <a:lnTo>
                    <a:pt x="3" y="23"/>
                  </a:lnTo>
                  <a:lnTo>
                    <a:pt x="2" y="21"/>
                  </a:lnTo>
                  <a:lnTo>
                    <a:pt x="0" y="18"/>
                  </a:lnTo>
                  <a:lnTo>
                    <a:pt x="0" y="14"/>
                  </a:lnTo>
                  <a:lnTo>
                    <a:pt x="0" y="11"/>
                  </a:lnTo>
                  <a:lnTo>
                    <a:pt x="0" y="8"/>
                  </a:lnTo>
                  <a:lnTo>
                    <a:pt x="2" y="6"/>
                  </a:lnTo>
                  <a:lnTo>
                    <a:pt x="3" y="2"/>
                  </a:lnTo>
                  <a:lnTo>
                    <a:pt x="6" y="0"/>
                  </a:lnTo>
                  <a:lnTo>
                    <a:pt x="13" y="3"/>
                  </a:lnTo>
                  <a:lnTo>
                    <a:pt x="20" y="7"/>
                  </a:lnTo>
                  <a:lnTo>
                    <a:pt x="26" y="10"/>
                  </a:lnTo>
                  <a:lnTo>
                    <a:pt x="35" y="13"/>
                  </a:lnTo>
                  <a:lnTo>
                    <a:pt x="42" y="14"/>
                  </a:lnTo>
                  <a:lnTo>
                    <a:pt x="50" y="16"/>
                  </a:lnTo>
                  <a:lnTo>
                    <a:pt x="58" y="16"/>
                  </a:lnTo>
                  <a:lnTo>
                    <a:pt x="67" y="13"/>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6" name="Freeform 265">
              <a:extLst>
                <a:ext uri="{FF2B5EF4-FFF2-40B4-BE49-F238E27FC236}">
                  <a16:creationId xmlns:a16="http://schemas.microsoft.com/office/drawing/2014/main" id="{DFB56EE0-0741-4774-9D31-3885C1124073}"/>
                </a:ext>
              </a:extLst>
            </p:cNvPr>
            <p:cNvSpPr>
              <a:spLocks/>
            </p:cNvSpPr>
            <p:nvPr/>
          </p:nvSpPr>
          <p:spPr bwMode="auto">
            <a:xfrm>
              <a:off x="5578475" y="4784725"/>
              <a:ext cx="319088" cy="133350"/>
            </a:xfrm>
            <a:custGeom>
              <a:avLst/>
              <a:gdLst>
                <a:gd name="T0" fmla="*/ 201 w 201"/>
                <a:gd name="T1" fmla="*/ 3 h 84"/>
                <a:gd name="T2" fmla="*/ 199 w 201"/>
                <a:gd name="T3" fmla="*/ 13 h 84"/>
                <a:gd name="T4" fmla="*/ 197 w 201"/>
                <a:gd name="T5" fmla="*/ 21 h 84"/>
                <a:gd name="T6" fmla="*/ 194 w 201"/>
                <a:gd name="T7" fmla="*/ 31 h 84"/>
                <a:gd name="T8" fmla="*/ 191 w 201"/>
                <a:gd name="T9" fmla="*/ 40 h 84"/>
                <a:gd name="T10" fmla="*/ 187 w 201"/>
                <a:gd name="T11" fmla="*/ 49 h 84"/>
                <a:gd name="T12" fmla="*/ 181 w 201"/>
                <a:gd name="T13" fmla="*/ 57 h 84"/>
                <a:gd name="T14" fmla="*/ 175 w 201"/>
                <a:gd name="T15" fmla="*/ 64 h 84"/>
                <a:gd name="T16" fmla="*/ 166 w 201"/>
                <a:gd name="T17" fmla="*/ 70 h 84"/>
                <a:gd name="T18" fmla="*/ 161 w 201"/>
                <a:gd name="T19" fmla="*/ 73 h 84"/>
                <a:gd name="T20" fmla="*/ 155 w 201"/>
                <a:gd name="T21" fmla="*/ 77 h 84"/>
                <a:gd name="T22" fmla="*/ 150 w 201"/>
                <a:gd name="T23" fmla="*/ 79 h 84"/>
                <a:gd name="T24" fmla="*/ 143 w 201"/>
                <a:gd name="T25" fmla="*/ 81 h 84"/>
                <a:gd name="T26" fmla="*/ 130 w 201"/>
                <a:gd name="T27" fmla="*/ 83 h 84"/>
                <a:gd name="T28" fmla="*/ 117 w 201"/>
                <a:gd name="T29" fmla="*/ 84 h 84"/>
                <a:gd name="T30" fmla="*/ 103 w 201"/>
                <a:gd name="T31" fmla="*/ 83 h 84"/>
                <a:gd name="T32" fmla="*/ 90 w 201"/>
                <a:gd name="T33" fmla="*/ 82 h 84"/>
                <a:gd name="T34" fmla="*/ 76 w 201"/>
                <a:gd name="T35" fmla="*/ 81 h 84"/>
                <a:gd name="T36" fmla="*/ 64 w 201"/>
                <a:gd name="T37" fmla="*/ 81 h 84"/>
                <a:gd name="T38" fmla="*/ 54 w 201"/>
                <a:gd name="T39" fmla="*/ 79 h 84"/>
                <a:gd name="T40" fmla="*/ 45 w 201"/>
                <a:gd name="T41" fmla="*/ 75 h 84"/>
                <a:gd name="T42" fmla="*/ 38 w 201"/>
                <a:gd name="T43" fmla="*/ 70 h 84"/>
                <a:gd name="T44" fmla="*/ 29 w 201"/>
                <a:gd name="T45" fmla="*/ 64 h 84"/>
                <a:gd name="T46" fmla="*/ 23 w 201"/>
                <a:gd name="T47" fmla="*/ 59 h 84"/>
                <a:gd name="T48" fmla="*/ 16 w 201"/>
                <a:gd name="T49" fmla="*/ 52 h 84"/>
                <a:gd name="T50" fmla="*/ 9 w 201"/>
                <a:gd name="T51" fmla="*/ 47 h 84"/>
                <a:gd name="T52" fmla="*/ 0 w 201"/>
                <a:gd name="T53" fmla="*/ 42 h 84"/>
                <a:gd name="T54" fmla="*/ 2 w 201"/>
                <a:gd name="T55" fmla="*/ 39 h 84"/>
                <a:gd name="T56" fmla="*/ 3 w 201"/>
                <a:gd name="T57" fmla="*/ 37 h 84"/>
                <a:gd name="T58" fmla="*/ 6 w 201"/>
                <a:gd name="T59" fmla="*/ 35 h 84"/>
                <a:gd name="T60" fmla="*/ 9 w 201"/>
                <a:gd name="T61" fmla="*/ 34 h 84"/>
                <a:gd name="T62" fmla="*/ 14 w 201"/>
                <a:gd name="T63" fmla="*/ 31 h 84"/>
                <a:gd name="T64" fmla="*/ 21 w 201"/>
                <a:gd name="T65" fmla="*/ 31 h 84"/>
                <a:gd name="T66" fmla="*/ 29 w 201"/>
                <a:gd name="T67" fmla="*/ 32 h 84"/>
                <a:gd name="T68" fmla="*/ 38 w 201"/>
                <a:gd name="T69" fmla="*/ 32 h 84"/>
                <a:gd name="T70" fmla="*/ 46 w 201"/>
                <a:gd name="T71" fmla="*/ 32 h 84"/>
                <a:gd name="T72" fmla="*/ 53 w 201"/>
                <a:gd name="T73" fmla="*/ 30 h 84"/>
                <a:gd name="T74" fmla="*/ 70 w 201"/>
                <a:gd name="T75" fmla="*/ 28 h 84"/>
                <a:gd name="T76" fmla="*/ 85 w 201"/>
                <a:gd name="T77" fmla="*/ 26 h 84"/>
                <a:gd name="T78" fmla="*/ 100 w 201"/>
                <a:gd name="T79" fmla="*/ 23 h 84"/>
                <a:gd name="T80" fmla="*/ 114 w 201"/>
                <a:gd name="T81" fmla="*/ 19 h 84"/>
                <a:gd name="T82" fmla="*/ 129 w 201"/>
                <a:gd name="T83" fmla="*/ 15 h 84"/>
                <a:gd name="T84" fmla="*/ 143 w 201"/>
                <a:gd name="T85" fmla="*/ 10 h 84"/>
                <a:gd name="T86" fmla="*/ 157 w 201"/>
                <a:gd name="T87" fmla="*/ 6 h 84"/>
                <a:gd name="T88" fmla="*/ 169 w 201"/>
                <a:gd name="T89" fmla="*/ 0 h 84"/>
                <a:gd name="T90" fmla="*/ 201 w 201"/>
                <a:gd name="T91" fmla="*/ 3 h 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1" h="84">
                  <a:moveTo>
                    <a:pt x="201" y="3"/>
                  </a:moveTo>
                  <a:lnTo>
                    <a:pt x="199" y="13"/>
                  </a:lnTo>
                  <a:lnTo>
                    <a:pt x="197" y="21"/>
                  </a:lnTo>
                  <a:lnTo>
                    <a:pt x="194" y="31"/>
                  </a:lnTo>
                  <a:lnTo>
                    <a:pt x="191" y="40"/>
                  </a:lnTo>
                  <a:lnTo>
                    <a:pt x="187" y="49"/>
                  </a:lnTo>
                  <a:lnTo>
                    <a:pt x="181" y="57"/>
                  </a:lnTo>
                  <a:lnTo>
                    <a:pt x="175" y="64"/>
                  </a:lnTo>
                  <a:lnTo>
                    <a:pt x="166" y="70"/>
                  </a:lnTo>
                  <a:lnTo>
                    <a:pt x="161" y="73"/>
                  </a:lnTo>
                  <a:lnTo>
                    <a:pt x="155" y="77"/>
                  </a:lnTo>
                  <a:lnTo>
                    <a:pt x="150" y="79"/>
                  </a:lnTo>
                  <a:lnTo>
                    <a:pt x="143" y="81"/>
                  </a:lnTo>
                  <a:lnTo>
                    <a:pt x="130" y="83"/>
                  </a:lnTo>
                  <a:lnTo>
                    <a:pt x="117" y="84"/>
                  </a:lnTo>
                  <a:lnTo>
                    <a:pt x="103" y="83"/>
                  </a:lnTo>
                  <a:lnTo>
                    <a:pt x="90" y="82"/>
                  </a:lnTo>
                  <a:lnTo>
                    <a:pt x="76" y="81"/>
                  </a:lnTo>
                  <a:lnTo>
                    <a:pt x="64" y="81"/>
                  </a:lnTo>
                  <a:lnTo>
                    <a:pt x="54" y="79"/>
                  </a:lnTo>
                  <a:lnTo>
                    <a:pt x="45" y="75"/>
                  </a:lnTo>
                  <a:lnTo>
                    <a:pt x="38" y="70"/>
                  </a:lnTo>
                  <a:lnTo>
                    <a:pt x="29" y="64"/>
                  </a:lnTo>
                  <a:lnTo>
                    <a:pt x="23" y="59"/>
                  </a:lnTo>
                  <a:lnTo>
                    <a:pt x="16" y="52"/>
                  </a:lnTo>
                  <a:lnTo>
                    <a:pt x="9" y="47"/>
                  </a:lnTo>
                  <a:lnTo>
                    <a:pt x="0" y="42"/>
                  </a:lnTo>
                  <a:lnTo>
                    <a:pt x="2" y="39"/>
                  </a:lnTo>
                  <a:lnTo>
                    <a:pt x="3" y="37"/>
                  </a:lnTo>
                  <a:lnTo>
                    <a:pt x="6" y="35"/>
                  </a:lnTo>
                  <a:lnTo>
                    <a:pt x="9" y="34"/>
                  </a:lnTo>
                  <a:lnTo>
                    <a:pt x="14" y="31"/>
                  </a:lnTo>
                  <a:lnTo>
                    <a:pt x="21" y="31"/>
                  </a:lnTo>
                  <a:lnTo>
                    <a:pt x="29" y="32"/>
                  </a:lnTo>
                  <a:lnTo>
                    <a:pt x="38" y="32"/>
                  </a:lnTo>
                  <a:lnTo>
                    <a:pt x="46" y="32"/>
                  </a:lnTo>
                  <a:lnTo>
                    <a:pt x="53" y="30"/>
                  </a:lnTo>
                  <a:lnTo>
                    <a:pt x="70" y="28"/>
                  </a:lnTo>
                  <a:lnTo>
                    <a:pt x="85" y="26"/>
                  </a:lnTo>
                  <a:lnTo>
                    <a:pt x="100" y="23"/>
                  </a:lnTo>
                  <a:lnTo>
                    <a:pt x="114" y="19"/>
                  </a:lnTo>
                  <a:lnTo>
                    <a:pt x="129" y="15"/>
                  </a:lnTo>
                  <a:lnTo>
                    <a:pt x="143" y="10"/>
                  </a:lnTo>
                  <a:lnTo>
                    <a:pt x="157" y="6"/>
                  </a:lnTo>
                  <a:lnTo>
                    <a:pt x="169" y="0"/>
                  </a:lnTo>
                  <a:lnTo>
                    <a:pt x="201" y="3"/>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7" name="Freeform 266">
              <a:extLst>
                <a:ext uri="{FF2B5EF4-FFF2-40B4-BE49-F238E27FC236}">
                  <a16:creationId xmlns:a16="http://schemas.microsoft.com/office/drawing/2014/main" id="{18717063-7EB5-4029-9D6E-53F52D377AFF}"/>
                </a:ext>
              </a:extLst>
            </p:cNvPr>
            <p:cNvSpPr>
              <a:spLocks/>
            </p:cNvSpPr>
            <p:nvPr/>
          </p:nvSpPr>
          <p:spPr bwMode="auto">
            <a:xfrm>
              <a:off x="5624513" y="4814888"/>
              <a:ext cx="234950" cy="82550"/>
            </a:xfrm>
            <a:custGeom>
              <a:avLst/>
              <a:gdLst>
                <a:gd name="T0" fmla="*/ 148 w 148"/>
                <a:gd name="T1" fmla="*/ 0 h 52"/>
                <a:gd name="T2" fmla="*/ 147 w 148"/>
                <a:gd name="T3" fmla="*/ 9 h 52"/>
                <a:gd name="T4" fmla="*/ 146 w 148"/>
                <a:gd name="T5" fmla="*/ 17 h 52"/>
                <a:gd name="T6" fmla="*/ 143 w 148"/>
                <a:gd name="T7" fmla="*/ 23 h 52"/>
                <a:gd name="T8" fmla="*/ 137 w 148"/>
                <a:gd name="T9" fmla="*/ 29 h 52"/>
                <a:gd name="T10" fmla="*/ 132 w 148"/>
                <a:gd name="T11" fmla="*/ 34 h 52"/>
                <a:gd name="T12" fmla="*/ 126 w 148"/>
                <a:gd name="T13" fmla="*/ 39 h 52"/>
                <a:gd name="T14" fmla="*/ 118 w 148"/>
                <a:gd name="T15" fmla="*/ 44 h 52"/>
                <a:gd name="T16" fmla="*/ 111 w 148"/>
                <a:gd name="T17" fmla="*/ 49 h 52"/>
                <a:gd name="T18" fmla="*/ 97 w 148"/>
                <a:gd name="T19" fmla="*/ 51 h 52"/>
                <a:gd name="T20" fmla="*/ 83 w 148"/>
                <a:gd name="T21" fmla="*/ 52 h 52"/>
                <a:gd name="T22" fmla="*/ 68 w 148"/>
                <a:gd name="T23" fmla="*/ 52 h 52"/>
                <a:gd name="T24" fmla="*/ 53 w 148"/>
                <a:gd name="T25" fmla="*/ 51 h 52"/>
                <a:gd name="T26" fmla="*/ 38 w 148"/>
                <a:gd name="T27" fmla="*/ 49 h 52"/>
                <a:gd name="T28" fmla="*/ 24 w 148"/>
                <a:gd name="T29" fmla="*/ 43 h 52"/>
                <a:gd name="T30" fmla="*/ 17 w 148"/>
                <a:gd name="T31" fmla="*/ 41 h 52"/>
                <a:gd name="T32" fmla="*/ 12 w 148"/>
                <a:gd name="T33" fmla="*/ 37 h 52"/>
                <a:gd name="T34" fmla="*/ 6 w 148"/>
                <a:gd name="T35" fmla="*/ 33 h 52"/>
                <a:gd name="T36" fmla="*/ 0 w 148"/>
                <a:gd name="T37" fmla="*/ 28 h 52"/>
                <a:gd name="T38" fmla="*/ 9 w 148"/>
                <a:gd name="T39" fmla="*/ 25 h 52"/>
                <a:gd name="T40" fmla="*/ 17 w 148"/>
                <a:gd name="T41" fmla="*/ 23 h 52"/>
                <a:gd name="T42" fmla="*/ 27 w 148"/>
                <a:gd name="T43" fmla="*/ 21 h 52"/>
                <a:gd name="T44" fmla="*/ 36 w 148"/>
                <a:gd name="T45" fmla="*/ 20 h 52"/>
                <a:gd name="T46" fmla="*/ 46 w 148"/>
                <a:gd name="T47" fmla="*/ 19 h 52"/>
                <a:gd name="T48" fmla="*/ 56 w 148"/>
                <a:gd name="T49" fmla="*/ 18 h 52"/>
                <a:gd name="T50" fmla="*/ 65 w 148"/>
                <a:gd name="T51" fmla="*/ 16 h 52"/>
                <a:gd name="T52" fmla="*/ 74 w 148"/>
                <a:gd name="T53" fmla="*/ 13 h 52"/>
                <a:gd name="T54" fmla="*/ 82 w 148"/>
                <a:gd name="T55" fmla="*/ 12 h 52"/>
                <a:gd name="T56" fmla="*/ 92 w 148"/>
                <a:gd name="T57" fmla="*/ 10 h 52"/>
                <a:gd name="T58" fmla="*/ 100 w 148"/>
                <a:gd name="T59" fmla="*/ 8 h 52"/>
                <a:gd name="T60" fmla="*/ 110 w 148"/>
                <a:gd name="T61" fmla="*/ 6 h 52"/>
                <a:gd name="T62" fmla="*/ 118 w 148"/>
                <a:gd name="T63" fmla="*/ 4 h 52"/>
                <a:gd name="T64" fmla="*/ 128 w 148"/>
                <a:gd name="T65" fmla="*/ 1 h 52"/>
                <a:gd name="T66" fmla="*/ 137 w 148"/>
                <a:gd name="T67" fmla="*/ 0 h 52"/>
                <a:gd name="T68" fmla="*/ 148 w 148"/>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8" h="52">
                  <a:moveTo>
                    <a:pt x="148" y="0"/>
                  </a:moveTo>
                  <a:lnTo>
                    <a:pt x="147" y="9"/>
                  </a:lnTo>
                  <a:lnTo>
                    <a:pt x="146" y="17"/>
                  </a:lnTo>
                  <a:lnTo>
                    <a:pt x="143" y="23"/>
                  </a:lnTo>
                  <a:lnTo>
                    <a:pt x="137" y="29"/>
                  </a:lnTo>
                  <a:lnTo>
                    <a:pt x="132" y="34"/>
                  </a:lnTo>
                  <a:lnTo>
                    <a:pt x="126" y="39"/>
                  </a:lnTo>
                  <a:lnTo>
                    <a:pt x="118" y="44"/>
                  </a:lnTo>
                  <a:lnTo>
                    <a:pt x="111" y="49"/>
                  </a:lnTo>
                  <a:lnTo>
                    <a:pt x="97" y="51"/>
                  </a:lnTo>
                  <a:lnTo>
                    <a:pt x="83" y="52"/>
                  </a:lnTo>
                  <a:lnTo>
                    <a:pt x="68" y="52"/>
                  </a:lnTo>
                  <a:lnTo>
                    <a:pt x="53" y="51"/>
                  </a:lnTo>
                  <a:lnTo>
                    <a:pt x="38" y="49"/>
                  </a:lnTo>
                  <a:lnTo>
                    <a:pt x="24" y="43"/>
                  </a:lnTo>
                  <a:lnTo>
                    <a:pt x="17" y="41"/>
                  </a:lnTo>
                  <a:lnTo>
                    <a:pt x="12" y="37"/>
                  </a:lnTo>
                  <a:lnTo>
                    <a:pt x="6" y="33"/>
                  </a:lnTo>
                  <a:lnTo>
                    <a:pt x="0" y="28"/>
                  </a:lnTo>
                  <a:lnTo>
                    <a:pt x="9" y="25"/>
                  </a:lnTo>
                  <a:lnTo>
                    <a:pt x="17" y="23"/>
                  </a:lnTo>
                  <a:lnTo>
                    <a:pt x="27" y="21"/>
                  </a:lnTo>
                  <a:lnTo>
                    <a:pt x="36" y="20"/>
                  </a:lnTo>
                  <a:lnTo>
                    <a:pt x="46" y="19"/>
                  </a:lnTo>
                  <a:lnTo>
                    <a:pt x="56" y="18"/>
                  </a:lnTo>
                  <a:lnTo>
                    <a:pt x="65" y="16"/>
                  </a:lnTo>
                  <a:lnTo>
                    <a:pt x="74" y="13"/>
                  </a:lnTo>
                  <a:lnTo>
                    <a:pt x="82" y="12"/>
                  </a:lnTo>
                  <a:lnTo>
                    <a:pt x="92" y="10"/>
                  </a:lnTo>
                  <a:lnTo>
                    <a:pt x="100" y="8"/>
                  </a:lnTo>
                  <a:lnTo>
                    <a:pt x="110" y="6"/>
                  </a:lnTo>
                  <a:lnTo>
                    <a:pt x="118" y="4"/>
                  </a:lnTo>
                  <a:lnTo>
                    <a:pt x="128" y="1"/>
                  </a:lnTo>
                  <a:lnTo>
                    <a:pt x="137" y="0"/>
                  </a:lnTo>
                  <a:lnTo>
                    <a:pt x="14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8" name="Freeform 267">
              <a:extLst>
                <a:ext uri="{FF2B5EF4-FFF2-40B4-BE49-F238E27FC236}">
                  <a16:creationId xmlns:a16="http://schemas.microsoft.com/office/drawing/2014/main" id="{BBA56200-835C-493F-B500-14ABC03BAA14}"/>
                </a:ext>
              </a:extLst>
            </p:cNvPr>
            <p:cNvSpPr>
              <a:spLocks/>
            </p:cNvSpPr>
            <p:nvPr/>
          </p:nvSpPr>
          <p:spPr bwMode="auto">
            <a:xfrm>
              <a:off x="3354388" y="4822825"/>
              <a:ext cx="182563" cy="53975"/>
            </a:xfrm>
            <a:custGeom>
              <a:avLst/>
              <a:gdLst>
                <a:gd name="T0" fmla="*/ 114 w 115"/>
                <a:gd name="T1" fmla="*/ 8 h 34"/>
                <a:gd name="T2" fmla="*/ 115 w 115"/>
                <a:gd name="T3" fmla="*/ 13 h 34"/>
                <a:gd name="T4" fmla="*/ 115 w 115"/>
                <a:gd name="T5" fmla="*/ 15 h 34"/>
                <a:gd name="T6" fmla="*/ 112 w 115"/>
                <a:gd name="T7" fmla="*/ 16 h 34"/>
                <a:gd name="T8" fmla="*/ 109 w 115"/>
                <a:gd name="T9" fmla="*/ 16 h 34"/>
                <a:gd name="T10" fmla="*/ 107 w 115"/>
                <a:gd name="T11" fmla="*/ 16 h 34"/>
                <a:gd name="T12" fmla="*/ 104 w 115"/>
                <a:gd name="T13" fmla="*/ 17 h 34"/>
                <a:gd name="T14" fmla="*/ 101 w 115"/>
                <a:gd name="T15" fmla="*/ 20 h 34"/>
                <a:gd name="T16" fmla="*/ 101 w 115"/>
                <a:gd name="T17" fmla="*/ 23 h 34"/>
                <a:gd name="T18" fmla="*/ 94 w 115"/>
                <a:gd name="T19" fmla="*/ 26 h 34"/>
                <a:gd name="T20" fmla="*/ 87 w 115"/>
                <a:gd name="T21" fmla="*/ 29 h 34"/>
                <a:gd name="T22" fmla="*/ 80 w 115"/>
                <a:gd name="T23" fmla="*/ 32 h 34"/>
                <a:gd name="T24" fmla="*/ 72 w 115"/>
                <a:gd name="T25" fmla="*/ 33 h 34"/>
                <a:gd name="T26" fmla="*/ 65 w 115"/>
                <a:gd name="T27" fmla="*/ 34 h 34"/>
                <a:gd name="T28" fmla="*/ 57 w 115"/>
                <a:gd name="T29" fmla="*/ 34 h 34"/>
                <a:gd name="T30" fmla="*/ 50 w 115"/>
                <a:gd name="T31" fmla="*/ 33 h 34"/>
                <a:gd name="T32" fmla="*/ 42 w 115"/>
                <a:gd name="T33" fmla="*/ 32 h 34"/>
                <a:gd name="T34" fmla="*/ 36 w 115"/>
                <a:gd name="T35" fmla="*/ 27 h 34"/>
                <a:gd name="T36" fmla="*/ 31 w 115"/>
                <a:gd name="T37" fmla="*/ 23 h 34"/>
                <a:gd name="T38" fmla="*/ 25 w 115"/>
                <a:gd name="T39" fmla="*/ 20 h 34"/>
                <a:gd name="T40" fmla="*/ 18 w 115"/>
                <a:gd name="T41" fmla="*/ 16 h 34"/>
                <a:gd name="T42" fmla="*/ 13 w 115"/>
                <a:gd name="T43" fmla="*/ 13 h 34"/>
                <a:gd name="T44" fmla="*/ 7 w 115"/>
                <a:gd name="T45" fmla="*/ 10 h 34"/>
                <a:gd name="T46" fmla="*/ 3 w 115"/>
                <a:gd name="T47" fmla="*/ 5 h 34"/>
                <a:gd name="T48" fmla="*/ 0 w 115"/>
                <a:gd name="T49" fmla="*/ 0 h 34"/>
                <a:gd name="T50" fmla="*/ 14 w 115"/>
                <a:gd name="T51" fmla="*/ 2 h 34"/>
                <a:gd name="T52" fmla="*/ 28 w 115"/>
                <a:gd name="T53" fmla="*/ 3 h 34"/>
                <a:gd name="T54" fmla="*/ 43 w 115"/>
                <a:gd name="T55" fmla="*/ 4 h 34"/>
                <a:gd name="T56" fmla="*/ 57 w 115"/>
                <a:gd name="T57" fmla="*/ 5 h 34"/>
                <a:gd name="T58" fmla="*/ 72 w 115"/>
                <a:gd name="T59" fmla="*/ 6 h 34"/>
                <a:gd name="T60" fmla="*/ 86 w 115"/>
                <a:gd name="T61" fmla="*/ 6 h 34"/>
                <a:gd name="T62" fmla="*/ 100 w 115"/>
                <a:gd name="T63" fmla="*/ 7 h 34"/>
                <a:gd name="T64" fmla="*/ 114 w 115"/>
                <a:gd name="T65" fmla="*/ 8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5" h="34">
                  <a:moveTo>
                    <a:pt x="114" y="8"/>
                  </a:moveTo>
                  <a:lnTo>
                    <a:pt x="115" y="13"/>
                  </a:lnTo>
                  <a:lnTo>
                    <a:pt x="115" y="15"/>
                  </a:lnTo>
                  <a:lnTo>
                    <a:pt x="112" y="16"/>
                  </a:lnTo>
                  <a:lnTo>
                    <a:pt x="109" y="16"/>
                  </a:lnTo>
                  <a:lnTo>
                    <a:pt x="107" y="16"/>
                  </a:lnTo>
                  <a:lnTo>
                    <a:pt x="104" y="17"/>
                  </a:lnTo>
                  <a:lnTo>
                    <a:pt x="101" y="20"/>
                  </a:lnTo>
                  <a:lnTo>
                    <a:pt x="101" y="23"/>
                  </a:lnTo>
                  <a:lnTo>
                    <a:pt x="94" y="26"/>
                  </a:lnTo>
                  <a:lnTo>
                    <a:pt x="87" y="29"/>
                  </a:lnTo>
                  <a:lnTo>
                    <a:pt x="80" y="32"/>
                  </a:lnTo>
                  <a:lnTo>
                    <a:pt x="72" y="33"/>
                  </a:lnTo>
                  <a:lnTo>
                    <a:pt x="65" y="34"/>
                  </a:lnTo>
                  <a:lnTo>
                    <a:pt x="57" y="34"/>
                  </a:lnTo>
                  <a:lnTo>
                    <a:pt x="50" y="33"/>
                  </a:lnTo>
                  <a:lnTo>
                    <a:pt x="42" y="32"/>
                  </a:lnTo>
                  <a:lnTo>
                    <a:pt x="36" y="27"/>
                  </a:lnTo>
                  <a:lnTo>
                    <a:pt x="31" y="23"/>
                  </a:lnTo>
                  <a:lnTo>
                    <a:pt x="25" y="20"/>
                  </a:lnTo>
                  <a:lnTo>
                    <a:pt x="18" y="16"/>
                  </a:lnTo>
                  <a:lnTo>
                    <a:pt x="13" y="13"/>
                  </a:lnTo>
                  <a:lnTo>
                    <a:pt x="7" y="10"/>
                  </a:lnTo>
                  <a:lnTo>
                    <a:pt x="3" y="5"/>
                  </a:lnTo>
                  <a:lnTo>
                    <a:pt x="0" y="0"/>
                  </a:lnTo>
                  <a:lnTo>
                    <a:pt x="14" y="2"/>
                  </a:lnTo>
                  <a:lnTo>
                    <a:pt x="28" y="3"/>
                  </a:lnTo>
                  <a:lnTo>
                    <a:pt x="43" y="4"/>
                  </a:lnTo>
                  <a:lnTo>
                    <a:pt x="57" y="5"/>
                  </a:lnTo>
                  <a:lnTo>
                    <a:pt x="72" y="6"/>
                  </a:lnTo>
                  <a:lnTo>
                    <a:pt x="86" y="6"/>
                  </a:lnTo>
                  <a:lnTo>
                    <a:pt x="100" y="7"/>
                  </a:lnTo>
                  <a:lnTo>
                    <a:pt x="11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9" name="Freeform 268">
              <a:extLst>
                <a:ext uri="{FF2B5EF4-FFF2-40B4-BE49-F238E27FC236}">
                  <a16:creationId xmlns:a16="http://schemas.microsoft.com/office/drawing/2014/main" id="{9B239A9A-DC30-4A39-B9D0-F0C72409567E}"/>
                </a:ext>
              </a:extLst>
            </p:cNvPr>
            <p:cNvSpPr>
              <a:spLocks/>
            </p:cNvSpPr>
            <p:nvPr/>
          </p:nvSpPr>
          <p:spPr bwMode="auto">
            <a:xfrm>
              <a:off x="5519738" y="4826000"/>
              <a:ext cx="482600" cy="196850"/>
            </a:xfrm>
            <a:custGeom>
              <a:avLst/>
              <a:gdLst>
                <a:gd name="T0" fmla="*/ 301 w 304"/>
                <a:gd name="T1" fmla="*/ 19 h 124"/>
                <a:gd name="T2" fmla="*/ 294 w 304"/>
                <a:gd name="T3" fmla="*/ 37 h 124"/>
                <a:gd name="T4" fmla="*/ 282 w 304"/>
                <a:gd name="T5" fmla="*/ 56 h 124"/>
                <a:gd name="T6" fmla="*/ 267 w 304"/>
                <a:gd name="T7" fmla="*/ 72 h 124"/>
                <a:gd name="T8" fmla="*/ 249 w 304"/>
                <a:gd name="T9" fmla="*/ 86 h 124"/>
                <a:gd name="T10" fmla="*/ 228 w 304"/>
                <a:gd name="T11" fmla="*/ 98 h 124"/>
                <a:gd name="T12" fmla="*/ 206 w 304"/>
                <a:gd name="T13" fmla="*/ 109 h 124"/>
                <a:gd name="T14" fmla="*/ 184 w 304"/>
                <a:gd name="T15" fmla="*/ 117 h 124"/>
                <a:gd name="T16" fmla="*/ 160 w 304"/>
                <a:gd name="T17" fmla="*/ 121 h 124"/>
                <a:gd name="T18" fmla="*/ 140 w 304"/>
                <a:gd name="T19" fmla="*/ 123 h 124"/>
                <a:gd name="T20" fmla="*/ 107 w 304"/>
                <a:gd name="T21" fmla="*/ 123 h 124"/>
                <a:gd name="T22" fmla="*/ 65 w 304"/>
                <a:gd name="T23" fmla="*/ 115 h 124"/>
                <a:gd name="T24" fmla="*/ 26 w 304"/>
                <a:gd name="T25" fmla="*/ 99 h 124"/>
                <a:gd name="T26" fmla="*/ 4 w 304"/>
                <a:gd name="T27" fmla="*/ 85 h 124"/>
                <a:gd name="T28" fmla="*/ 0 w 304"/>
                <a:gd name="T29" fmla="*/ 77 h 124"/>
                <a:gd name="T30" fmla="*/ 0 w 304"/>
                <a:gd name="T31" fmla="*/ 68 h 124"/>
                <a:gd name="T32" fmla="*/ 2 w 304"/>
                <a:gd name="T33" fmla="*/ 61 h 124"/>
                <a:gd name="T34" fmla="*/ 6 w 304"/>
                <a:gd name="T35" fmla="*/ 53 h 124"/>
                <a:gd name="T36" fmla="*/ 14 w 304"/>
                <a:gd name="T37" fmla="*/ 49 h 124"/>
                <a:gd name="T38" fmla="*/ 25 w 304"/>
                <a:gd name="T39" fmla="*/ 52 h 124"/>
                <a:gd name="T40" fmla="*/ 37 w 304"/>
                <a:gd name="T41" fmla="*/ 63 h 124"/>
                <a:gd name="T42" fmla="*/ 48 w 304"/>
                <a:gd name="T43" fmla="*/ 72 h 124"/>
                <a:gd name="T44" fmla="*/ 57 w 304"/>
                <a:gd name="T45" fmla="*/ 76 h 124"/>
                <a:gd name="T46" fmla="*/ 73 w 304"/>
                <a:gd name="T47" fmla="*/ 79 h 124"/>
                <a:gd name="T48" fmla="*/ 97 w 304"/>
                <a:gd name="T49" fmla="*/ 83 h 124"/>
                <a:gd name="T50" fmla="*/ 120 w 304"/>
                <a:gd name="T51" fmla="*/ 83 h 124"/>
                <a:gd name="T52" fmla="*/ 142 w 304"/>
                <a:gd name="T53" fmla="*/ 79 h 124"/>
                <a:gd name="T54" fmla="*/ 159 w 304"/>
                <a:gd name="T55" fmla="*/ 75 h 124"/>
                <a:gd name="T56" fmla="*/ 169 w 304"/>
                <a:gd name="T57" fmla="*/ 70 h 124"/>
                <a:gd name="T58" fmla="*/ 178 w 304"/>
                <a:gd name="T59" fmla="*/ 69 h 124"/>
                <a:gd name="T60" fmla="*/ 189 w 304"/>
                <a:gd name="T61" fmla="*/ 68 h 124"/>
                <a:gd name="T62" fmla="*/ 209 w 304"/>
                <a:gd name="T63" fmla="*/ 61 h 124"/>
                <a:gd name="T64" fmla="*/ 232 w 304"/>
                <a:gd name="T65" fmla="*/ 45 h 124"/>
                <a:gd name="T66" fmla="*/ 254 w 304"/>
                <a:gd name="T67" fmla="*/ 26 h 124"/>
                <a:gd name="T68" fmla="*/ 277 w 304"/>
                <a:gd name="T69" fmla="*/ 9 h 124"/>
                <a:gd name="T70" fmla="*/ 290 w 304"/>
                <a:gd name="T71" fmla="*/ 0 h 124"/>
                <a:gd name="T72" fmla="*/ 296 w 304"/>
                <a:gd name="T73" fmla="*/ 0 h 124"/>
                <a:gd name="T74" fmla="*/ 300 w 304"/>
                <a:gd name="T75" fmla="*/ 3 h 124"/>
                <a:gd name="T76" fmla="*/ 303 w 304"/>
                <a:gd name="T77" fmla="*/ 6 h 1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4" h="124">
                  <a:moveTo>
                    <a:pt x="304" y="9"/>
                  </a:moveTo>
                  <a:lnTo>
                    <a:pt x="301" y="19"/>
                  </a:lnTo>
                  <a:lnTo>
                    <a:pt x="299" y="29"/>
                  </a:lnTo>
                  <a:lnTo>
                    <a:pt x="294" y="37"/>
                  </a:lnTo>
                  <a:lnTo>
                    <a:pt x="289" y="47"/>
                  </a:lnTo>
                  <a:lnTo>
                    <a:pt x="282" y="56"/>
                  </a:lnTo>
                  <a:lnTo>
                    <a:pt x="275" y="64"/>
                  </a:lnTo>
                  <a:lnTo>
                    <a:pt x="267" y="72"/>
                  </a:lnTo>
                  <a:lnTo>
                    <a:pt x="259" y="79"/>
                  </a:lnTo>
                  <a:lnTo>
                    <a:pt x="249" y="86"/>
                  </a:lnTo>
                  <a:lnTo>
                    <a:pt x="239" y="92"/>
                  </a:lnTo>
                  <a:lnTo>
                    <a:pt x="228" y="98"/>
                  </a:lnTo>
                  <a:lnTo>
                    <a:pt x="218" y="104"/>
                  </a:lnTo>
                  <a:lnTo>
                    <a:pt x="206" y="109"/>
                  </a:lnTo>
                  <a:lnTo>
                    <a:pt x="195" y="112"/>
                  </a:lnTo>
                  <a:lnTo>
                    <a:pt x="184" y="117"/>
                  </a:lnTo>
                  <a:lnTo>
                    <a:pt x="171" y="120"/>
                  </a:lnTo>
                  <a:lnTo>
                    <a:pt x="160" y="121"/>
                  </a:lnTo>
                  <a:lnTo>
                    <a:pt x="151" y="123"/>
                  </a:lnTo>
                  <a:lnTo>
                    <a:pt x="140" y="123"/>
                  </a:lnTo>
                  <a:lnTo>
                    <a:pt x="129" y="124"/>
                  </a:lnTo>
                  <a:lnTo>
                    <a:pt x="107" y="123"/>
                  </a:lnTo>
                  <a:lnTo>
                    <a:pt x="86" y="120"/>
                  </a:lnTo>
                  <a:lnTo>
                    <a:pt x="65" y="115"/>
                  </a:lnTo>
                  <a:lnTo>
                    <a:pt x="44" y="108"/>
                  </a:lnTo>
                  <a:lnTo>
                    <a:pt x="26" y="99"/>
                  </a:lnTo>
                  <a:lnTo>
                    <a:pt x="8" y="88"/>
                  </a:lnTo>
                  <a:lnTo>
                    <a:pt x="4" y="85"/>
                  </a:lnTo>
                  <a:lnTo>
                    <a:pt x="2" y="80"/>
                  </a:lnTo>
                  <a:lnTo>
                    <a:pt x="0" y="77"/>
                  </a:lnTo>
                  <a:lnTo>
                    <a:pt x="0" y="73"/>
                  </a:lnTo>
                  <a:lnTo>
                    <a:pt x="0" y="68"/>
                  </a:lnTo>
                  <a:lnTo>
                    <a:pt x="0" y="65"/>
                  </a:lnTo>
                  <a:lnTo>
                    <a:pt x="2" y="61"/>
                  </a:lnTo>
                  <a:lnTo>
                    <a:pt x="0" y="56"/>
                  </a:lnTo>
                  <a:lnTo>
                    <a:pt x="6" y="53"/>
                  </a:lnTo>
                  <a:lnTo>
                    <a:pt x="10" y="51"/>
                  </a:lnTo>
                  <a:lnTo>
                    <a:pt x="14" y="49"/>
                  </a:lnTo>
                  <a:lnTo>
                    <a:pt x="18" y="49"/>
                  </a:lnTo>
                  <a:lnTo>
                    <a:pt x="25" y="52"/>
                  </a:lnTo>
                  <a:lnTo>
                    <a:pt x="32" y="57"/>
                  </a:lnTo>
                  <a:lnTo>
                    <a:pt x="37" y="63"/>
                  </a:lnTo>
                  <a:lnTo>
                    <a:pt x="44" y="69"/>
                  </a:lnTo>
                  <a:lnTo>
                    <a:pt x="48" y="72"/>
                  </a:lnTo>
                  <a:lnTo>
                    <a:pt x="53" y="75"/>
                  </a:lnTo>
                  <a:lnTo>
                    <a:pt x="57" y="76"/>
                  </a:lnTo>
                  <a:lnTo>
                    <a:pt x="61" y="78"/>
                  </a:lnTo>
                  <a:lnTo>
                    <a:pt x="73" y="79"/>
                  </a:lnTo>
                  <a:lnTo>
                    <a:pt x="84" y="81"/>
                  </a:lnTo>
                  <a:lnTo>
                    <a:pt x="97" y="83"/>
                  </a:lnTo>
                  <a:lnTo>
                    <a:pt x="108" y="83"/>
                  </a:lnTo>
                  <a:lnTo>
                    <a:pt x="120" y="83"/>
                  </a:lnTo>
                  <a:lnTo>
                    <a:pt x="131" y="81"/>
                  </a:lnTo>
                  <a:lnTo>
                    <a:pt x="142" y="79"/>
                  </a:lnTo>
                  <a:lnTo>
                    <a:pt x="154" y="78"/>
                  </a:lnTo>
                  <a:lnTo>
                    <a:pt x="159" y="75"/>
                  </a:lnTo>
                  <a:lnTo>
                    <a:pt x="163" y="73"/>
                  </a:lnTo>
                  <a:lnTo>
                    <a:pt x="169" y="70"/>
                  </a:lnTo>
                  <a:lnTo>
                    <a:pt x="173" y="70"/>
                  </a:lnTo>
                  <a:lnTo>
                    <a:pt x="178" y="69"/>
                  </a:lnTo>
                  <a:lnTo>
                    <a:pt x="184" y="69"/>
                  </a:lnTo>
                  <a:lnTo>
                    <a:pt x="189" y="68"/>
                  </a:lnTo>
                  <a:lnTo>
                    <a:pt x="195" y="67"/>
                  </a:lnTo>
                  <a:lnTo>
                    <a:pt x="209" y="61"/>
                  </a:lnTo>
                  <a:lnTo>
                    <a:pt x="220" y="53"/>
                  </a:lnTo>
                  <a:lnTo>
                    <a:pt x="232" y="45"/>
                  </a:lnTo>
                  <a:lnTo>
                    <a:pt x="243" y="36"/>
                  </a:lnTo>
                  <a:lnTo>
                    <a:pt x="254" y="26"/>
                  </a:lnTo>
                  <a:lnTo>
                    <a:pt x="265" y="18"/>
                  </a:lnTo>
                  <a:lnTo>
                    <a:pt x="277" y="9"/>
                  </a:lnTo>
                  <a:lnTo>
                    <a:pt x="288" y="0"/>
                  </a:lnTo>
                  <a:lnTo>
                    <a:pt x="290" y="0"/>
                  </a:lnTo>
                  <a:lnTo>
                    <a:pt x="293" y="0"/>
                  </a:lnTo>
                  <a:lnTo>
                    <a:pt x="296" y="0"/>
                  </a:lnTo>
                  <a:lnTo>
                    <a:pt x="297" y="2"/>
                  </a:lnTo>
                  <a:lnTo>
                    <a:pt x="300" y="3"/>
                  </a:lnTo>
                  <a:lnTo>
                    <a:pt x="301" y="5"/>
                  </a:lnTo>
                  <a:lnTo>
                    <a:pt x="303" y="6"/>
                  </a:lnTo>
                  <a:lnTo>
                    <a:pt x="304" y="9"/>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0" name="Freeform 269">
              <a:extLst>
                <a:ext uri="{FF2B5EF4-FFF2-40B4-BE49-F238E27FC236}">
                  <a16:creationId xmlns:a16="http://schemas.microsoft.com/office/drawing/2014/main" id="{A408DC70-9D0C-455A-9AC5-E63004F3165B}"/>
                </a:ext>
              </a:extLst>
            </p:cNvPr>
            <p:cNvSpPr>
              <a:spLocks/>
            </p:cNvSpPr>
            <p:nvPr/>
          </p:nvSpPr>
          <p:spPr bwMode="auto">
            <a:xfrm>
              <a:off x="3203575" y="4845050"/>
              <a:ext cx="455613" cy="155575"/>
            </a:xfrm>
            <a:custGeom>
              <a:avLst/>
              <a:gdLst>
                <a:gd name="T0" fmla="*/ 77 w 287"/>
                <a:gd name="T1" fmla="*/ 51 h 98"/>
                <a:gd name="T2" fmla="*/ 90 w 287"/>
                <a:gd name="T3" fmla="*/ 54 h 98"/>
                <a:gd name="T4" fmla="*/ 102 w 287"/>
                <a:gd name="T5" fmla="*/ 55 h 98"/>
                <a:gd name="T6" fmla="*/ 115 w 287"/>
                <a:gd name="T7" fmla="*/ 57 h 98"/>
                <a:gd name="T8" fmla="*/ 127 w 287"/>
                <a:gd name="T9" fmla="*/ 57 h 98"/>
                <a:gd name="T10" fmla="*/ 152 w 287"/>
                <a:gd name="T11" fmla="*/ 57 h 98"/>
                <a:gd name="T12" fmla="*/ 177 w 287"/>
                <a:gd name="T13" fmla="*/ 55 h 98"/>
                <a:gd name="T14" fmla="*/ 202 w 287"/>
                <a:gd name="T15" fmla="*/ 52 h 98"/>
                <a:gd name="T16" fmla="*/ 226 w 287"/>
                <a:gd name="T17" fmla="*/ 46 h 98"/>
                <a:gd name="T18" fmla="*/ 250 w 287"/>
                <a:gd name="T19" fmla="*/ 39 h 98"/>
                <a:gd name="T20" fmla="*/ 275 w 287"/>
                <a:gd name="T21" fmla="*/ 30 h 98"/>
                <a:gd name="T22" fmla="*/ 278 w 287"/>
                <a:gd name="T23" fmla="*/ 34 h 98"/>
                <a:gd name="T24" fmla="*/ 280 w 287"/>
                <a:gd name="T25" fmla="*/ 39 h 98"/>
                <a:gd name="T26" fmla="*/ 283 w 287"/>
                <a:gd name="T27" fmla="*/ 43 h 98"/>
                <a:gd name="T28" fmla="*/ 285 w 287"/>
                <a:gd name="T29" fmla="*/ 49 h 98"/>
                <a:gd name="T30" fmla="*/ 286 w 287"/>
                <a:gd name="T31" fmla="*/ 53 h 98"/>
                <a:gd name="T32" fmla="*/ 287 w 287"/>
                <a:gd name="T33" fmla="*/ 58 h 98"/>
                <a:gd name="T34" fmla="*/ 286 w 287"/>
                <a:gd name="T35" fmla="*/ 63 h 98"/>
                <a:gd name="T36" fmla="*/ 285 w 287"/>
                <a:gd name="T37" fmla="*/ 68 h 98"/>
                <a:gd name="T38" fmla="*/ 273 w 287"/>
                <a:gd name="T39" fmla="*/ 74 h 98"/>
                <a:gd name="T40" fmla="*/ 262 w 287"/>
                <a:gd name="T41" fmla="*/ 79 h 98"/>
                <a:gd name="T42" fmla="*/ 250 w 287"/>
                <a:gd name="T43" fmla="*/ 85 h 98"/>
                <a:gd name="T44" fmla="*/ 236 w 287"/>
                <a:gd name="T45" fmla="*/ 88 h 98"/>
                <a:gd name="T46" fmla="*/ 222 w 287"/>
                <a:gd name="T47" fmla="*/ 92 h 98"/>
                <a:gd name="T48" fmla="*/ 209 w 287"/>
                <a:gd name="T49" fmla="*/ 95 h 98"/>
                <a:gd name="T50" fmla="*/ 193 w 287"/>
                <a:gd name="T51" fmla="*/ 97 h 98"/>
                <a:gd name="T52" fmla="*/ 178 w 287"/>
                <a:gd name="T53" fmla="*/ 98 h 98"/>
                <a:gd name="T54" fmla="*/ 163 w 287"/>
                <a:gd name="T55" fmla="*/ 98 h 98"/>
                <a:gd name="T56" fmla="*/ 148 w 287"/>
                <a:gd name="T57" fmla="*/ 98 h 98"/>
                <a:gd name="T58" fmla="*/ 134 w 287"/>
                <a:gd name="T59" fmla="*/ 97 h 98"/>
                <a:gd name="T60" fmla="*/ 119 w 287"/>
                <a:gd name="T61" fmla="*/ 95 h 98"/>
                <a:gd name="T62" fmla="*/ 103 w 287"/>
                <a:gd name="T63" fmla="*/ 93 h 98"/>
                <a:gd name="T64" fmla="*/ 90 w 287"/>
                <a:gd name="T65" fmla="*/ 89 h 98"/>
                <a:gd name="T66" fmla="*/ 76 w 287"/>
                <a:gd name="T67" fmla="*/ 85 h 98"/>
                <a:gd name="T68" fmla="*/ 63 w 287"/>
                <a:gd name="T69" fmla="*/ 80 h 98"/>
                <a:gd name="T70" fmla="*/ 54 w 287"/>
                <a:gd name="T71" fmla="*/ 76 h 98"/>
                <a:gd name="T72" fmla="*/ 44 w 287"/>
                <a:gd name="T73" fmla="*/ 69 h 98"/>
                <a:gd name="T74" fmla="*/ 36 w 287"/>
                <a:gd name="T75" fmla="*/ 62 h 98"/>
                <a:gd name="T76" fmla="*/ 29 w 287"/>
                <a:gd name="T77" fmla="*/ 54 h 98"/>
                <a:gd name="T78" fmla="*/ 21 w 287"/>
                <a:gd name="T79" fmla="*/ 45 h 98"/>
                <a:gd name="T80" fmla="*/ 14 w 287"/>
                <a:gd name="T81" fmla="*/ 36 h 98"/>
                <a:gd name="T82" fmla="*/ 7 w 287"/>
                <a:gd name="T83" fmla="*/ 28 h 98"/>
                <a:gd name="T84" fmla="*/ 0 w 287"/>
                <a:gd name="T85" fmla="*/ 19 h 98"/>
                <a:gd name="T86" fmla="*/ 0 w 287"/>
                <a:gd name="T87" fmla="*/ 17 h 98"/>
                <a:gd name="T88" fmla="*/ 0 w 287"/>
                <a:gd name="T89" fmla="*/ 13 h 98"/>
                <a:gd name="T90" fmla="*/ 0 w 287"/>
                <a:gd name="T91" fmla="*/ 10 h 98"/>
                <a:gd name="T92" fmla="*/ 1 w 287"/>
                <a:gd name="T93" fmla="*/ 8 h 98"/>
                <a:gd name="T94" fmla="*/ 3 w 287"/>
                <a:gd name="T95" fmla="*/ 6 h 98"/>
                <a:gd name="T96" fmla="*/ 4 w 287"/>
                <a:gd name="T97" fmla="*/ 3 h 98"/>
                <a:gd name="T98" fmla="*/ 7 w 287"/>
                <a:gd name="T99" fmla="*/ 1 h 98"/>
                <a:gd name="T100" fmla="*/ 11 w 287"/>
                <a:gd name="T101" fmla="*/ 0 h 98"/>
                <a:gd name="T102" fmla="*/ 16 w 287"/>
                <a:gd name="T103" fmla="*/ 2 h 98"/>
                <a:gd name="T104" fmla="*/ 22 w 287"/>
                <a:gd name="T105" fmla="*/ 3 h 98"/>
                <a:gd name="T106" fmla="*/ 27 w 287"/>
                <a:gd name="T107" fmla="*/ 7 h 98"/>
                <a:gd name="T108" fmla="*/ 32 w 287"/>
                <a:gd name="T109" fmla="*/ 9 h 98"/>
                <a:gd name="T110" fmla="*/ 39 w 287"/>
                <a:gd name="T111" fmla="*/ 15 h 98"/>
                <a:gd name="T112" fmla="*/ 45 w 287"/>
                <a:gd name="T113" fmla="*/ 22 h 98"/>
                <a:gd name="T114" fmla="*/ 51 w 287"/>
                <a:gd name="T115" fmla="*/ 30 h 98"/>
                <a:gd name="T116" fmla="*/ 58 w 287"/>
                <a:gd name="T117" fmla="*/ 37 h 98"/>
                <a:gd name="T118" fmla="*/ 66 w 287"/>
                <a:gd name="T119" fmla="*/ 45 h 98"/>
                <a:gd name="T120" fmla="*/ 77 w 287"/>
                <a:gd name="T121" fmla="*/ 51 h 9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87" h="98">
                  <a:moveTo>
                    <a:pt x="77" y="51"/>
                  </a:moveTo>
                  <a:lnTo>
                    <a:pt x="90" y="54"/>
                  </a:lnTo>
                  <a:lnTo>
                    <a:pt x="102" y="55"/>
                  </a:lnTo>
                  <a:lnTo>
                    <a:pt x="115" y="57"/>
                  </a:lnTo>
                  <a:lnTo>
                    <a:pt x="127" y="57"/>
                  </a:lnTo>
                  <a:lnTo>
                    <a:pt x="152" y="57"/>
                  </a:lnTo>
                  <a:lnTo>
                    <a:pt x="177" y="55"/>
                  </a:lnTo>
                  <a:lnTo>
                    <a:pt x="202" y="52"/>
                  </a:lnTo>
                  <a:lnTo>
                    <a:pt x="226" y="46"/>
                  </a:lnTo>
                  <a:lnTo>
                    <a:pt x="250" y="39"/>
                  </a:lnTo>
                  <a:lnTo>
                    <a:pt x="275" y="30"/>
                  </a:lnTo>
                  <a:lnTo>
                    <a:pt x="278" y="34"/>
                  </a:lnTo>
                  <a:lnTo>
                    <a:pt x="280" y="39"/>
                  </a:lnTo>
                  <a:lnTo>
                    <a:pt x="283" y="43"/>
                  </a:lnTo>
                  <a:lnTo>
                    <a:pt x="285" y="49"/>
                  </a:lnTo>
                  <a:lnTo>
                    <a:pt x="286" y="53"/>
                  </a:lnTo>
                  <a:lnTo>
                    <a:pt x="287" y="58"/>
                  </a:lnTo>
                  <a:lnTo>
                    <a:pt x="286" y="63"/>
                  </a:lnTo>
                  <a:lnTo>
                    <a:pt x="285" y="68"/>
                  </a:lnTo>
                  <a:lnTo>
                    <a:pt x="273" y="74"/>
                  </a:lnTo>
                  <a:lnTo>
                    <a:pt x="262" y="79"/>
                  </a:lnTo>
                  <a:lnTo>
                    <a:pt x="250" y="85"/>
                  </a:lnTo>
                  <a:lnTo>
                    <a:pt x="236" y="88"/>
                  </a:lnTo>
                  <a:lnTo>
                    <a:pt x="222" y="92"/>
                  </a:lnTo>
                  <a:lnTo>
                    <a:pt x="209" y="95"/>
                  </a:lnTo>
                  <a:lnTo>
                    <a:pt x="193" y="97"/>
                  </a:lnTo>
                  <a:lnTo>
                    <a:pt x="178" y="98"/>
                  </a:lnTo>
                  <a:lnTo>
                    <a:pt x="163" y="98"/>
                  </a:lnTo>
                  <a:lnTo>
                    <a:pt x="148" y="98"/>
                  </a:lnTo>
                  <a:lnTo>
                    <a:pt x="134" y="97"/>
                  </a:lnTo>
                  <a:lnTo>
                    <a:pt x="119" y="95"/>
                  </a:lnTo>
                  <a:lnTo>
                    <a:pt x="103" y="93"/>
                  </a:lnTo>
                  <a:lnTo>
                    <a:pt x="90" y="89"/>
                  </a:lnTo>
                  <a:lnTo>
                    <a:pt x="76" y="85"/>
                  </a:lnTo>
                  <a:lnTo>
                    <a:pt x="63" y="80"/>
                  </a:lnTo>
                  <a:lnTo>
                    <a:pt x="54" y="76"/>
                  </a:lnTo>
                  <a:lnTo>
                    <a:pt x="44" y="69"/>
                  </a:lnTo>
                  <a:lnTo>
                    <a:pt x="36" y="62"/>
                  </a:lnTo>
                  <a:lnTo>
                    <a:pt x="29" y="54"/>
                  </a:lnTo>
                  <a:lnTo>
                    <a:pt x="21" y="45"/>
                  </a:lnTo>
                  <a:lnTo>
                    <a:pt x="14" y="36"/>
                  </a:lnTo>
                  <a:lnTo>
                    <a:pt x="7" y="28"/>
                  </a:lnTo>
                  <a:lnTo>
                    <a:pt x="0" y="19"/>
                  </a:lnTo>
                  <a:lnTo>
                    <a:pt x="0" y="17"/>
                  </a:lnTo>
                  <a:lnTo>
                    <a:pt x="0" y="13"/>
                  </a:lnTo>
                  <a:lnTo>
                    <a:pt x="0" y="10"/>
                  </a:lnTo>
                  <a:lnTo>
                    <a:pt x="1" y="8"/>
                  </a:lnTo>
                  <a:lnTo>
                    <a:pt x="3" y="6"/>
                  </a:lnTo>
                  <a:lnTo>
                    <a:pt x="4" y="3"/>
                  </a:lnTo>
                  <a:lnTo>
                    <a:pt x="7" y="1"/>
                  </a:lnTo>
                  <a:lnTo>
                    <a:pt x="11" y="0"/>
                  </a:lnTo>
                  <a:lnTo>
                    <a:pt x="16" y="2"/>
                  </a:lnTo>
                  <a:lnTo>
                    <a:pt x="22" y="3"/>
                  </a:lnTo>
                  <a:lnTo>
                    <a:pt x="27" y="7"/>
                  </a:lnTo>
                  <a:lnTo>
                    <a:pt x="32" y="9"/>
                  </a:lnTo>
                  <a:lnTo>
                    <a:pt x="39" y="15"/>
                  </a:lnTo>
                  <a:lnTo>
                    <a:pt x="45" y="22"/>
                  </a:lnTo>
                  <a:lnTo>
                    <a:pt x="51" y="30"/>
                  </a:lnTo>
                  <a:lnTo>
                    <a:pt x="58" y="37"/>
                  </a:lnTo>
                  <a:lnTo>
                    <a:pt x="66" y="45"/>
                  </a:lnTo>
                  <a:lnTo>
                    <a:pt x="77" y="51"/>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1" name="Freeform 270">
              <a:extLst>
                <a:ext uri="{FF2B5EF4-FFF2-40B4-BE49-F238E27FC236}">
                  <a16:creationId xmlns:a16="http://schemas.microsoft.com/office/drawing/2014/main" id="{39170927-32EE-42EB-A965-2DCC39443243}"/>
                </a:ext>
              </a:extLst>
            </p:cNvPr>
            <p:cNvSpPr>
              <a:spLocks/>
            </p:cNvSpPr>
            <p:nvPr/>
          </p:nvSpPr>
          <p:spPr bwMode="auto">
            <a:xfrm>
              <a:off x="4845050" y="4862513"/>
              <a:ext cx="307975" cy="109538"/>
            </a:xfrm>
            <a:custGeom>
              <a:avLst/>
              <a:gdLst>
                <a:gd name="T0" fmla="*/ 194 w 194"/>
                <a:gd name="T1" fmla="*/ 8 h 69"/>
                <a:gd name="T2" fmla="*/ 194 w 194"/>
                <a:gd name="T3" fmla="*/ 10 h 69"/>
                <a:gd name="T4" fmla="*/ 194 w 194"/>
                <a:gd name="T5" fmla="*/ 12 h 69"/>
                <a:gd name="T6" fmla="*/ 193 w 194"/>
                <a:gd name="T7" fmla="*/ 13 h 69"/>
                <a:gd name="T8" fmla="*/ 193 w 194"/>
                <a:gd name="T9" fmla="*/ 15 h 69"/>
                <a:gd name="T10" fmla="*/ 192 w 194"/>
                <a:gd name="T11" fmla="*/ 17 h 69"/>
                <a:gd name="T12" fmla="*/ 190 w 194"/>
                <a:gd name="T13" fmla="*/ 18 h 69"/>
                <a:gd name="T14" fmla="*/ 190 w 194"/>
                <a:gd name="T15" fmla="*/ 18 h 69"/>
                <a:gd name="T16" fmla="*/ 189 w 194"/>
                <a:gd name="T17" fmla="*/ 19 h 69"/>
                <a:gd name="T18" fmla="*/ 186 w 194"/>
                <a:gd name="T19" fmla="*/ 17 h 69"/>
                <a:gd name="T20" fmla="*/ 182 w 194"/>
                <a:gd name="T21" fmla="*/ 24 h 69"/>
                <a:gd name="T22" fmla="*/ 178 w 194"/>
                <a:gd name="T23" fmla="*/ 31 h 69"/>
                <a:gd name="T24" fmla="*/ 174 w 194"/>
                <a:gd name="T25" fmla="*/ 38 h 69"/>
                <a:gd name="T26" fmla="*/ 168 w 194"/>
                <a:gd name="T27" fmla="*/ 43 h 69"/>
                <a:gd name="T28" fmla="*/ 163 w 194"/>
                <a:gd name="T29" fmla="*/ 50 h 69"/>
                <a:gd name="T30" fmla="*/ 157 w 194"/>
                <a:gd name="T31" fmla="*/ 55 h 69"/>
                <a:gd name="T32" fmla="*/ 149 w 194"/>
                <a:gd name="T33" fmla="*/ 61 h 69"/>
                <a:gd name="T34" fmla="*/ 140 w 194"/>
                <a:gd name="T35" fmla="*/ 65 h 69"/>
                <a:gd name="T36" fmla="*/ 125 w 194"/>
                <a:gd name="T37" fmla="*/ 67 h 69"/>
                <a:gd name="T38" fmla="*/ 109 w 194"/>
                <a:gd name="T39" fmla="*/ 68 h 69"/>
                <a:gd name="T40" fmla="*/ 93 w 194"/>
                <a:gd name="T41" fmla="*/ 69 h 69"/>
                <a:gd name="T42" fmla="*/ 78 w 194"/>
                <a:gd name="T43" fmla="*/ 69 h 69"/>
                <a:gd name="T44" fmla="*/ 63 w 194"/>
                <a:gd name="T45" fmla="*/ 68 h 69"/>
                <a:gd name="T46" fmla="*/ 48 w 194"/>
                <a:gd name="T47" fmla="*/ 65 h 69"/>
                <a:gd name="T48" fmla="*/ 41 w 194"/>
                <a:gd name="T49" fmla="*/ 62 h 69"/>
                <a:gd name="T50" fmla="*/ 34 w 194"/>
                <a:gd name="T51" fmla="*/ 60 h 69"/>
                <a:gd name="T52" fmla="*/ 27 w 194"/>
                <a:gd name="T53" fmla="*/ 55 h 69"/>
                <a:gd name="T54" fmla="*/ 20 w 194"/>
                <a:gd name="T55" fmla="*/ 51 h 69"/>
                <a:gd name="T56" fmla="*/ 16 w 194"/>
                <a:gd name="T57" fmla="*/ 45 h 69"/>
                <a:gd name="T58" fmla="*/ 12 w 194"/>
                <a:gd name="T59" fmla="*/ 40 h 69"/>
                <a:gd name="T60" fmla="*/ 8 w 194"/>
                <a:gd name="T61" fmla="*/ 35 h 69"/>
                <a:gd name="T62" fmla="*/ 4 w 194"/>
                <a:gd name="T63" fmla="*/ 30 h 69"/>
                <a:gd name="T64" fmla="*/ 1 w 194"/>
                <a:gd name="T65" fmla="*/ 24 h 69"/>
                <a:gd name="T66" fmla="*/ 0 w 194"/>
                <a:gd name="T67" fmla="*/ 19 h 69"/>
                <a:gd name="T68" fmla="*/ 0 w 194"/>
                <a:gd name="T69" fmla="*/ 13 h 69"/>
                <a:gd name="T70" fmla="*/ 1 w 194"/>
                <a:gd name="T71" fmla="*/ 8 h 69"/>
                <a:gd name="T72" fmla="*/ 5 w 194"/>
                <a:gd name="T73" fmla="*/ 8 h 69"/>
                <a:gd name="T74" fmla="*/ 9 w 194"/>
                <a:gd name="T75" fmla="*/ 8 h 69"/>
                <a:gd name="T76" fmla="*/ 11 w 194"/>
                <a:gd name="T77" fmla="*/ 9 h 69"/>
                <a:gd name="T78" fmla="*/ 12 w 194"/>
                <a:gd name="T79" fmla="*/ 10 h 69"/>
                <a:gd name="T80" fmla="*/ 15 w 194"/>
                <a:gd name="T81" fmla="*/ 12 h 69"/>
                <a:gd name="T82" fmla="*/ 16 w 194"/>
                <a:gd name="T83" fmla="*/ 13 h 69"/>
                <a:gd name="T84" fmla="*/ 19 w 194"/>
                <a:gd name="T85" fmla="*/ 14 h 69"/>
                <a:gd name="T86" fmla="*/ 23 w 194"/>
                <a:gd name="T87" fmla="*/ 14 h 69"/>
                <a:gd name="T88" fmla="*/ 37 w 194"/>
                <a:gd name="T89" fmla="*/ 15 h 69"/>
                <a:gd name="T90" fmla="*/ 51 w 194"/>
                <a:gd name="T91" fmla="*/ 15 h 69"/>
                <a:gd name="T92" fmla="*/ 64 w 194"/>
                <a:gd name="T93" fmla="*/ 14 h 69"/>
                <a:gd name="T94" fmla="*/ 77 w 194"/>
                <a:gd name="T95" fmla="*/ 13 h 69"/>
                <a:gd name="T96" fmla="*/ 91 w 194"/>
                <a:gd name="T97" fmla="*/ 11 h 69"/>
                <a:gd name="T98" fmla="*/ 105 w 194"/>
                <a:gd name="T99" fmla="*/ 9 h 69"/>
                <a:gd name="T100" fmla="*/ 120 w 194"/>
                <a:gd name="T101" fmla="*/ 7 h 69"/>
                <a:gd name="T102" fmla="*/ 134 w 194"/>
                <a:gd name="T103" fmla="*/ 4 h 69"/>
                <a:gd name="T104" fmla="*/ 140 w 194"/>
                <a:gd name="T105" fmla="*/ 3 h 69"/>
                <a:gd name="T106" fmla="*/ 147 w 194"/>
                <a:gd name="T107" fmla="*/ 3 h 69"/>
                <a:gd name="T108" fmla="*/ 153 w 194"/>
                <a:gd name="T109" fmla="*/ 2 h 69"/>
                <a:gd name="T110" fmla="*/ 160 w 194"/>
                <a:gd name="T111" fmla="*/ 1 h 69"/>
                <a:gd name="T112" fmla="*/ 167 w 194"/>
                <a:gd name="T113" fmla="*/ 1 h 69"/>
                <a:gd name="T114" fmla="*/ 172 w 194"/>
                <a:gd name="T115" fmla="*/ 0 h 69"/>
                <a:gd name="T116" fmla="*/ 179 w 194"/>
                <a:gd name="T117" fmla="*/ 1 h 69"/>
                <a:gd name="T118" fmla="*/ 186 w 194"/>
                <a:gd name="T119" fmla="*/ 2 h 69"/>
                <a:gd name="T120" fmla="*/ 194 w 194"/>
                <a:gd name="T121" fmla="*/ 8 h 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94" h="69">
                  <a:moveTo>
                    <a:pt x="194" y="8"/>
                  </a:moveTo>
                  <a:lnTo>
                    <a:pt x="194" y="10"/>
                  </a:lnTo>
                  <a:lnTo>
                    <a:pt x="194" y="12"/>
                  </a:lnTo>
                  <a:lnTo>
                    <a:pt x="193" y="13"/>
                  </a:lnTo>
                  <a:lnTo>
                    <a:pt x="193" y="15"/>
                  </a:lnTo>
                  <a:lnTo>
                    <a:pt x="192" y="17"/>
                  </a:lnTo>
                  <a:lnTo>
                    <a:pt x="190" y="18"/>
                  </a:lnTo>
                  <a:lnTo>
                    <a:pt x="189" y="19"/>
                  </a:lnTo>
                  <a:lnTo>
                    <a:pt x="186" y="17"/>
                  </a:lnTo>
                  <a:lnTo>
                    <a:pt x="182" y="24"/>
                  </a:lnTo>
                  <a:lnTo>
                    <a:pt x="178" y="31"/>
                  </a:lnTo>
                  <a:lnTo>
                    <a:pt x="174" y="38"/>
                  </a:lnTo>
                  <a:lnTo>
                    <a:pt x="168" y="43"/>
                  </a:lnTo>
                  <a:lnTo>
                    <a:pt x="163" y="50"/>
                  </a:lnTo>
                  <a:lnTo>
                    <a:pt x="157" y="55"/>
                  </a:lnTo>
                  <a:lnTo>
                    <a:pt x="149" y="61"/>
                  </a:lnTo>
                  <a:lnTo>
                    <a:pt x="140" y="65"/>
                  </a:lnTo>
                  <a:lnTo>
                    <a:pt x="125" y="67"/>
                  </a:lnTo>
                  <a:lnTo>
                    <a:pt x="109" y="68"/>
                  </a:lnTo>
                  <a:lnTo>
                    <a:pt x="93" y="69"/>
                  </a:lnTo>
                  <a:lnTo>
                    <a:pt x="78" y="69"/>
                  </a:lnTo>
                  <a:lnTo>
                    <a:pt x="63" y="68"/>
                  </a:lnTo>
                  <a:lnTo>
                    <a:pt x="48" y="65"/>
                  </a:lnTo>
                  <a:lnTo>
                    <a:pt x="41" y="62"/>
                  </a:lnTo>
                  <a:lnTo>
                    <a:pt x="34" y="60"/>
                  </a:lnTo>
                  <a:lnTo>
                    <a:pt x="27" y="55"/>
                  </a:lnTo>
                  <a:lnTo>
                    <a:pt x="20" y="51"/>
                  </a:lnTo>
                  <a:lnTo>
                    <a:pt x="16" y="45"/>
                  </a:lnTo>
                  <a:lnTo>
                    <a:pt x="12" y="40"/>
                  </a:lnTo>
                  <a:lnTo>
                    <a:pt x="8" y="35"/>
                  </a:lnTo>
                  <a:lnTo>
                    <a:pt x="4" y="30"/>
                  </a:lnTo>
                  <a:lnTo>
                    <a:pt x="1" y="24"/>
                  </a:lnTo>
                  <a:lnTo>
                    <a:pt x="0" y="19"/>
                  </a:lnTo>
                  <a:lnTo>
                    <a:pt x="0" y="13"/>
                  </a:lnTo>
                  <a:lnTo>
                    <a:pt x="1" y="8"/>
                  </a:lnTo>
                  <a:lnTo>
                    <a:pt x="5" y="8"/>
                  </a:lnTo>
                  <a:lnTo>
                    <a:pt x="9" y="8"/>
                  </a:lnTo>
                  <a:lnTo>
                    <a:pt x="11" y="9"/>
                  </a:lnTo>
                  <a:lnTo>
                    <a:pt x="12" y="10"/>
                  </a:lnTo>
                  <a:lnTo>
                    <a:pt x="15" y="12"/>
                  </a:lnTo>
                  <a:lnTo>
                    <a:pt x="16" y="13"/>
                  </a:lnTo>
                  <a:lnTo>
                    <a:pt x="19" y="14"/>
                  </a:lnTo>
                  <a:lnTo>
                    <a:pt x="23" y="14"/>
                  </a:lnTo>
                  <a:lnTo>
                    <a:pt x="37" y="15"/>
                  </a:lnTo>
                  <a:lnTo>
                    <a:pt x="51" y="15"/>
                  </a:lnTo>
                  <a:lnTo>
                    <a:pt x="64" y="14"/>
                  </a:lnTo>
                  <a:lnTo>
                    <a:pt x="77" y="13"/>
                  </a:lnTo>
                  <a:lnTo>
                    <a:pt x="91" y="11"/>
                  </a:lnTo>
                  <a:lnTo>
                    <a:pt x="105" y="9"/>
                  </a:lnTo>
                  <a:lnTo>
                    <a:pt x="120" y="7"/>
                  </a:lnTo>
                  <a:lnTo>
                    <a:pt x="134" y="4"/>
                  </a:lnTo>
                  <a:lnTo>
                    <a:pt x="140" y="3"/>
                  </a:lnTo>
                  <a:lnTo>
                    <a:pt x="147" y="3"/>
                  </a:lnTo>
                  <a:lnTo>
                    <a:pt x="153" y="2"/>
                  </a:lnTo>
                  <a:lnTo>
                    <a:pt x="160" y="1"/>
                  </a:lnTo>
                  <a:lnTo>
                    <a:pt x="167" y="1"/>
                  </a:lnTo>
                  <a:lnTo>
                    <a:pt x="172" y="0"/>
                  </a:lnTo>
                  <a:lnTo>
                    <a:pt x="179" y="1"/>
                  </a:lnTo>
                  <a:lnTo>
                    <a:pt x="186" y="2"/>
                  </a:lnTo>
                  <a:lnTo>
                    <a:pt x="194" y="8"/>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2" name="Freeform 271">
              <a:extLst>
                <a:ext uri="{FF2B5EF4-FFF2-40B4-BE49-F238E27FC236}">
                  <a16:creationId xmlns:a16="http://schemas.microsoft.com/office/drawing/2014/main" id="{9E5EAE76-8033-41D6-A7A2-49AC26827D8F}"/>
                </a:ext>
              </a:extLst>
            </p:cNvPr>
            <p:cNvSpPr>
              <a:spLocks/>
            </p:cNvSpPr>
            <p:nvPr/>
          </p:nvSpPr>
          <p:spPr bwMode="auto">
            <a:xfrm>
              <a:off x="4041775" y="4865688"/>
              <a:ext cx="322263" cy="106363"/>
            </a:xfrm>
            <a:custGeom>
              <a:avLst/>
              <a:gdLst>
                <a:gd name="T0" fmla="*/ 171 w 203"/>
                <a:gd name="T1" fmla="*/ 5 h 67"/>
                <a:gd name="T2" fmla="*/ 172 w 203"/>
                <a:gd name="T3" fmla="*/ 2 h 67"/>
                <a:gd name="T4" fmla="*/ 175 w 203"/>
                <a:gd name="T5" fmla="*/ 1 h 67"/>
                <a:gd name="T6" fmla="*/ 179 w 203"/>
                <a:gd name="T7" fmla="*/ 0 h 67"/>
                <a:gd name="T8" fmla="*/ 182 w 203"/>
                <a:gd name="T9" fmla="*/ 0 h 67"/>
                <a:gd name="T10" fmla="*/ 186 w 203"/>
                <a:gd name="T11" fmla="*/ 0 h 67"/>
                <a:gd name="T12" fmla="*/ 189 w 203"/>
                <a:gd name="T13" fmla="*/ 0 h 67"/>
                <a:gd name="T14" fmla="*/ 193 w 203"/>
                <a:gd name="T15" fmla="*/ 0 h 67"/>
                <a:gd name="T16" fmla="*/ 196 w 203"/>
                <a:gd name="T17" fmla="*/ 0 h 67"/>
                <a:gd name="T18" fmla="*/ 199 w 203"/>
                <a:gd name="T19" fmla="*/ 4 h 67"/>
                <a:gd name="T20" fmla="*/ 201 w 203"/>
                <a:gd name="T21" fmla="*/ 7 h 67"/>
                <a:gd name="T22" fmla="*/ 201 w 203"/>
                <a:gd name="T23" fmla="*/ 10 h 67"/>
                <a:gd name="T24" fmla="*/ 203 w 203"/>
                <a:gd name="T25" fmla="*/ 13 h 67"/>
                <a:gd name="T26" fmla="*/ 203 w 203"/>
                <a:gd name="T27" fmla="*/ 17 h 67"/>
                <a:gd name="T28" fmla="*/ 201 w 203"/>
                <a:gd name="T29" fmla="*/ 20 h 67"/>
                <a:gd name="T30" fmla="*/ 200 w 203"/>
                <a:gd name="T31" fmla="*/ 23 h 67"/>
                <a:gd name="T32" fmla="*/ 199 w 203"/>
                <a:gd name="T33" fmla="*/ 28 h 67"/>
                <a:gd name="T34" fmla="*/ 196 w 203"/>
                <a:gd name="T35" fmla="*/ 33 h 67"/>
                <a:gd name="T36" fmla="*/ 190 w 203"/>
                <a:gd name="T37" fmla="*/ 38 h 67"/>
                <a:gd name="T38" fmla="*/ 186 w 203"/>
                <a:gd name="T39" fmla="*/ 42 h 67"/>
                <a:gd name="T40" fmla="*/ 181 w 203"/>
                <a:gd name="T41" fmla="*/ 45 h 67"/>
                <a:gd name="T42" fmla="*/ 168 w 203"/>
                <a:gd name="T43" fmla="*/ 52 h 67"/>
                <a:gd name="T44" fmla="*/ 155 w 203"/>
                <a:gd name="T45" fmla="*/ 58 h 67"/>
                <a:gd name="T46" fmla="*/ 139 w 203"/>
                <a:gd name="T47" fmla="*/ 61 h 67"/>
                <a:gd name="T48" fmla="*/ 124 w 203"/>
                <a:gd name="T49" fmla="*/ 64 h 67"/>
                <a:gd name="T50" fmla="*/ 109 w 203"/>
                <a:gd name="T51" fmla="*/ 66 h 67"/>
                <a:gd name="T52" fmla="*/ 94 w 203"/>
                <a:gd name="T53" fmla="*/ 67 h 67"/>
                <a:gd name="T54" fmla="*/ 81 w 203"/>
                <a:gd name="T55" fmla="*/ 65 h 67"/>
                <a:gd name="T56" fmla="*/ 69 w 203"/>
                <a:gd name="T57" fmla="*/ 62 h 67"/>
                <a:gd name="T58" fmla="*/ 55 w 203"/>
                <a:gd name="T59" fmla="*/ 58 h 67"/>
                <a:gd name="T60" fmla="*/ 43 w 203"/>
                <a:gd name="T61" fmla="*/ 53 h 67"/>
                <a:gd name="T62" fmla="*/ 32 w 203"/>
                <a:gd name="T63" fmla="*/ 47 h 67"/>
                <a:gd name="T64" fmla="*/ 22 w 203"/>
                <a:gd name="T65" fmla="*/ 40 h 67"/>
                <a:gd name="T66" fmla="*/ 14 w 203"/>
                <a:gd name="T67" fmla="*/ 31 h 67"/>
                <a:gd name="T68" fmla="*/ 7 w 203"/>
                <a:gd name="T69" fmla="*/ 21 h 67"/>
                <a:gd name="T70" fmla="*/ 5 w 203"/>
                <a:gd name="T71" fmla="*/ 19 h 67"/>
                <a:gd name="T72" fmla="*/ 4 w 203"/>
                <a:gd name="T73" fmla="*/ 16 h 67"/>
                <a:gd name="T74" fmla="*/ 2 w 203"/>
                <a:gd name="T75" fmla="*/ 13 h 67"/>
                <a:gd name="T76" fmla="*/ 1 w 203"/>
                <a:gd name="T77" fmla="*/ 11 h 67"/>
                <a:gd name="T78" fmla="*/ 0 w 203"/>
                <a:gd name="T79" fmla="*/ 8 h 67"/>
                <a:gd name="T80" fmla="*/ 0 w 203"/>
                <a:gd name="T81" fmla="*/ 6 h 67"/>
                <a:gd name="T82" fmla="*/ 0 w 203"/>
                <a:gd name="T83" fmla="*/ 2 h 67"/>
                <a:gd name="T84" fmla="*/ 1 w 203"/>
                <a:gd name="T85" fmla="*/ 0 h 67"/>
                <a:gd name="T86" fmla="*/ 22 w 203"/>
                <a:gd name="T87" fmla="*/ 4 h 67"/>
                <a:gd name="T88" fmla="*/ 43 w 203"/>
                <a:gd name="T89" fmla="*/ 6 h 67"/>
                <a:gd name="T90" fmla="*/ 63 w 203"/>
                <a:gd name="T91" fmla="*/ 7 h 67"/>
                <a:gd name="T92" fmla="*/ 85 w 203"/>
                <a:gd name="T93" fmla="*/ 7 h 67"/>
                <a:gd name="T94" fmla="*/ 106 w 203"/>
                <a:gd name="T95" fmla="*/ 7 h 67"/>
                <a:gd name="T96" fmla="*/ 128 w 203"/>
                <a:gd name="T97" fmla="*/ 6 h 67"/>
                <a:gd name="T98" fmla="*/ 149 w 203"/>
                <a:gd name="T99" fmla="*/ 5 h 67"/>
                <a:gd name="T100" fmla="*/ 171 w 203"/>
                <a:gd name="T101" fmla="*/ 5 h 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67">
                  <a:moveTo>
                    <a:pt x="171" y="5"/>
                  </a:moveTo>
                  <a:lnTo>
                    <a:pt x="172" y="2"/>
                  </a:lnTo>
                  <a:lnTo>
                    <a:pt x="175" y="1"/>
                  </a:lnTo>
                  <a:lnTo>
                    <a:pt x="179" y="0"/>
                  </a:lnTo>
                  <a:lnTo>
                    <a:pt x="182" y="0"/>
                  </a:lnTo>
                  <a:lnTo>
                    <a:pt x="186" y="0"/>
                  </a:lnTo>
                  <a:lnTo>
                    <a:pt x="189" y="0"/>
                  </a:lnTo>
                  <a:lnTo>
                    <a:pt x="193" y="0"/>
                  </a:lnTo>
                  <a:lnTo>
                    <a:pt x="196" y="0"/>
                  </a:lnTo>
                  <a:lnTo>
                    <a:pt x="199" y="4"/>
                  </a:lnTo>
                  <a:lnTo>
                    <a:pt x="201" y="7"/>
                  </a:lnTo>
                  <a:lnTo>
                    <a:pt x="201" y="10"/>
                  </a:lnTo>
                  <a:lnTo>
                    <a:pt x="203" y="13"/>
                  </a:lnTo>
                  <a:lnTo>
                    <a:pt x="203" y="17"/>
                  </a:lnTo>
                  <a:lnTo>
                    <a:pt x="201" y="20"/>
                  </a:lnTo>
                  <a:lnTo>
                    <a:pt x="200" y="23"/>
                  </a:lnTo>
                  <a:lnTo>
                    <a:pt x="199" y="28"/>
                  </a:lnTo>
                  <a:lnTo>
                    <a:pt x="196" y="33"/>
                  </a:lnTo>
                  <a:lnTo>
                    <a:pt x="190" y="38"/>
                  </a:lnTo>
                  <a:lnTo>
                    <a:pt x="186" y="42"/>
                  </a:lnTo>
                  <a:lnTo>
                    <a:pt x="181" y="45"/>
                  </a:lnTo>
                  <a:lnTo>
                    <a:pt x="168" y="52"/>
                  </a:lnTo>
                  <a:lnTo>
                    <a:pt x="155" y="58"/>
                  </a:lnTo>
                  <a:lnTo>
                    <a:pt x="139" y="61"/>
                  </a:lnTo>
                  <a:lnTo>
                    <a:pt x="124" y="64"/>
                  </a:lnTo>
                  <a:lnTo>
                    <a:pt x="109" y="66"/>
                  </a:lnTo>
                  <a:lnTo>
                    <a:pt x="94" y="67"/>
                  </a:lnTo>
                  <a:lnTo>
                    <a:pt x="81" y="65"/>
                  </a:lnTo>
                  <a:lnTo>
                    <a:pt x="69" y="62"/>
                  </a:lnTo>
                  <a:lnTo>
                    <a:pt x="55" y="58"/>
                  </a:lnTo>
                  <a:lnTo>
                    <a:pt x="43" y="53"/>
                  </a:lnTo>
                  <a:lnTo>
                    <a:pt x="32" y="47"/>
                  </a:lnTo>
                  <a:lnTo>
                    <a:pt x="22" y="40"/>
                  </a:lnTo>
                  <a:lnTo>
                    <a:pt x="14" y="31"/>
                  </a:lnTo>
                  <a:lnTo>
                    <a:pt x="7" y="21"/>
                  </a:lnTo>
                  <a:lnTo>
                    <a:pt x="5" y="19"/>
                  </a:lnTo>
                  <a:lnTo>
                    <a:pt x="4" y="16"/>
                  </a:lnTo>
                  <a:lnTo>
                    <a:pt x="2" y="13"/>
                  </a:lnTo>
                  <a:lnTo>
                    <a:pt x="1" y="11"/>
                  </a:lnTo>
                  <a:lnTo>
                    <a:pt x="0" y="8"/>
                  </a:lnTo>
                  <a:lnTo>
                    <a:pt x="0" y="6"/>
                  </a:lnTo>
                  <a:lnTo>
                    <a:pt x="0" y="2"/>
                  </a:lnTo>
                  <a:lnTo>
                    <a:pt x="1" y="0"/>
                  </a:lnTo>
                  <a:lnTo>
                    <a:pt x="22" y="4"/>
                  </a:lnTo>
                  <a:lnTo>
                    <a:pt x="43" y="6"/>
                  </a:lnTo>
                  <a:lnTo>
                    <a:pt x="63" y="7"/>
                  </a:lnTo>
                  <a:lnTo>
                    <a:pt x="85" y="7"/>
                  </a:lnTo>
                  <a:lnTo>
                    <a:pt x="106" y="7"/>
                  </a:lnTo>
                  <a:lnTo>
                    <a:pt x="128" y="6"/>
                  </a:lnTo>
                  <a:lnTo>
                    <a:pt x="149" y="5"/>
                  </a:lnTo>
                  <a:lnTo>
                    <a:pt x="171" y="5"/>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3" name="Freeform 272">
              <a:extLst>
                <a:ext uri="{FF2B5EF4-FFF2-40B4-BE49-F238E27FC236}">
                  <a16:creationId xmlns:a16="http://schemas.microsoft.com/office/drawing/2014/main" id="{2D828331-B46F-42CE-8AF0-4791C94F5080}"/>
                </a:ext>
              </a:extLst>
            </p:cNvPr>
            <p:cNvSpPr>
              <a:spLocks/>
            </p:cNvSpPr>
            <p:nvPr/>
          </p:nvSpPr>
          <p:spPr bwMode="auto">
            <a:xfrm>
              <a:off x="4881563" y="4884738"/>
              <a:ext cx="222250" cy="69850"/>
            </a:xfrm>
            <a:custGeom>
              <a:avLst/>
              <a:gdLst>
                <a:gd name="T0" fmla="*/ 137 w 140"/>
                <a:gd name="T1" fmla="*/ 5 h 44"/>
                <a:gd name="T2" fmla="*/ 138 w 140"/>
                <a:gd name="T3" fmla="*/ 5 h 44"/>
                <a:gd name="T4" fmla="*/ 138 w 140"/>
                <a:gd name="T5" fmla="*/ 6 h 44"/>
                <a:gd name="T6" fmla="*/ 140 w 140"/>
                <a:gd name="T7" fmla="*/ 7 h 44"/>
                <a:gd name="T8" fmla="*/ 140 w 140"/>
                <a:gd name="T9" fmla="*/ 9 h 44"/>
                <a:gd name="T10" fmla="*/ 140 w 140"/>
                <a:gd name="T11" fmla="*/ 10 h 44"/>
                <a:gd name="T12" fmla="*/ 140 w 140"/>
                <a:gd name="T13" fmla="*/ 12 h 44"/>
                <a:gd name="T14" fmla="*/ 140 w 140"/>
                <a:gd name="T15" fmla="*/ 14 h 44"/>
                <a:gd name="T16" fmla="*/ 140 w 140"/>
                <a:gd name="T17" fmla="*/ 16 h 44"/>
                <a:gd name="T18" fmla="*/ 135 w 140"/>
                <a:gd name="T19" fmla="*/ 22 h 44"/>
                <a:gd name="T20" fmla="*/ 130 w 140"/>
                <a:gd name="T21" fmla="*/ 28 h 44"/>
                <a:gd name="T22" fmla="*/ 123 w 140"/>
                <a:gd name="T23" fmla="*/ 31 h 44"/>
                <a:gd name="T24" fmla="*/ 116 w 140"/>
                <a:gd name="T25" fmla="*/ 33 h 44"/>
                <a:gd name="T26" fmla="*/ 108 w 140"/>
                <a:gd name="T27" fmla="*/ 36 h 44"/>
                <a:gd name="T28" fmla="*/ 99 w 140"/>
                <a:gd name="T29" fmla="*/ 38 h 44"/>
                <a:gd name="T30" fmla="*/ 91 w 140"/>
                <a:gd name="T31" fmla="*/ 40 h 44"/>
                <a:gd name="T32" fmla="*/ 84 w 140"/>
                <a:gd name="T33" fmla="*/ 43 h 44"/>
                <a:gd name="T34" fmla="*/ 72 w 140"/>
                <a:gd name="T35" fmla="*/ 44 h 44"/>
                <a:gd name="T36" fmla="*/ 59 w 140"/>
                <a:gd name="T37" fmla="*/ 43 h 44"/>
                <a:gd name="T38" fmla="*/ 48 w 140"/>
                <a:gd name="T39" fmla="*/ 42 h 44"/>
                <a:gd name="T40" fmla="*/ 37 w 140"/>
                <a:gd name="T41" fmla="*/ 39 h 44"/>
                <a:gd name="T42" fmla="*/ 28 w 140"/>
                <a:gd name="T43" fmla="*/ 35 h 44"/>
                <a:gd name="T44" fmla="*/ 18 w 140"/>
                <a:gd name="T45" fmla="*/ 29 h 44"/>
                <a:gd name="T46" fmla="*/ 8 w 140"/>
                <a:gd name="T47" fmla="*/ 24 h 44"/>
                <a:gd name="T48" fmla="*/ 0 w 140"/>
                <a:gd name="T49" fmla="*/ 18 h 44"/>
                <a:gd name="T50" fmla="*/ 0 w 140"/>
                <a:gd name="T51" fmla="*/ 14 h 44"/>
                <a:gd name="T52" fmla="*/ 17 w 140"/>
                <a:gd name="T53" fmla="*/ 12 h 44"/>
                <a:gd name="T54" fmla="*/ 33 w 140"/>
                <a:gd name="T55" fmla="*/ 12 h 44"/>
                <a:gd name="T56" fmla="*/ 50 w 140"/>
                <a:gd name="T57" fmla="*/ 10 h 44"/>
                <a:gd name="T58" fmla="*/ 66 w 140"/>
                <a:gd name="T59" fmla="*/ 9 h 44"/>
                <a:gd name="T60" fmla="*/ 83 w 140"/>
                <a:gd name="T61" fmla="*/ 8 h 44"/>
                <a:gd name="T62" fmla="*/ 99 w 140"/>
                <a:gd name="T63" fmla="*/ 6 h 44"/>
                <a:gd name="T64" fmla="*/ 115 w 140"/>
                <a:gd name="T65" fmla="*/ 4 h 44"/>
                <a:gd name="T66" fmla="*/ 131 w 140"/>
                <a:gd name="T67" fmla="*/ 0 h 44"/>
                <a:gd name="T68" fmla="*/ 137 w 140"/>
                <a:gd name="T69" fmla="*/ 5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0" h="44">
                  <a:moveTo>
                    <a:pt x="137" y="5"/>
                  </a:moveTo>
                  <a:lnTo>
                    <a:pt x="138" y="5"/>
                  </a:lnTo>
                  <a:lnTo>
                    <a:pt x="138" y="6"/>
                  </a:lnTo>
                  <a:lnTo>
                    <a:pt x="140" y="7"/>
                  </a:lnTo>
                  <a:lnTo>
                    <a:pt x="140" y="9"/>
                  </a:lnTo>
                  <a:lnTo>
                    <a:pt x="140" y="10"/>
                  </a:lnTo>
                  <a:lnTo>
                    <a:pt x="140" y="12"/>
                  </a:lnTo>
                  <a:lnTo>
                    <a:pt x="140" y="14"/>
                  </a:lnTo>
                  <a:lnTo>
                    <a:pt x="140" y="16"/>
                  </a:lnTo>
                  <a:lnTo>
                    <a:pt x="135" y="22"/>
                  </a:lnTo>
                  <a:lnTo>
                    <a:pt x="130" y="28"/>
                  </a:lnTo>
                  <a:lnTo>
                    <a:pt x="123" y="31"/>
                  </a:lnTo>
                  <a:lnTo>
                    <a:pt x="116" y="33"/>
                  </a:lnTo>
                  <a:lnTo>
                    <a:pt x="108" y="36"/>
                  </a:lnTo>
                  <a:lnTo>
                    <a:pt x="99" y="38"/>
                  </a:lnTo>
                  <a:lnTo>
                    <a:pt x="91" y="40"/>
                  </a:lnTo>
                  <a:lnTo>
                    <a:pt x="84" y="43"/>
                  </a:lnTo>
                  <a:lnTo>
                    <a:pt x="72" y="44"/>
                  </a:lnTo>
                  <a:lnTo>
                    <a:pt x="59" y="43"/>
                  </a:lnTo>
                  <a:lnTo>
                    <a:pt x="48" y="42"/>
                  </a:lnTo>
                  <a:lnTo>
                    <a:pt x="37" y="39"/>
                  </a:lnTo>
                  <a:lnTo>
                    <a:pt x="28" y="35"/>
                  </a:lnTo>
                  <a:lnTo>
                    <a:pt x="18" y="29"/>
                  </a:lnTo>
                  <a:lnTo>
                    <a:pt x="8" y="24"/>
                  </a:lnTo>
                  <a:lnTo>
                    <a:pt x="0" y="18"/>
                  </a:lnTo>
                  <a:lnTo>
                    <a:pt x="0" y="14"/>
                  </a:lnTo>
                  <a:lnTo>
                    <a:pt x="17" y="12"/>
                  </a:lnTo>
                  <a:lnTo>
                    <a:pt x="33" y="12"/>
                  </a:lnTo>
                  <a:lnTo>
                    <a:pt x="50" y="10"/>
                  </a:lnTo>
                  <a:lnTo>
                    <a:pt x="66" y="9"/>
                  </a:lnTo>
                  <a:lnTo>
                    <a:pt x="83" y="8"/>
                  </a:lnTo>
                  <a:lnTo>
                    <a:pt x="99" y="6"/>
                  </a:lnTo>
                  <a:lnTo>
                    <a:pt x="115" y="4"/>
                  </a:lnTo>
                  <a:lnTo>
                    <a:pt x="131" y="0"/>
                  </a:lnTo>
                  <a:lnTo>
                    <a:pt x="1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4" name="Freeform 273">
              <a:extLst>
                <a:ext uri="{FF2B5EF4-FFF2-40B4-BE49-F238E27FC236}">
                  <a16:creationId xmlns:a16="http://schemas.microsoft.com/office/drawing/2014/main" id="{BAFD0C45-AC71-4097-8422-7ACE8C07E1C3}"/>
                </a:ext>
              </a:extLst>
            </p:cNvPr>
            <p:cNvSpPr>
              <a:spLocks/>
            </p:cNvSpPr>
            <p:nvPr/>
          </p:nvSpPr>
          <p:spPr bwMode="auto">
            <a:xfrm>
              <a:off x="4073525" y="4889500"/>
              <a:ext cx="241300" cy="61913"/>
            </a:xfrm>
            <a:custGeom>
              <a:avLst/>
              <a:gdLst>
                <a:gd name="T0" fmla="*/ 152 w 152"/>
                <a:gd name="T1" fmla="*/ 4 h 39"/>
                <a:gd name="T2" fmla="*/ 151 w 152"/>
                <a:gd name="T3" fmla="*/ 6 h 39"/>
                <a:gd name="T4" fmla="*/ 150 w 152"/>
                <a:gd name="T5" fmla="*/ 8 h 39"/>
                <a:gd name="T6" fmla="*/ 148 w 152"/>
                <a:gd name="T7" fmla="*/ 11 h 39"/>
                <a:gd name="T8" fmla="*/ 147 w 152"/>
                <a:gd name="T9" fmla="*/ 13 h 39"/>
                <a:gd name="T10" fmla="*/ 147 w 152"/>
                <a:gd name="T11" fmla="*/ 15 h 39"/>
                <a:gd name="T12" fmla="*/ 147 w 152"/>
                <a:gd name="T13" fmla="*/ 17 h 39"/>
                <a:gd name="T14" fmla="*/ 147 w 152"/>
                <a:gd name="T15" fmla="*/ 21 h 39"/>
                <a:gd name="T16" fmla="*/ 147 w 152"/>
                <a:gd name="T17" fmla="*/ 23 h 39"/>
                <a:gd name="T18" fmla="*/ 141 w 152"/>
                <a:gd name="T19" fmla="*/ 27 h 39"/>
                <a:gd name="T20" fmla="*/ 136 w 152"/>
                <a:gd name="T21" fmla="*/ 30 h 39"/>
                <a:gd name="T22" fmla="*/ 129 w 152"/>
                <a:gd name="T23" fmla="*/ 34 h 39"/>
                <a:gd name="T24" fmla="*/ 122 w 152"/>
                <a:gd name="T25" fmla="*/ 36 h 39"/>
                <a:gd name="T26" fmla="*/ 107 w 152"/>
                <a:gd name="T27" fmla="*/ 38 h 39"/>
                <a:gd name="T28" fmla="*/ 92 w 152"/>
                <a:gd name="T29" fmla="*/ 39 h 39"/>
                <a:gd name="T30" fmla="*/ 76 w 152"/>
                <a:gd name="T31" fmla="*/ 38 h 39"/>
                <a:gd name="T32" fmla="*/ 61 w 152"/>
                <a:gd name="T33" fmla="*/ 36 h 39"/>
                <a:gd name="T34" fmla="*/ 47 w 152"/>
                <a:gd name="T35" fmla="*/ 33 h 39"/>
                <a:gd name="T36" fmla="*/ 35 w 152"/>
                <a:gd name="T37" fmla="*/ 29 h 39"/>
                <a:gd name="T38" fmla="*/ 0 w 152"/>
                <a:gd name="T39" fmla="*/ 0 h 39"/>
                <a:gd name="T40" fmla="*/ 16 w 152"/>
                <a:gd name="T41" fmla="*/ 4 h 39"/>
                <a:gd name="T42" fmla="*/ 152 w 152"/>
                <a:gd name="T43" fmla="*/ 4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2" h="39">
                  <a:moveTo>
                    <a:pt x="152" y="4"/>
                  </a:moveTo>
                  <a:lnTo>
                    <a:pt x="151" y="6"/>
                  </a:lnTo>
                  <a:lnTo>
                    <a:pt x="150" y="8"/>
                  </a:lnTo>
                  <a:lnTo>
                    <a:pt x="148" y="11"/>
                  </a:lnTo>
                  <a:lnTo>
                    <a:pt x="147" y="13"/>
                  </a:lnTo>
                  <a:lnTo>
                    <a:pt x="147" y="15"/>
                  </a:lnTo>
                  <a:lnTo>
                    <a:pt x="147" y="17"/>
                  </a:lnTo>
                  <a:lnTo>
                    <a:pt x="147" y="21"/>
                  </a:lnTo>
                  <a:lnTo>
                    <a:pt x="147" y="23"/>
                  </a:lnTo>
                  <a:lnTo>
                    <a:pt x="141" y="27"/>
                  </a:lnTo>
                  <a:lnTo>
                    <a:pt x="136" y="30"/>
                  </a:lnTo>
                  <a:lnTo>
                    <a:pt x="129" y="34"/>
                  </a:lnTo>
                  <a:lnTo>
                    <a:pt x="122" y="36"/>
                  </a:lnTo>
                  <a:lnTo>
                    <a:pt x="107" y="38"/>
                  </a:lnTo>
                  <a:lnTo>
                    <a:pt x="92" y="39"/>
                  </a:lnTo>
                  <a:lnTo>
                    <a:pt x="76" y="38"/>
                  </a:lnTo>
                  <a:lnTo>
                    <a:pt x="61" y="36"/>
                  </a:lnTo>
                  <a:lnTo>
                    <a:pt x="47" y="33"/>
                  </a:lnTo>
                  <a:lnTo>
                    <a:pt x="35" y="29"/>
                  </a:lnTo>
                  <a:lnTo>
                    <a:pt x="0" y="0"/>
                  </a:lnTo>
                  <a:lnTo>
                    <a:pt x="16" y="4"/>
                  </a:lnTo>
                  <a:lnTo>
                    <a:pt x="1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5" name="Freeform 274">
              <a:extLst>
                <a:ext uri="{FF2B5EF4-FFF2-40B4-BE49-F238E27FC236}">
                  <a16:creationId xmlns:a16="http://schemas.microsoft.com/office/drawing/2014/main" id="{00072369-0EDE-4E47-A9BC-32050A64FC2F}"/>
                </a:ext>
              </a:extLst>
            </p:cNvPr>
            <p:cNvSpPr>
              <a:spLocks/>
            </p:cNvSpPr>
            <p:nvPr/>
          </p:nvSpPr>
          <p:spPr bwMode="auto">
            <a:xfrm>
              <a:off x="4759325" y="4906963"/>
              <a:ext cx="493713" cy="161925"/>
            </a:xfrm>
            <a:custGeom>
              <a:avLst/>
              <a:gdLst>
                <a:gd name="T0" fmla="*/ 311 w 311"/>
                <a:gd name="T1" fmla="*/ 14 h 102"/>
                <a:gd name="T2" fmla="*/ 308 w 311"/>
                <a:gd name="T3" fmla="*/ 24 h 102"/>
                <a:gd name="T4" fmla="*/ 299 w 311"/>
                <a:gd name="T5" fmla="*/ 32 h 102"/>
                <a:gd name="T6" fmla="*/ 291 w 311"/>
                <a:gd name="T7" fmla="*/ 39 h 102"/>
                <a:gd name="T8" fmla="*/ 273 w 311"/>
                <a:gd name="T9" fmla="*/ 54 h 102"/>
                <a:gd name="T10" fmla="*/ 243 w 311"/>
                <a:gd name="T11" fmla="*/ 71 h 102"/>
                <a:gd name="T12" fmla="*/ 210 w 311"/>
                <a:gd name="T13" fmla="*/ 87 h 102"/>
                <a:gd name="T14" fmla="*/ 175 w 311"/>
                <a:gd name="T15" fmla="*/ 98 h 102"/>
                <a:gd name="T16" fmla="*/ 136 w 311"/>
                <a:gd name="T17" fmla="*/ 102 h 102"/>
                <a:gd name="T18" fmla="*/ 99 w 311"/>
                <a:gd name="T19" fmla="*/ 97 h 102"/>
                <a:gd name="T20" fmla="*/ 63 w 311"/>
                <a:gd name="T21" fmla="*/ 89 h 102"/>
                <a:gd name="T22" fmla="*/ 30 w 311"/>
                <a:gd name="T23" fmla="*/ 76 h 102"/>
                <a:gd name="T24" fmla="*/ 9 w 311"/>
                <a:gd name="T25" fmla="*/ 65 h 102"/>
                <a:gd name="T26" fmla="*/ 4 w 311"/>
                <a:gd name="T27" fmla="*/ 56 h 102"/>
                <a:gd name="T28" fmla="*/ 1 w 311"/>
                <a:gd name="T29" fmla="*/ 46 h 102"/>
                <a:gd name="T30" fmla="*/ 0 w 311"/>
                <a:gd name="T31" fmla="*/ 36 h 102"/>
                <a:gd name="T32" fmla="*/ 5 w 311"/>
                <a:gd name="T33" fmla="*/ 29 h 102"/>
                <a:gd name="T34" fmla="*/ 13 w 311"/>
                <a:gd name="T35" fmla="*/ 28 h 102"/>
                <a:gd name="T36" fmla="*/ 22 w 311"/>
                <a:gd name="T37" fmla="*/ 32 h 102"/>
                <a:gd name="T38" fmla="*/ 31 w 311"/>
                <a:gd name="T39" fmla="*/ 40 h 102"/>
                <a:gd name="T40" fmla="*/ 42 w 311"/>
                <a:gd name="T41" fmla="*/ 48 h 102"/>
                <a:gd name="T42" fmla="*/ 56 w 311"/>
                <a:gd name="T43" fmla="*/ 51 h 102"/>
                <a:gd name="T44" fmla="*/ 67 w 311"/>
                <a:gd name="T45" fmla="*/ 54 h 102"/>
                <a:gd name="T46" fmla="*/ 77 w 311"/>
                <a:gd name="T47" fmla="*/ 54 h 102"/>
                <a:gd name="T48" fmla="*/ 88 w 311"/>
                <a:gd name="T49" fmla="*/ 57 h 102"/>
                <a:gd name="T50" fmla="*/ 103 w 311"/>
                <a:gd name="T51" fmla="*/ 61 h 102"/>
                <a:gd name="T52" fmla="*/ 125 w 311"/>
                <a:gd name="T53" fmla="*/ 62 h 102"/>
                <a:gd name="T54" fmla="*/ 147 w 311"/>
                <a:gd name="T55" fmla="*/ 61 h 102"/>
                <a:gd name="T56" fmla="*/ 170 w 311"/>
                <a:gd name="T57" fmla="*/ 55 h 102"/>
                <a:gd name="T58" fmla="*/ 190 w 311"/>
                <a:gd name="T59" fmla="*/ 49 h 102"/>
                <a:gd name="T60" fmla="*/ 208 w 311"/>
                <a:gd name="T61" fmla="*/ 45 h 102"/>
                <a:gd name="T62" fmla="*/ 225 w 311"/>
                <a:gd name="T63" fmla="*/ 35 h 102"/>
                <a:gd name="T64" fmla="*/ 241 w 311"/>
                <a:gd name="T65" fmla="*/ 25 h 102"/>
                <a:gd name="T66" fmla="*/ 258 w 311"/>
                <a:gd name="T67" fmla="*/ 17 h 102"/>
                <a:gd name="T68" fmla="*/ 272 w 311"/>
                <a:gd name="T69" fmla="*/ 8 h 102"/>
                <a:gd name="T70" fmla="*/ 286 w 311"/>
                <a:gd name="T71" fmla="*/ 1 h 102"/>
                <a:gd name="T72" fmla="*/ 297 w 311"/>
                <a:gd name="T73" fmla="*/ 1 h 102"/>
                <a:gd name="T74" fmla="*/ 305 w 311"/>
                <a:gd name="T75" fmla="*/ 4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11" h="102">
                  <a:moveTo>
                    <a:pt x="309" y="7"/>
                  </a:moveTo>
                  <a:lnTo>
                    <a:pt x="311" y="14"/>
                  </a:lnTo>
                  <a:lnTo>
                    <a:pt x="309" y="19"/>
                  </a:lnTo>
                  <a:lnTo>
                    <a:pt x="308" y="24"/>
                  </a:lnTo>
                  <a:lnTo>
                    <a:pt x="304" y="27"/>
                  </a:lnTo>
                  <a:lnTo>
                    <a:pt x="299" y="32"/>
                  </a:lnTo>
                  <a:lnTo>
                    <a:pt x="295" y="35"/>
                  </a:lnTo>
                  <a:lnTo>
                    <a:pt x="291" y="39"/>
                  </a:lnTo>
                  <a:lnTo>
                    <a:pt x="287" y="44"/>
                  </a:lnTo>
                  <a:lnTo>
                    <a:pt x="273" y="54"/>
                  </a:lnTo>
                  <a:lnTo>
                    <a:pt x="258" y="62"/>
                  </a:lnTo>
                  <a:lnTo>
                    <a:pt x="243" y="71"/>
                  </a:lnTo>
                  <a:lnTo>
                    <a:pt x="226" y="79"/>
                  </a:lnTo>
                  <a:lnTo>
                    <a:pt x="210" y="87"/>
                  </a:lnTo>
                  <a:lnTo>
                    <a:pt x="193" y="93"/>
                  </a:lnTo>
                  <a:lnTo>
                    <a:pt x="175" y="98"/>
                  </a:lnTo>
                  <a:lnTo>
                    <a:pt x="156" y="102"/>
                  </a:lnTo>
                  <a:lnTo>
                    <a:pt x="136" y="102"/>
                  </a:lnTo>
                  <a:lnTo>
                    <a:pt x="117" y="100"/>
                  </a:lnTo>
                  <a:lnTo>
                    <a:pt x="99" y="97"/>
                  </a:lnTo>
                  <a:lnTo>
                    <a:pt x="81" y="93"/>
                  </a:lnTo>
                  <a:lnTo>
                    <a:pt x="63" y="89"/>
                  </a:lnTo>
                  <a:lnTo>
                    <a:pt x="47" y="82"/>
                  </a:lnTo>
                  <a:lnTo>
                    <a:pt x="30" y="76"/>
                  </a:lnTo>
                  <a:lnTo>
                    <a:pt x="13" y="69"/>
                  </a:lnTo>
                  <a:lnTo>
                    <a:pt x="9" y="65"/>
                  </a:lnTo>
                  <a:lnTo>
                    <a:pt x="7" y="60"/>
                  </a:lnTo>
                  <a:lnTo>
                    <a:pt x="4" y="56"/>
                  </a:lnTo>
                  <a:lnTo>
                    <a:pt x="1" y="50"/>
                  </a:lnTo>
                  <a:lnTo>
                    <a:pt x="1" y="46"/>
                  </a:lnTo>
                  <a:lnTo>
                    <a:pt x="0" y="40"/>
                  </a:lnTo>
                  <a:lnTo>
                    <a:pt x="0" y="36"/>
                  </a:lnTo>
                  <a:lnTo>
                    <a:pt x="0" y="30"/>
                  </a:lnTo>
                  <a:lnTo>
                    <a:pt x="5" y="29"/>
                  </a:lnTo>
                  <a:lnTo>
                    <a:pt x="9" y="28"/>
                  </a:lnTo>
                  <a:lnTo>
                    <a:pt x="13" y="28"/>
                  </a:lnTo>
                  <a:lnTo>
                    <a:pt x="16" y="29"/>
                  </a:lnTo>
                  <a:lnTo>
                    <a:pt x="22" y="32"/>
                  </a:lnTo>
                  <a:lnTo>
                    <a:pt x="27" y="36"/>
                  </a:lnTo>
                  <a:lnTo>
                    <a:pt x="31" y="40"/>
                  </a:lnTo>
                  <a:lnTo>
                    <a:pt x="37" y="45"/>
                  </a:lnTo>
                  <a:lnTo>
                    <a:pt x="42" y="48"/>
                  </a:lnTo>
                  <a:lnTo>
                    <a:pt x="51" y="49"/>
                  </a:lnTo>
                  <a:lnTo>
                    <a:pt x="56" y="51"/>
                  </a:lnTo>
                  <a:lnTo>
                    <a:pt x="62" y="53"/>
                  </a:lnTo>
                  <a:lnTo>
                    <a:pt x="67" y="54"/>
                  </a:lnTo>
                  <a:lnTo>
                    <a:pt x="71" y="54"/>
                  </a:lnTo>
                  <a:lnTo>
                    <a:pt x="77" y="54"/>
                  </a:lnTo>
                  <a:lnTo>
                    <a:pt x="83" y="55"/>
                  </a:lnTo>
                  <a:lnTo>
                    <a:pt x="88" y="57"/>
                  </a:lnTo>
                  <a:lnTo>
                    <a:pt x="92" y="60"/>
                  </a:lnTo>
                  <a:lnTo>
                    <a:pt x="103" y="61"/>
                  </a:lnTo>
                  <a:lnTo>
                    <a:pt x="114" y="62"/>
                  </a:lnTo>
                  <a:lnTo>
                    <a:pt x="125" y="62"/>
                  </a:lnTo>
                  <a:lnTo>
                    <a:pt x="136" y="62"/>
                  </a:lnTo>
                  <a:lnTo>
                    <a:pt x="147" y="61"/>
                  </a:lnTo>
                  <a:lnTo>
                    <a:pt x="159" y="59"/>
                  </a:lnTo>
                  <a:lnTo>
                    <a:pt x="170" y="55"/>
                  </a:lnTo>
                  <a:lnTo>
                    <a:pt x="179" y="49"/>
                  </a:lnTo>
                  <a:lnTo>
                    <a:pt x="190" y="49"/>
                  </a:lnTo>
                  <a:lnTo>
                    <a:pt x="200" y="48"/>
                  </a:lnTo>
                  <a:lnTo>
                    <a:pt x="208" y="45"/>
                  </a:lnTo>
                  <a:lnTo>
                    <a:pt x="217" y="39"/>
                  </a:lnTo>
                  <a:lnTo>
                    <a:pt x="225" y="35"/>
                  </a:lnTo>
                  <a:lnTo>
                    <a:pt x="233" y="29"/>
                  </a:lnTo>
                  <a:lnTo>
                    <a:pt x="241" y="25"/>
                  </a:lnTo>
                  <a:lnTo>
                    <a:pt x="250" y="21"/>
                  </a:lnTo>
                  <a:lnTo>
                    <a:pt x="258" y="17"/>
                  </a:lnTo>
                  <a:lnTo>
                    <a:pt x="265" y="13"/>
                  </a:lnTo>
                  <a:lnTo>
                    <a:pt x="272" y="8"/>
                  </a:lnTo>
                  <a:lnTo>
                    <a:pt x="279" y="4"/>
                  </a:lnTo>
                  <a:lnTo>
                    <a:pt x="286" y="1"/>
                  </a:lnTo>
                  <a:lnTo>
                    <a:pt x="293" y="0"/>
                  </a:lnTo>
                  <a:lnTo>
                    <a:pt x="297" y="1"/>
                  </a:lnTo>
                  <a:lnTo>
                    <a:pt x="301" y="2"/>
                  </a:lnTo>
                  <a:lnTo>
                    <a:pt x="305" y="4"/>
                  </a:lnTo>
                  <a:lnTo>
                    <a:pt x="309" y="7"/>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6" name="Freeform 275">
              <a:extLst>
                <a:ext uri="{FF2B5EF4-FFF2-40B4-BE49-F238E27FC236}">
                  <a16:creationId xmlns:a16="http://schemas.microsoft.com/office/drawing/2014/main" id="{512DA3AE-7ECC-4F3C-A735-70A1AFFCF719}"/>
                </a:ext>
              </a:extLst>
            </p:cNvPr>
            <p:cNvSpPr>
              <a:spLocks/>
            </p:cNvSpPr>
            <p:nvPr/>
          </p:nvSpPr>
          <p:spPr bwMode="auto">
            <a:xfrm>
              <a:off x="3952875" y="4932363"/>
              <a:ext cx="509588" cy="139700"/>
            </a:xfrm>
            <a:custGeom>
              <a:avLst/>
              <a:gdLst>
                <a:gd name="T0" fmla="*/ 85 w 321"/>
                <a:gd name="T1" fmla="*/ 38 h 88"/>
                <a:gd name="T2" fmla="*/ 89 w 321"/>
                <a:gd name="T3" fmla="*/ 38 h 88"/>
                <a:gd name="T4" fmla="*/ 94 w 321"/>
                <a:gd name="T5" fmla="*/ 38 h 88"/>
                <a:gd name="T6" fmla="*/ 100 w 321"/>
                <a:gd name="T7" fmla="*/ 39 h 88"/>
                <a:gd name="T8" fmla="*/ 104 w 321"/>
                <a:gd name="T9" fmla="*/ 40 h 88"/>
                <a:gd name="T10" fmla="*/ 110 w 321"/>
                <a:gd name="T11" fmla="*/ 42 h 88"/>
                <a:gd name="T12" fmla="*/ 114 w 321"/>
                <a:gd name="T13" fmla="*/ 44 h 88"/>
                <a:gd name="T14" fmla="*/ 119 w 321"/>
                <a:gd name="T15" fmla="*/ 46 h 88"/>
                <a:gd name="T16" fmla="*/ 123 w 321"/>
                <a:gd name="T17" fmla="*/ 49 h 88"/>
                <a:gd name="T18" fmla="*/ 136 w 321"/>
                <a:gd name="T19" fmla="*/ 49 h 88"/>
                <a:gd name="T20" fmla="*/ 148 w 321"/>
                <a:gd name="T21" fmla="*/ 49 h 88"/>
                <a:gd name="T22" fmla="*/ 161 w 321"/>
                <a:gd name="T23" fmla="*/ 48 h 88"/>
                <a:gd name="T24" fmla="*/ 172 w 321"/>
                <a:gd name="T25" fmla="*/ 45 h 88"/>
                <a:gd name="T26" fmla="*/ 195 w 321"/>
                <a:gd name="T27" fmla="*/ 40 h 88"/>
                <a:gd name="T28" fmla="*/ 219 w 321"/>
                <a:gd name="T29" fmla="*/ 32 h 88"/>
                <a:gd name="T30" fmla="*/ 241 w 321"/>
                <a:gd name="T31" fmla="*/ 24 h 88"/>
                <a:gd name="T32" fmla="*/ 264 w 321"/>
                <a:gd name="T33" fmla="*/ 16 h 88"/>
                <a:gd name="T34" fmla="*/ 287 w 321"/>
                <a:gd name="T35" fmla="*/ 8 h 88"/>
                <a:gd name="T36" fmla="*/ 310 w 321"/>
                <a:gd name="T37" fmla="*/ 2 h 88"/>
                <a:gd name="T38" fmla="*/ 314 w 321"/>
                <a:gd name="T39" fmla="*/ 3 h 88"/>
                <a:gd name="T40" fmla="*/ 317 w 321"/>
                <a:gd name="T41" fmla="*/ 6 h 88"/>
                <a:gd name="T42" fmla="*/ 318 w 321"/>
                <a:gd name="T43" fmla="*/ 8 h 88"/>
                <a:gd name="T44" fmla="*/ 320 w 321"/>
                <a:gd name="T45" fmla="*/ 10 h 88"/>
                <a:gd name="T46" fmla="*/ 321 w 321"/>
                <a:gd name="T47" fmla="*/ 16 h 88"/>
                <a:gd name="T48" fmla="*/ 321 w 321"/>
                <a:gd name="T49" fmla="*/ 20 h 88"/>
                <a:gd name="T50" fmla="*/ 320 w 321"/>
                <a:gd name="T51" fmla="*/ 27 h 88"/>
                <a:gd name="T52" fmla="*/ 317 w 321"/>
                <a:gd name="T53" fmla="*/ 32 h 88"/>
                <a:gd name="T54" fmla="*/ 316 w 321"/>
                <a:gd name="T55" fmla="*/ 38 h 88"/>
                <a:gd name="T56" fmla="*/ 314 w 321"/>
                <a:gd name="T57" fmla="*/ 42 h 88"/>
                <a:gd name="T58" fmla="*/ 285 w 321"/>
                <a:gd name="T59" fmla="*/ 54 h 88"/>
                <a:gd name="T60" fmla="*/ 255 w 321"/>
                <a:gd name="T61" fmla="*/ 65 h 88"/>
                <a:gd name="T62" fmla="*/ 240 w 321"/>
                <a:gd name="T63" fmla="*/ 71 h 88"/>
                <a:gd name="T64" fmla="*/ 223 w 321"/>
                <a:gd name="T65" fmla="*/ 75 h 88"/>
                <a:gd name="T66" fmla="*/ 208 w 321"/>
                <a:gd name="T67" fmla="*/ 80 h 88"/>
                <a:gd name="T68" fmla="*/ 191 w 321"/>
                <a:gd name="T69" fmla="*/ 84 h 88"/>
                <a:gd name="T70" fmla="*/ 175 w 321"/>
                <a:gd name="T71" fmla="*/ 86 h 88"/>
                <a:gd name="T72" fmla="*/ 158 w 321"/>
                <a:gd name="T73" fmla="*/ 88 h 88"/>
                <a:gd name="T74" fmla="*/ 143 w 321"/>
                <a:gd name="T75" fmla="*/ 88 h 88"/>
                <a:gd name="T76" fmla="*/ 126 w 321"/>
                <a:gd name="T77" fmla="*/ 88 h 88"/>
                <a:gd name="T78" fmla="*/ 110 w 321"/>
                <a:gd name="T79" fmla="*/ 86 h 88"/>
                <a:gd name="T80" fmla="*/ 94 w 321"/>
                <a:gd name="T81" fmla="*/ 82 h 88"/>
                <a:gd name="T82" fmla="*/ 78 w 321"/>
                <a:gd name="T83" fmla="*/ 76 h 88"/>
                <a:gd name="T84" fmla="*/ 63 w 321"/>
                <a:gd name="T85" fmla="*/ 70 h 88"/>
                <a:gd name="T86" fmla="*/ 53 w 321"/>
                <a:gd name="T87" fmla="*/ 66 h 88"/>
                <a:gd name="T88" fmla="*/ 43 w 321"/>
                <a:gd name="T89" fmla="*/ 62 h 88"/>
                <a:gd name="T90" fmla="*/ 35 w 321"/>
                <a:gd name="T91" fmla="*/ 57 h 88"/>
                <a:gd name="T92" fmla="*/ 27 w 321"/>
                <a:gd name="T93" fmla="*/ 52 h 88"/>
                <a:gd name="T94" fmla="*/ 18 w 321"/>
                <a:gd name="T95" fmla="*/ 46 h 88"/>
                <a:gd name="T96" fmla="*/ 12 w 321"/>
                <a:gd name="T97" fmla="*/ 41 h 88"/>
                <a:gd name="T98" fmla="*/ 5 w 321"/>
                <a:gd name="T99" fmla="*/ 33 h 88"/>
                <a:gd name="T100" fmla="*/ 0 w 321"/>
                <a:gd name="T101" fmla="*/ 25 h 88"/>
                <a:gd name="T102" fmla="*/ 0 w 321"/>
                <a:gd name="T103" fmla="*/ 0 h 88"/>
                <a:gd name="T104" fmla="*/ 12 w 321"/>
                <a:gd name="T105" fmla="*/ 3 h 88"/>
                <a:gd name="T106" fmla="*/ 21 w 321"/>
                <a:gd name="T107" fmla="*/ 8 h 88"/>
                <a:gd name="T108" fmla="*/ 32 w 321"/>
                <a:gd name="T109" fmla="*/ 12 h 88"/>
                <a:gd name="T110" fmla="*/ 42 w 321"/>
                <a:gd name="T111" fmla="*/ 18 h 88"/>
                <a:gd name="T112" fmla="*/ 52 w 321"/>
                <a:gd name="T113" fmla="*/ 23 h 88"/>
                <a:gd name="T114" fmla="*/ 63 w 321"/>
                <a:gd name="T115" fmla="*/ 29 h 88"/>
                <a:gd name="T116" fmla="*/ 72 w 321"/>
                <a:gd name="T117" fmla="*/ 34 h 88"/>
                <a:gd name="T118" fmla="*/ 85 w 321"/>
                <a:gd name="T119" fmla="*/ 38 h 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21" h="88">
                  <a:moveTo>
                    <a:pt x="85" y="38"/>
                  </a:moveTo>
                  <a:lnTo>
                    <a:pt x="89" y="38"/>
                  </a:lnTo>
                  <a:lnTo>
                    <a:pt x="94" y="38"/>
                  </a:lnTo>
                  <a:lnTo>
                    <a:pt x="100" y="39"/>
                  </a:lnTo>
                  <a:lnTo>
                    <a:pt x="104" y="40"/>
                  </a:lnTo>
                  <a:lnTo>
                    <a:pt x="110" y="42"/>
                  </a:lnTo>
                  <a:lnTo>
                    <a:pt x="114" y="44"/>
                  </a:lnTo>
                  <a:lnTo>
                    <a:pt x="119" y="46"/>
                  </a:lnTo>
                  <a:lnTo>
                    <a:pt x="123" y="49"/>
                  </a:lnTo>
                  <a:lnTo>
                    <a:pt x="136" y="49"/>
                  </a:lnTo>
                  <a:lnTo>
                    <a:pt x="148" y="49"/>
                  </a:lnTo>
                  <a:lnTo>
                    <a:pt x="161" y="48"/>
                  </a:lnTo>
                  <a:lnTo>
                    <a:pt x="172" y="45"/>
                  </a:lnTo>
                  <a:lnTo>
                    <a:pt x="195" y="40"/>
                  </a:lnTo>
                  <a:lnTo>
                    <a:pt x="219" y="32"/>
                  </a:lnTo>
                  <a:lnTo>
                    <a:pt x="241" y="24"/>
                  </a:lnTo>
                  <a:lnTo>
                    <a:pt x="264" y="16"/>
                  </a:lnTo>
                  <a:lnTo>
                    <a:pt x="287" y="8"/>
                  </a:lnTo>
                  <a:lnTo>
                    <a:pt x="310" y="2"/>
                  </a:lnTo>
                  <a:lnTo>
                    <a:pt x="314" y="3"/>
                  </a:lnTo>
                  <a:lnTo>
                    <a:pt x="317" y="6"/>
                  </a:lnTo>
                  <a:lnTo>
                    <a:pt x="318" y="8"/>
                  </a:lnTo>
                  <a:lnTo>
                    <a:pt x="320" y="10"/>
                  </a:lnTo>
                  <a:lnTo>
                    <a:pt x="321" y="16"/>
                  </a:lnTo>
                  <a:lnTo>
                    <a:pt x="321" y="20"/>
                  </a:lnTo>
                  <a:lnTo>
                    <a:pt x="320" y="27"/>
                  </a:lnTo>
                  <a:lnTo>
                    <a:pt x="317" y="32"/>
                  </a:lnTo>
                  <a:lnTo>
                    <a:pt x="316" y="38"/>
                  </a:lnTo>
                  <a:lnTo>
                    <a:pt x="314" y="42"/>
                  </a:lnTo>
                  <a:lnTo>
                    <a:pt x="285" y="54"/>
                  </a:lnTo>
                  <a:lnTo>
                    <a:pt x="255" y="65"/>
                  </a:lnTo>
                  <a:lnTo>
                    <a:pt x="240" y="71"/>
                  </a:lnTo>
                  <a:lnTo>
                    <a:pt x="223" y="75"/>
                  </a:lnTo>
                  <a:lnTo>
                    <a:pt x="208" y="80"/>
                  </a:lnTo>
                  <a:lnTo>
                    <a:pt x="191" y="84"/>
                  </a:lnTo>
                  <a:lnTo>
                    <a:pt x="175" y="86"/>
                  </a:lnTo>
                  <a:lnTo>
                    <a:pt x="158" y="88"/>
                  </a:lnTo>
                  <a:lnTo>
                    <a:pt x="143" y="88"/>
                  </a:lnTo>
                  <a:lnTo>
                    <a:pt x="126" y="88"/>
                  </a:lnTo>
                  <a:lnTo>
                    <a:pt x="110" y="86"/>
                  </a:lnTo>
                  <a:lnTo>
                    <a:pt x="94" y="82"/>
                  </a:lnTo>
                  <a:lnTo>
                    <a:pt x="78" y="76"/>
                  </a:lnTo>
                  <a:lnTo>
                    <a:pt x="63" y="70"/>
                  </a:lnTo>
                  <a:lnTo>
                    <a:pt x="53" y="66"/>
                  </a:lnTo>
                  <a:lnTo>
                    <a:pt x="43" y="62"/>
                  </a:lnTo>
                  <a:lnTo>
                    <a:pt x="35" y="57"/>
                  </a:lnTo>
                  <a:lnTo>
                    <a:pt x="27" y="52"/>
                  </a:lnTo>
                  <a:lnTo>
                    <a:pt x="18" y="46"/>
                  </a:lnTo>
                  <a:lnTo>
                    <a:pt x="12" y="41"/>
                  </a:lnTo>
                  <a:lnTo>
                    <a:pt x="5" y="33"/>
                  </a:lnTo>
                  <a:lnTo>
                    <a:pt x="0" y="25"/>
                  </a:lnTo>
                  <a:lnTo>
                    <a:pt x="0" y="0"/>
                  </a:lnTo>
                  <a:lnTo>
                    <a:pt x="12" y="3"/>
                  </a:lnTo>
                  <a:lnTo>
                    <a:pt x="21" y="8"/>
                  </a:lnTo>
                  <a:lnTo>
                    <a:pt x="32" y="12"/>
                  </a:lnTo>
                  <a:lnTo>
                    <a:pt x="42" y="18"/>
                  </a:lnTo>
                  <a:lnTo>
                    <a:pt x="52" y="23"/>
                  </a:lnTo>
                  <a:lnTo>
                    <a:pt x="63" y="29"/>
                  </a:lnTo>
                  <a:lnTo>
                    <a:pt x="72" y="34"/>
                  </a:lnTo>
                  <a:lnTo>
                    <a:pt x="85" y="38"/>
                  </a:lnTo>
                  <a:close/>
                </a:path>
              </a:pathLst>
            </a:custGeom>
            <a:solidFill>
              <a:srgbClr val="78D1D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230" name="Rectangle 53">
            <a:extLst>
              <a:ext uri="{FF2B5EF4-FFF2-40B4-BE49-F238E27FC236}">
                <a16:creationId xmlns:a16="http://schemas.microsoft.com/office/drawing/2014/main" id="{0A679C24-705C-4225-A784-37D2B5022161}"/>
              </a:ext>
            </a:extLst>
          </p:cNvPr>
          <p:cNvSpPr>
            <a:spLocks noChangeArrowheads="1"/>
          </p:cNvSpPr>
          <p:nvPr/>
        </p:nvSpPr>
        <p:spPr bwMode="auto">
          <a:xfrm>
            <a:off x="4905366" y="5900738"/>
            <a:ext cx="1388955" cy="472892"/>
          </a:xfrm>
          <a:prstGeom prst="rect">
            <a:avLst/>
          </a:prstGeom>
          <a:solidFill>
            <a:srgbClr val="FFFFFF"/>
          </a:solidFill>
          <a:ln w="7938">
            <a:solidFill>
              <a:srgbClr val="FF00FF"/>
            </a:solidFill>
            <a:miter lim="800000"/>
            <a:headEnd/>
            <a:tailEnd/>
          </a:ln>
        </p:spPr>
        <p:txBody>
          <a:bodyPr/>
          <a:lstStyle>
            <a:lvl1pPr eaLnBrk="0" hangingPunct="0">
              <a:spcBef>
                <a:spcPct val="20000"/>
              </a:spcBef>
              <a:buClr>
                <a:schemeClr val="accent2"/>
              </a:buClr>
              <a:buSzPct val="80000"/>
              <a:buFont typeface="Wingdings" pitchFamily="2" charset="2"/>
              <a:buChar char="l"/>
              <a:defRPr sz="3200">
                <a:solidFill>
                  <a:schemeClr val="tx1"/>
                </a:solidFill>
                <a:latin typeface="Times New Roman" pitchFamily="18" charset="0"/>
              </a:defRPr>
            </a:lvl1pPr>
            <a:lvl2pPr marL="742950" indent="-285750" eaLnBrk="0" hangingPunct="0">
              <a:spcBef>
                <a:spcPct val="20000"/>
              </a:spcBef>
              <a:buClr>
                <a:schemeClr val="tx1"/>
              </a:buClr>
              <a:buSzPct val="90000"/>
              <a:buChar char="–"/>
              <a:defRPr sz="2800">
                <a:solidFill>
                  <a:schemeClr val="tx1"/>
                </a:solidFill>
                <a:latin typeface="Times New Roman" pitchFamily="18" charset="0"/>
              </a:defRPr>
            </a:lvl2pPr>
            <a:lvl3pPr marL="1143000" indent="-228600" eaLnBrk="0" hangingPunct="0">
              <a:spcBef>
                <a:spcPct val="20000"/>
              </a:spcBef>
              <a:buClr>
                <a:schemeClr val="accent1"/>
              </a:buClr>
              <a:buSzPct val="60000"/>
              <a:buFont typeface="Wingdings" pitchFamily="2" charset="2"/>
              <a:buChar char="l"/>
              <a:defRPr sz="2400">
                <a:solidFill>
                  <a:schemeClr val="tx1"/>
                </a:solidFill>
                <a:latin typeface="Times New Roman" pitchFamily="18" charset="0"/>
              </a:defRPr>
            </a:lvl3pPr>
            <a:lvl4pPr marL="1600200" indent="-228600" eaLnBrk="0" hangingPunct="0">
              <a:spcBef>
                <a:spcPct val="20000"/>
              </a:spcBef>
              <a:buClr>
                <a:schemeClr val="tx1"/>
              </a:buClr>
              <a:buChar char="–"/>
              <a:defRPr sz="2000">
                <a:solidFill>
                  <a:schemeClr val="tx1"/>
                </a:solidFill>
                <a:latin typeface="Times New Roman" pitchFamily="18" charset="0"/>
              </a:defRPr>
            </a:lvl4pPr>
            <a:lvl5pPr marL="2057400" indent="-228600" eaLnBrk="0" hangingPunct="0">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gn="ctr" eaLnBrk="1" hangingPunct="1">
              <a:spcBef>
                <a:spcPct val="0"/>
              </a:spcBef>
              <a:buClrTx/>
              <a:buSzTx/>
              <a:buFontTx/>
              <a:buNone/>
            </a:pPr>
            <a:r>
              <a:rPr lang="en-GB" altLang="en-US" sz="2000" dirty="0">
                <a:solidFill>
                  <a:srgbClr val="FF0000"/>
                </a:solidFill>
                <a:latin typeface="Comic Sans MS" pitchFamily="66" charset="0"/>
              </a:rPr>
              <a:t>Other?</a:t>
            </a:r>
          </a:p>
        </p:txBody>
      </p:sp>
      <p:cxnSp>
        <p:nvCxnSpPr>
          <p:cNvPr id="233" name="Straight Arrow Connector 232">
            <a:extLst>
              <a:ext uri="{FF2B5EF4-FFF2-40B4-BE49-F238E27FC236}">
                <a16:creationId xmlns:a16="http://schemas.microsoft.com/office/drawing/2014/main" id="{79B1D739-2D77-429B-AB7B-965CD29B908E}"/>
              </a:ext>
            </a:extLst>
          </p:cNvPr>
          <p:cNvCxnSpPr/>
          <p:nvPr/>
        </p:nvCxnSpPr>
        <p:spPr>
          <a:xfrm>
            <a:off x="3294447" y="2725737"/>
            <a:ext cx="555625" cy="4889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6B742E45-9A7E-46A4-A898-06CEEFA3F839}"/>
              </a:ext>
            </a:extLst>
          </p:cNvPr>
          <p:cNvCxnSpPr>
            <a:cxnSpLocks/>
          </p:cNvCxnSpPr>
          <p:nvPr/>
        </p:nvCxnSpPr>
        <p:spPr>
          <a:xfrm>
            <a:off x="2677177" y="3577430"/>
            <a:ext cx="5779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D5487AEE-5863-45EF-8141-D35C78DF9CD4}"/>
              </a:ext>
            </a:extLst>
          </p:cNvPr>
          <p:cNvCxnSpPr>
            <a:cxnSpLocks/>
          </p:cNvCxnSpPr>
          <p:nvPr/>
        </p:nvCxnSpPr>
        <p:spPr>
          <a:xfrm flipV="1">
            <a:off x="2801047" y="4567237"/>
            <a:ext cx="498510" cy="151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58E06A7A-73A7-43EE-8BA4-DA94B81B3BDD}"/>
              </a:ext>
            </a:extLst>
          </p:cNvPr>
          <p:cNvCxnSpPr>
            <a:cxnSpLocks/>
            <a:endCxn id="113" idx="38"/>
          </p:cNvCxnSpPr>
          <p:nvPr/>
        </p:nvCxnSpPr>
        <p:spPr>
          <a:xfrm flipV="1">
            <a:off x="3402943" y="5032375"/>
            <a:ext cx="333176" cy="474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785EFB1E-AFA6-4C63-8979-8C6DFD6B910D}"/>
              </a:ext>
            </a:extLst>
          </p:cNvPr>
          <p:cNvCxnSpPr>
            <a:cxnSpLocks/>
            <a:stCxn id="230" idx="0"/>
          </p:cNvCxnSpPr>
          <p:nvPr/>
        </p:nvCxnSpPr>
        <p:spPr>
          <a:xfrm flipH="1" flipV="1">
            <a:off x="5556982" y="5507038"/>
            <a:ext cx="42862" cy="393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4A2ED5F9-070F-4296-B053-F8BB0E2F2CC3}"/>
              </a:ext>
            </a:extLst>
          </p:cNvPr>
          <p:cNvCxnSpPr>
            <a:cxnSpLocks/>
          </p:cNvCxnSpPr>
          <p:nvPr/>
        </p:nvCxnSpPr>
        <p:spPr>
          <a:xfrm flipH="1" flipV="1">
            <a:off x="7327838" y="5268913"/>
            <a:ext cx="196850" cy="5222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8" name="Straight Arrow Connector 247">
            <a:extLst>
              <a:ext uri="{FF2B5EF4-FFF2-40B4-BE49-F238E27FC236}">
                <a16:creationId xmlns:a16="http://schemas.microsoft.com/office/drawing/2014/main" id="{6A4A8FF6-57D6-4C37-B5F4-7E1CE2CD66E2}"/>
              </a:ext>
            </a:extLst>
          </p:cNvPr>
          <p:cNvCxnSpPr>
            <a:cxnSpLocks/>
            <a:stCxn id="10" idx="1"/>
          </p:cNvCxnSpPr>
          <p:nvPr/>
        </p:nvCxnSpPr>
        <p:spPr>
          <a:xfrm flipH="1" flipV="1">
            <a:off x="8117620" y="4938713"/>
            <a:ext cx="746552" cy="3714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0ED745C7-D97D-4F9C-90DC-F4AE30EF0282}"/>
              </a:ext>
            </a:extLst>
          </p:cNvPr>
          <p:cNvCxnSpPr>
            <a:cxnSpLocks/>
            <a:stCxn id="8" idx="1"/>
          </p:cNvCxnSpPr>
          <p:nvPr/>
        </p:nvCxnSpPr>
        <p:spPr>
          <a:xfrm flipH="1" flipV="1">
            <a:off x="8273195" y="4044795"/>
            <a:ext cx="1090612" cy="2070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EF37C09D-90C4-45BD-BC32-88998A11DBBA}"/>
              </a:ext>
            </a:extLst>
          </p:cNvPr>
          <p:cNvCxnSpPr>
            <a:cxnSpLocks/>
            <a:stCxn id="16" idx="1"/>
          </p:cNvCxnSpPr>
          <p:nvPr/>
        </p:nvCxnSpPr>
        <p:spPr>
          <a:xfrm flipH="1">
            <a:off x="8259942" y="3259147"/>
            <a:ext cx="831867" cy="144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616AD7B0-9809-420F-B4E2-DB644AF28174}"/>
              </a:ext>
            </a:extLst>
          </p:cNvPr>
          <p:cNvCxnSpPr>
            <a:cxnSpLocks/>
          </p:cNvCxnSpPr>
          <p:nvPr/>
        </p:nvCxnSpPr>
        <p:spPr>
          <a:xfrm flipH="1">
            <a:off x="6755541" y="2461976"/>
            <a:ext cx="22228" cy="481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58728BEC-44B1-46E3-B0FE-3CF017EC1001}"/>
              </a:ext>
            </a:extLst>
          </p:cNvPr>
          <p:cNvCxnSpPr>
            <a:cxnSpLocks/>
          </p:cNvCxnSpPr>
          <p:nvPr/>
        </p:nvCxnSpPr>
        <p:spPr>
          <a:xfrm flipH="1">
            <a:off x="7739000" y="2595931"/>
            <a:ext cx="508082" cy="462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3" name="Straight Arrow Connector 262">
            <a:extLst>
              <a:ext uri="{FF2B5EF4-FFF2-40B4-BE49-F238E27FC236}">
                <a16:creationId xmlns:a16="http://schemas.microsoft.com/office/drawing/2014/main" id="{E4C16CE7-B048-4A62-9C70-9224D3BF5722}"/>
              </a:ext>
            </a:extLst>
          </p:cNvPr>
          <p:cNvCxnSpPr>
            <a:cxnSpLocks/>
            <a:endCxn id="113" idx="53"/>
          </p:cNvCxnSpPr>
          <p:nvPr/>
        </p:nvCxnSpPr>
        <p:spPr>
          <a:xfrm>
            <a:off x="4656871" y="2554573"/>
            <a:ext cx="133348" cy="536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3410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0BFBD50-06CE-42F1-9AB9-3D9079057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884A2F-F9F7-445B-9BBA-6B482B823867}"/>
              </a:ext>
            </a:extLst>
          </p:cNvPr>
          <p:cNvSpPr>
            <a:spLocks noGrp="1"/>
          </p:cNvSpPr>
          <p:nvPr>
            <p:ph type="title"/>
          </p:nvPr>
        </p:nvSpPr>
        <p:spPr>
          <a:xfrm>
            <a:off x="6601183" y="466540"/>
            <a:ext cx="4953934" cy="1676603"/>
          </a:xfrm>
        </p:spPr>
        <p:txBody>
          <a:bodyPr vert="horz" lIns="91440" tIns="45720" rIns="91440" bIns="45720" rtlCol="0" anchor="ctr">
            <a:normAutofit/>
          </a:bodyPr>
          <a:lstStyle/>
          <a:p>
            <a:r>
              <a:rPr lang="en-US" sz="3100" dirty="0">
                <a:solidFill>
                  <a:schemeClr val="accent1"/>
                </a:solidFill>
              </a:rPr>
              <a:t>Behaviour as communication: bringing hidden needs to the surface </a:t>
            </a:r>
          </a:p>
        </p:txBody>
      </p:sp>
      <p:sp>
        <p:nvSpPr>
          <p:cNvPr id="13" name="Rectangle 12">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8" descr="A close-up of a piece of paper with writing on it&#10;&#10;Description automatically generated with low confidence">
            <a:extLst>
              <a:ext uri="{FF2B5EF4-FFF2-40B4-BE49-F238E27FC236}">
                <a16:creationId xmlns:a16="http://schemas.microsoft.com/office/drawing/2014/main" id="{9B3366DB-00B5-458C-B73D-11E3AC2ADA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1550" b="1"/>
          <a:stretch/>
        </p:blipFill>
        <p:spPr>
          <a:xfrm>
            <a:off x="656844" y="722376"/>
            <a:ext cx="4782312" cy="5413248"/>
          </a:xfrm>
          <a:prstGeom prst="rect">
            <a:avLst/>
          </a:prstGeom>
          <a:effectLst/>
        </p:spPr>
      </p:pic>
      <p:sp>
        <p:nvSpPr>
          <p:cNvPr id="6" name="TextBox 5">
            <a:extLst>
              <a:ext uri="{FF2B5EF4-FFF2-40B4-BE49-F238E27FC236}">
                <a16:creationId xmlns:a16="http://schemas.microsoft.com/office/drawing/2014/main" id="{A8F0F5A7-FA22-4421-BFBB-88AE3818B0FA}"/>
              </a:ext>
            </a:extLst>
          </p:cNvPr>
          <p:cNvSpPr txBox="1"/>
          <p:nvPr/>
        </p:nvSpPr>
        <p:spPr>
          <a:xfrm>
            <a:off x="6601185" y="2143143"/>
            <a:ext cx="4953932" cy="3779520"/>
          </a:xfrm>
          <a:prstGeom prst="rect">
            <a:avLst/>
          </a:prstGeom>
        </p:spPr>
        <p:txBody>
          <a:bodyPr vert="horz" lIns="91440" tIns="45720" rIns="91440" bIns="45720" rtlCol="0">
            <a:normAutofit/>
          </a:bodyPr>
          <a:lstStyle/>
          <a:p>
            <a:pPr>
              <a:lnSpc>
                <a:spcPct val="90000"/>
              </a:lnSpc>
              <a:spcAft>
                <a:spcPts val="600"/>
              </a:spcAft>
            </a:pPr>
            <a:r>
              <a:rPr lang="en-US" sz="2000" dirty="0"/>
              <a:t>To help your child to feel calm and to get closer to them, respond to them as if you could see their hidden needs rather than the behaviours you see.</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dirty="0"/>
              <a:t>Ask yourself:</a:t>
            </a:r>
          </a:p>
          <a:p>
            <a:pPr lvl="1" indent="-228600">
              <a:lnSpc>
                <a:spcPct val="90000"/>
              </a:lnSpc>
              <a:spcAft>
                <a:spcPts val="600"/>
              </a:spcAft>
              <a:buFont typeface="Arial" panose="020B0604020202020204" pitchFamily="34" charset="0"/>
              <a:buChar char="•"/>
            </a:pPr>
            <a:r>
              <a:rPr lang="en-US" sz="2000" dirty="0"/>
              <a:t>What might be the function behind this behaviour?</a:t>
            </a:r>
          </a:p>
          <a:p>
            <a:pPr lvl="1" indent="-228600">
              <a:lnSpc>
                <a:spcPct val="90000"/>
              </a:lnSpc>
              <a:spcAft>
                <a:spcPts val="600"/>
              </a:spcAft>
              <a:buFont typeface="Arial" panose="020B0604020202020204" pitchFamily="34" charset="0"/>
              <a:buChar char="•"/>
            </a:pPr>
            <a:r>
              <a:rPr lang="en-US" sz="2000" dirty="0"/>
              <a:t>What does this behaviour help my child to achieve?</a:t>
            </a:r>
          </a:p>
          <a:p>
            <a:pPr lvl="1" indent="-228600">
              <a:lnSpc>
                <a:spcPct val="90000"/>
              </a:lnSpc>
              <a:spcAft>
                <a:spcPts val="600"/>
              </a:spcAft>
              <a:buFont typeface="Arial" panose="020B0604020202020204" pitchFamily="34" charset="0"/>
              <a:buChar char="•"/>
            </a:pPr>
            <a:r>
              <a:rPr lang="en-US" sz="2000" dirty="0"/>
              <a:t>What might my child be most frightened of in this moment?</a:t>
            </a:r>
          </a:p>
        </p:txBody>
      </p:sp>
      <p:sp>
        <p:nvSpPr>
          <p:cNvPr id="12" name="TextBox 11">
            <a:extLst>
              <a:ext uri="{FF2B5EF4-FFF2-40B4-BE49-F238E27FC236}">
                <a16:creationId xmlns:a16="http://schemas.microsoft.com/office/drawing/2014/main" id="{E713F8FD-C9B3-4F14-94E0-53A3EE63EDA0}"/>
              </a:ext>
            </a:extLst>
          </p:cNvPr>
          <p:cNvSpPr txBox="1"/>
          <p:nvPr/>
        </p:nvSpPr>
        <p:spPr>
          <a:xfrm>
            <a:off x="6359704" y="6519446"/>
            <a:ext cx="5722705" cy="338554"/>
          </a:xfrm>
          <a:prstGeom prst="rect">
            <a:avLst/>
          </a:prstGeom>
          <a:noFill/>
        </p:spPr>
        <p:txBody>
          <a:bodyPr wrap="square" rtlCol="0">
            <a:spAutoFit/>
          </a:bodyPr>
          <a:lstStyle/>
          <a:p>
            <a:r>
              <a:rPr lang="en-GB" sz="1600" i="1" dirty="0"/>
              <a:t>Image credit: Beacon House T</a:t>
            </a:r>
            <a:r>
              <a:rPr lang="en-GB" sz="1600" b="0" i="1" dirty="0">
                <a:effectLst/>
              </a:rPr>
              <a:t>herapeutic Services &amp; Trauma Team </a:t>
            </a:r>
            <a:endParaRPr lang="en-GB" sz="1600" i="1" dirty="0"/>
          </a:p>
        </p:txBody>
      </p:sp>
      <p:pic>
        <p:nvPicPr>
          <p:cNvPr id="8" name="Graphic 7" descr="3d Glasses outline">
            <a:extLst>
              <a:ext uri="{FF2B5EF4-FFF2-40B4-BE49-F238E27FC236}">
                <a16:creationId xmlns:a16="http://schemas.microsoft.com/office/drawing/2014/main" id="{B9C2D2B7-00CB-4E7D-A8E5-BD4C103707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78881" y="2981358"/>
            <a:ext cx="1435562" cy="1435562"/>
          </a:xfrm>
          <a:prstGeom prst="rect">
            <a:avLst/>
          </a:prstGeom>
        </p:spPr>
      </p:pic>
    </p:spTree>
    <p:extLst>
      <p:ext uri="{BB962C8B-B14F-4D97-AF65-F5344CB8AC3E}">
        <p14:creationId xmlns:p14="http://schemas.microsoft.com/office/powerpoint/2010/main" val="421930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29E0B-5230-409B-B1C1-4A276719FC32}"/>
              </a:ext>
            </a:extLst>
          </p:cNvPr>
          <p:cNvSpPr>
            <a:spLocks noGrp="1"/>
          </p:cNvSpPr>
          <p:nvPr>
            <p:ph type="title"/>
          </p:nvPr>
        </p:nvSpPr>
        <p:spPr>
          <a:xfrm>
            <a:off x="572493" y="238539"/>
            <a:ext cx="11018520" cy="1434415"/>
          </a:xfrm>
        </p:spPr>
        <p:txBody>
          <a:bodyPr anchor="b">
            <a:normAutofit/>
          </a:bodyPr>
          <a:lstStyle/>
          <a:p>
            <a:r>
              <a:rPr lang="en-GB" sz="5400"/>
              <a:t>Childhood brain development</a:t>
            </a:r>
          </a:p>
        </p:txBody>
      </p:sp>
      <p:sp>
        <p:nvSpPr>
          <p:cNvPr id="10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395FF28-D651-47D6-BE0D-581F5E69B696}"/>
              </a:ext>
            </a:extLst>
          </p:cNvPr>
          <p:cNvSpPr>
            <a:spLocks noGrp="1"/>
          </p:cNvSpPr>
          <p:nvPr>
            <p:ph idx="1"/>
          </p:nvPr>
        </p:nvSpPr>
        <p:spPr>
          <a:xfrm>
            <a:off x="7455499" y="2068772"/>
            <a:ext cx="4689441" cy="2995467"/>
          </a:xfrm>
        </p:spPr>
        <p:txBody>
          <a:bodyPr anchor="t">
            <a:normAutofit/>
          </a:bodyPr>
          <a:lstStyle/>
          <a:p>
            <a:r>
              <a:rPr lang="en-GB" sz="2200" dirty="0"/>
              <a:t>At </a:t>
            </a:r>
            <a:r>
              <a:rPr lang="en-GB" sz="2200" b="1" dirty="0"/>
              <a:t>birth</a:t>
            </a:r>
            <a:r>
              <a:rPr lang="en-GB" sz="2200" dirty="0"/>
              <a:t>, we have the </a:t>
            </a:r>
            <a:r>
              <a:rPr lang="en-GB" sz="2200" dirty="0">
                <a:solidFill>
                  <a:srgbClr val="FFC000"/>
                </a:solidFill>
              </a:rPr>
              <a:t>reptilian brain (the brain stem), </a:t>
            </a:r>
            <a:r>
              <a:rPr lang="en-GB" sz="2200" dirty="0"/>
              <a:t>which controls many subconscious body functions (e.g., breathing, body temperature) and </a:t>
            </a:r>
            <a:r>
              <a:rPr lang="en-GB" sz="2200" dirty="0">
                <a:solidFill>
                  <a:srgbClr val="FF0000"/>
                </a:solidFill>
              </a:rPr>
              <a:t>the limbic system</a:t>
            </a:r>
            <a:r>
              <a:rPr lang="en-GB" sz="2200" dirty="0"/>
              <a:t>, particularly the </a:t>
            </a:r>
            <a:r>
              <a:rPr lang="en-GB" sz="2200" dirty="0">
                <a:solidFill>
                  <a:srgbClr val="FF0000"/>
                </a:solidFill>
              </a:rPr>
              <a:t>amygdala</a:t>
            </a:r>
            <a:r>
              <a:rPr lang="en-GB" sz="2200" dirty="0"/>
              <a:t>, which deals with threat, danger and emotions.</a:t>
            </a:r>
          </a:p>
          <a:p>
            <a:r>
              <a:rPr lang="en-GB" sz="2200" dirty="0"/>
              <a:t>Around </a:t>
            </a:r>
            <a:r>
              <a:rPr lang="en-GB" sz="2200" b="1" dirty="0"/>
              <a:t>age 10-12</a:t>
            </a:r>
            <a:r>
              <a:rPr lang="en-GB" sz="2200" dirty="0"/>
              <a:t>, the temporal lobes start to function like a radar.</a:t>
            </a:r>
          </a:p>
        </p:txBody>
      </p:sp>
      <p:pic>
        <p:nvPicPr>
          <p:cNvPr id="1028" name="Picture 4" descr="3 brain theory | Sales Academy">
            <a:extLst>
              <a:ext uri="{FF2B5EF4-FFF2-40B4-BE49-F238E27FC236}">
                <a16:creationId xmlns:a16="http://schemas.microsoft.com/office/drawing/2014/main" id="{7CCD26FB-2BAB-4239-AE36-3AF897E5C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63" t="-4455" r="2009" b="13804"/>
          <a:stretch/>
        </p:blipFill>
        <p:spPr bwMode="auto">
          <a:xfrm>
            <a:off x="572493" y="1911493"/>
            <a:ext cx="6883006" cy="2744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4BB30A-D6BA-4D46-B35A-65241BC6DDED}"/>
              </a:ext>
            </a:extLst>
          </p:cNvPr>
          <p:cNvSpPr txBox="1"/>
          <p:nvPr/>
        </p:nvSpPr>
        <p:spPr>
          <a:xfrm>
            <a:off x="572493" y="5092645"/>
            <a:ext cx="10868526" cy="1384995"/>
          </a:xfrm>
          <a:prstGeom prst="rect">
            <a:avLst/>
          </a:prstGeom>
          <a:noFill/>
        </p:spPr>
        <p:txBody>
          <a:bodyPr wrap="square" rtlCol="0">
            <a:spAutoFit/>
          </a:bodyPr>
          <a:lstStyle/>
          <a:p>
            <a:pPr marL="342900" indent="-342900">
              <a:buFont typeface="Arial" panose="020B0604020202020204" pitchFamily="34" charset="0"/>
              <a:buChar char="•"/>
            </a:pPr>
            <a:r>
              <a:rPr lang="en-GB" sz="2200" dirty="0"/>
              <a:t>The </a:t>
            </a:r>
            <a:r>
              <a:rPr lang="en-GB" sz="2200" dirty="0">
                <a:solidFill>
                  <a:schemeClr val="accent4"/>
                </a:solidFill>
              </a:rPr>
              <a:t>prefrontal cortex</a:t>
            </a:r>
            <a:r>
              <a:rPr lang="en-GB" sz="2200" dirty="0"/>
              <a:t>, responsible for higher-order cognitive processes and executive functioning (e.g., planning, impulse control, empathy, decision-making, problem-solving), is not fully developed until the </a:t>
            </a:r>
            <a:r>
              <a:rPr lang="en-GB" sz="2200" b="1" dirty="0"/>
              <a:t>mid-20s</a:t>
            </a:r>
            <a:r>
              <a:rPr lang="en-GB" sz="2200" dirty="0"/>
              <a:t>. </a:t>
            </a:r>
          </a:p>
          <a:p>
            <a:endParaRPr lang="en-GB" dirty="0"/>
          </a:p>
        </p:txBody>
      </p:sp>
    </p:spTree>
    <p:extLst>
      <p:ext uri="{BB962C8B-B14F-4D97-AF65-F5344CB8AC3E}">
        <p14:creationId xmlns:p14="http://schemas.microsoft.com/office/powerpoint/2010/main" val="3822892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EC6A87-50B1-40F2-B189-61F9C0C055C5}"/>
              </a:ext>
            </a:extLst>
          </p:cNvPr>
          <p:cNvSpPr>
            <a:spLocks noGrp="1"/>
          </p:cNvSpPr>
          <p:nvPr>
            <p:ph type="title"/>
          </p:nvPr>
        </p:nvSpPr>
        <p:spPr>
          <a:xfrm>
            <a:off x="589560" y="856180"/>
            <a:ext cx="4560584" cy="1128068"/>
          </a:xfrm>
        </p:spPr>
        <p:txBody>
          <a:bodyPr anchor="ctr">
            <a:normAutofit/>
          </a:bodyPr>
          <a:lstStyle/>
          <a:p>
            <a:r>
              <a:rPr lang="en-GB" sz="3700"/>
              <a:t>We can think of the child’s brain as a car…</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2D6F00-CFD1-4787-9E80-5851FDE34103}"/>
              </a:ext>
            </a:extLst>
          </p:cNvPr>
          <p:cNvSpPr>
            <a:spLocks noGrp="1"/>
          </p:cNvSpPr>
          <p:nvPr>
            <p:ph idx="1"/>
          </p:nvPr>
        </p:nvSpPr>
        <p:spPr>
          <a:xfrm>
            <a:off x="590719" y="2330505"/>
            <a:ext cx="4559425" cy="3979585"/>
          </a:xfrm>
        </p:spPr>
        <p:txBody>
          <a:bodyPr anchor="ctr">
            <a:normAutofit/>
          </a:bodyPr>
          <a:lstStyle/>
          <a:p>
            <a:r>
              <a:rPr lang="en-GB" sz="2000" dirty="0"/>
              <a:t>A primary school-aged child has a </a:t>
            </a:r>
            <a:r>
              <a:rPr lang="en-GB" sz="2000" b="1" dirty="0"/>
              <a:t>powerful engine </a:t>
            </a:r>
            <a:r>
              <a:rPr lang="en-GB" sz="2000" dirty="0"/>
              <a:t>(the emotion centre of the brain)</a:t>
            </a:r>
          </a:p>
          <a:p>
            <a:r>
              <a:rPr lang="en-GB" sz="2000" dirty="0"/>
              <a:t>By age 10/11, the </a:t>
            </a:r>
            <a:r>
              <a:rPr lang="en-GB" sz="2000" b="1" dirty="0"/>
              <a:t>accelerator pedal </a:t>
            </a:r>
            <a:r>
              <a:rPr lang="en-GB" sz="2000" dirty="0"/>
              <a:t>is functioning reasonably well (the detector part that can tell when people are going off script based on memories of similar situations)</a:t>
            </a:r>
          </a:p>
          <a:p>
            <a:r>
              <a:rPr lang="en-GB" sz="2000" dirty="0"/>
              <a:t>However, the </a:t>
            </a:r>
            <a:r>
              <a:rPr lang="en-GB" sz="2000" b="1" dirty="0"/>
              <a:t>braking system </a:t>
            </a:r>
            <a:r>
              <a:rPr lang="en-GB" sz="2000" dirty="0"/>
              <a:t>is only half-ready, so it can be very hard for the child to stop and think when the engine is revving and they are accelerating hard (i.e. experiencing big emotions).</a:t>
            </a:r>
          </a:p>
          <a:p>
            <a:endParaRPr lang="en-GB" sz="20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80CE310-0A43-4848-A1C1-CBCF0DB2AF85}"/>
              </a:ext>
            </a:extLst>
          </p:cNvPr>
          <p:cNvPicPr>
            <a:picLocks noChangeAspect="1"/>
          </p:cNvPicPr>
          <p:nvPr/>
        </p:nvPicPr>
        <p:blipFill rotWithShape="1">
          <a:blip r:embed="rId3"/>
          <a:srcRect l="26978"/>
          <a:stretch/>
        </p:blipFill>
        <p:spPr>
          <a:xfrm>
            <a:off x="5977788" y="799352"/>
            <a:ext cx="5425410" cy="5259296"/>
          </a:xfrm>
          <a:prstGeom prst="rect">
            <a:avLst/>
          </a:prstGeom>
        </p:spPr>
      </p:pic>
      <p:pic>
        <p:nvPicPr>
          <p:cNvPr id="5" name="Picture 4">
            <a:extLst>
              <a:ext uri="{FF2B5EF4-FFF2-40B4-BE49-F238E27FC236}">
                <a16:creationId xmlns:a16="http://schemas.microsoft.com/office/drawing/2014/main" id="{2DEABBB1-BD85-4062-80BC-640701385F87}"/>
              </a:ext>
            </a:extLst>
          </p:cNvPr>
          <p:cNvPicPr>
            <a:picLocks noChangeAspect="1"/>
          </p:cNvPicPr>
          <p:nvPr/>
        </p:nvPicPr>
        <p:blipFill>
          <a:blip r:embed="rId4"/>
          <a:stretch>
            <a:fillRect/>
          </a:stretch>
        </p:blipFill>
        <p:spPr>
          <a:xfrm>
            <a:off x="8314882" y="606119"/>
            <a:ext cx="3319485" cy="1882527"/>
          </a:xfrm>
          <a:prstGeom prst="rect">
            <a:avLst/>
          </a:prstGeom>
        </p:spPr>
      </p:pic>
    </p:spTree>
    <p:extLst>
      <p:ext uri="{BB962C8B-B14F-4D97-AF65-F5344CB8AC3E}">
        <p14:creationId xmlns:p14="http://schemas.microsoft.com/office/powerpoint/2010/main" val="5067895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D8F1113-2E3C-46E3-B54F-B7F421EEF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65DDECC-A11E-434E-87B2-8997CD383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B54A4D14-513F-4121-92D3-5CCB468962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6C3411F1-AD17-499D-AFEF-2F300F6DF0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0BF2CBE-B1E9-4C42-89DC-C35E4E651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72C95A87-DCDB-41C4-B774-744B3ECBE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BCB97515-32FF-43A6-A51C-B140193ABB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C6379D3-7045-4B76-9409-6D23D753D0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7C324CDD-B30F-47DD-8627-E2171D5E83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1B1C1DE-4201-4989-BE65-41ADC2472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0A9092BE-A36C-4833-8E71-2850F4AF7C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806398CC-D327-4E06-838C-31119BD56F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E3F0C5B-76A9-4A8F-A1CB-35C0DE83A8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70A741CC-E736-448A-A94E-5C8BB9711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02722D1-549B-407E-BF75-2A1E8DB5BA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5CA8D742-18BD-41B5-9C00-FCFFAED257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8BF81081-4C33-488E-A37E-B95567D0BF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2F0DE0-CEBA-420B-8032-FB60893B8E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79C8D19E-E3D6-45A6-BCA2-5918A37D7A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43280283-E04A-43CA-BFA1-F285486A2F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38328CB6-0FC5-4AEA-BC7E-489267CB6F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CB9F029-B053-4A9D-8BBF-661524B4BD3F}"/>
              </a:ext>
            </a:extLst>
          </p:cNvPr>
          <p:cNvSpPr>
            <a:spLocks noGrp="1"/>
          </p:cNvSpPr>
          <p:nvPr>
            <p:ph type="title"/>
          </p:nvPr>
        </p:nvSpPr>
        <p:spPr>
          <a:xfrm>
            <a:off x="2088035" y="4907989"/>
            <a:ext cx="8081960" cy="943954"/>
          </a:xfrm>
        </p:spPr>
        <p:txBody>
          <a:bodyPr vert="horz" lIns="91440" tIns="45720" rIns="91440" bIns="45720" rtlCol="0" anchor="b">
            <a:normAutofit fontScale="90000"/>
          </a:bodyPr>
          <a:lstStyle/>
          <a:p>
            <a:pPr algn="ctr"/>
            <a:r>
              <a:rPr lang="en-US" sz="3100" kern="1200" dirty="0">
                <a:solidFill>
                  <a:schemeClr val="tx1"/>
                </a:solidFill>
                <a:latin typeface="+mj-lt"/>
                <a:ea typeface="+mj-ea"/>
                <a:cs typeface="+mj-cs"/>
              </a:rPr>
              <a:t>So, your child isn’t ‘mis’behaving on purpose, they are just operating from their “downstairs brain”…</a:t>
            </a:r>
          </a:p>
        </p:txBody>
      </p:sp>
      <p:sp>
        <p:nvSpPr>
          <p:cNvPr id="32" name="Isosceles Triangle 39">
            <a:extLst>
              <a:ext uri="{FF2B5EF4-FFF2-40B4-BE49-F238E27FC236}">
                <a16:creationId xmlns:a16="http://schemas.microsoft.com/office/drawing/2014/main" id="{4F37E7FB-7372-47E3-914E-7CF7E94B1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854C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16E168E2-3256-43A5-9298-9E5A6AE8F7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854C3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Dr Daniel Siegel presenting a Hand Model of the Brain">
            <a:hlinkClick r:id="" action="ppaction://media"/>
            <a:extLst>
              <a:ext uri="{FF2B5EF4-FFF2-40B4-BE49-F238E27FC236}">
                <a16:creationId xmlns:a16="http://schemas.microsoft.com/office/drawing/2014/main" id="{E421E081-4021-4C9A-85C1-B65FB248775F}"/>
              </a:ext>
            </a:extLst>
          </p:cNvPr>
          <p:cNvPicPr>
            <a:picLocks noGrp="1" noRot="1" noChangeAspect="1"/>
          </p:cNvPicPr>
          <p:nvPr>
            <p:ph idx="1"/>
            <a:videoFile r:link="rId1"/>
          </p:nvPr>
        </p:nvPicPr>
        <p:blipFill>
          <a:blip r:embed="rId4"/>
          <a:stretch>
            <a:fillRect/>
          </a:stretch>
        </p:blipFill>
        <p:spPr>
          <a:xfrm>
            <a:off x="3352800" y="1120792"/>
            <a:ext cx="5486400" cy="3099816"/>
          </a:xfrm>
          <a:prstGeom prst="rect">
            <a:avLst/>
          </a:prstGeom>
          <a:ln w="12700">
            <a:noFill/>
          </a:ln>
        </p:spPr>
      </p:pic>
    </p:spTree>
    <p:extLst>
      <p:ext uri="{BB962C8B-B14F-4D97-AF65-F5344CB8AC3E}">
        <p14:creationId xmlns:p14="http://schemas.microsoft.com/office/powerpoint/2010/main" val="498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10;&#10;Description automatically generated with medium confidence">
            <a:extLst>
              <a:ext uri="{FF2B5EF4-FFF2-40B4-BE49-F238E27FC236}">
                <a16:creationId xmlns:a16="http://schemas.microsoft.com/office/drawing/2014/main" id="{D665BFA3-9A31-48A0-BC4D-5CA2419A5E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8461" y="386743"/>
            <a:ext cx="5830522" cy="6057685"/>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02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D65383-EC43-418B-AE96-22DF88CEBA9B}"/>
              </a:ext>
            </a:extLst>
          </p:cNvPr>
          <p:cNvSpPr>
            <a:spLocks noGrp="1"/>
          </p:cNvSpPr>
          <p:nvPr>
            <p:ph type="title"/>
          </p:nvPr>
        </p:nvSpPr>
        <p:spPr>
          <a:xfrm>
            <a:off x="6487508" y="168503"/>
            <a:ext cx="4765949" cy="1454051"/>
          </a:xfrm>
        </p:spPr>
        <p:txBody>
          <a:bodyPr>
            <a:normAutofit/>
          </a:bodyPr>
          <a:lstStyle/>
          <a:p>
            <a:r>
              <a:rPr lang="en-GB" sz="3600" dirty="0"/>
              <a:t>Children’s learning: the basics</a:t>
            </a:r>
          </a:p>
        </p:txBody>
      </p:sp>
      <p:grpSp>
        <p:nvGrpSpPr>
          <p:cNvPr id="13" name="Group 12">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4" name="Freeform: Shape 13">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Are We Still Attention-Seeking Babies? | by Simiran | Medium">
            <a:extLst>
              <a:ext uri="{FF2B5EF4-FFF2-40B4-BE49-F238E27FC236}">
                <a16:creationId xmlns:a16="http://schemas.microsoft.com/office/drawing/2014/main" id="{C6787DCC-4CDA-4DDC-8C51-3779C56883B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61" r="13340" b="-2"/>
          <a:stretch/>
        </p:blipFill>
        <p:spPr bwMode="auto">
          <a:xfrm>
            <a:off x="938543" y="1219007"/>
            <a:ext cx="3314958" cy="44199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4EF7928-65ED-4BD5-9BB9-06A0EA6D02AE}"/>
              </a:ext>
            </a:extLst>
          </p:cNvPr>
          <p:cNvSpPr>
            <a:spLocks noGrp="1"/>
          </p:cNvSpPr>
          <p:nvPr>
            <p:ph idx="1"/>
          </p:nvPr>
        </p:nvSpPr>
        <p:spPr>
          <a:xfrm>
            <a:off x="6621072" y="1791056"/>
            <a:ext cx="4957903" cy="4722760"/>
          </a:xfrm>
        </p:spPr>
        <p:txBody>
          <a:bodyPr anchor="t">
            <a:normAutofit fontScale="85000" lnSpcReduction="20000"/>
          </a:bodyPr>
          <a:lstStyle/>
          <a:p>
            <a:r>
              <a:rPr lang="en-US" sz="2400" dirty="0"/>
              <a:t>Fundamentally, </a:t>
            </a:r>
            <a:r>
              <a:rPr lang="en-US" sz="2400" b="1" dirty="0"/>
              <a:t>children want attention </a:t>
            </a:r>
            <a:r>
              <a:rPr lang="en-US" sz="2400" dirty="0"/>
              <a:t>from their parents and from other people. </a:t>
            </a:r>
          </a:p>
          <a:p>
            <a:pPr eaLnBrk="1" hangingPunct="1">
              <a:buFont typeface="Wingdings" pitchFamily="2" charset="2"/>
              <a:buNone/>
            </a:pPr>
            <a:endParaRPr lang="en-GB" altLang="en-US" sz="2400" dirty="0"/>
          </a:p>
          <a:p>
            <a:pPr eaLnBrk="1" hangingPunct="1"/>
            <a:r>
              <a:rPr lang="en-GB" altLang="en-US" sz="2400" dirty="0"/>
              <a:t>Children typically learn by copying/experimentation.</a:t>
            </a:r>
          </a:p>
          <a:p>
            <a:pPr eaLnBrk="1" hangingPunct="1">
              <a:buFont typeface="Wingdings" pitchFamily="2" charset="2"/>
              <a:buNone/>
            </a:pPr>
            <a:endParaRPr lang="en-GB" altLang="en-US" sz="2400" dirty="0"/>
          </a:p>
          <a:p>
            <a:pPr eaLnBrk="1" hangingPunct="1"/>
            <a:r>
              <a:rPr lang="en-GB" altLang="en-US" sz="2400" dirty="0"/>
              <a:t>Behaviours that are </a:t>
            </a:r>
            <a:r>
              <a:rPr lang="en-GB" altLang="en-US" sz="2400" b="1" dirty="0"/>
              <a:t>reinforced</a:t>
            </a:r>
            <a:r>
              <a:rPr lang="en-GB" altLang="en-US" sz="2400" dirty="0"/>
              <a:t> are </a:t>
            </a:r>
            <a:r>
              <a:rPr lang="en-GB" altLang="en-US" sz="2400" b="1" dirty="0"/>
              <a:t>more likely to occur </a:t>
            </a:r>
            <a:r>
              <a:rPr lang="en-GB" altLang="en-US" sz="2400" dirty="0"/>
              <a:t>(conditioning).</a:t>
            </a:r>
          </a:p>
          <a:p>
            <a:pPr marL="0" indent="0" eaLnBrk="1" hangingPunct="1">
              <a:buNone/>
            </a:pPr>
            <a:endParaRPr lang="en-GB" altLang="en-US" sz="2400" dirty="0"/>
          </a:p>
          <a:p>
            <a:pPr eaLnBrk="1" hangingPunct="1"/>
            <a:r>
              <a:rPr lang="en-GB" altLang="en-US" sz="2400" dirty="0"/>
              <a:t>Behaviours that are </a:t>
            </a:r>
            <a:r>
              <a:rPr lang="en-GB" altLang="en-US" sz="2400" b="1" dirty="0"/>
              <a:t>ignored </a:t>
            </a:r>
            <a:r>
              <a:rPr lang="en-GB" altLang="en-US" sz="2400" dirty="0"/>
              <a:t>(i.e., not reinforced) are </a:t>
            </a:r>
            <a:r>
              <a:rPr lang="en-GB" altLang="en-US" sz="2400" b="1" dirty="0"/>
              <a:t>less likely to occur.</a:t>
            </a:r>
          </a:p>
          <a:p>
            <a:pPr eaLnBrk="1" hangingPunct="1">
              <a:buFont typeface="Wingdings" pitchFamily="2" charset="2"/>
              <a:buNone/>
            </a:pPr>
            <a:endParaRPr lang="en-GB" altLang="en-US" sz="2400" dirty="0"/>
          </a:p>
          <a:p>
            <a:pPr eaLnBrk="1" hangingPunct="1"/>
            <a:r>
              <a:rPr lang="en-GB" altLang="en-US" sz="2400" dirty="0"/>
              <a:t>Conditioning is the </a:t>
            </a:r>
            <a:r>
              <a:rPr lang="en-GB" altLang="en-US" sz="2400" b="1" dirty="0"/>
              <a:t>pairing of the reinforcer (stimuli) with the behaviour </a:t>
            </a:r>
            <a:r>
              <a:rPr lang="en-GB" altLang="en-US" sz="2400" dirty="0"/>
              <a:t>a child displays.</a:t>
            </a:r>
          </a:p>
          <a:p>
            <a:endParaRPr lang="en-GB" sz="1100" dirty="0">
              <a:solidFill>
                <a:schemeClr val="tx2"/>
              </a:solidFill>
            </a:endParaRPr>
          </a:p>
        </p:txBody>
      </p:sp>
    </p:spTree>
    <p:extLst>
      <p:ext uri="{BB962C8B-B14F-4D97-AF65-F5344CB8AC3E}">
        <p14:creationId xmlns:p14="http://schemas.microsoft.com/office/powerpoint/2010/main" val="21349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1BCF-AFFB-49B2-ABC7-B02457AA89AC}"/>
              </a:ext>
            </a:extLst>
          </p:cNvPr>
          <p:cNvSpPr>
            <a:spLocks noGrp="1"/>
          </p:cNvSpPr>
          <p:nvPr>
            <p:ph type="title"/>
          </p:nvPr>
        </p:nvSpPr>
        <p:spPr>
          <a:xfrm>
            <a:off x="572493" y="238539"/>
            <a:ext cx="11047013" cy="1434415"/>
          </a:xfrm>
        </p:spPr>
        <p:txBody>
          <a:bodyPr anchor="b">
            <a:normAutofit/>
          </a:bodyPr>
          <a:lstStyle/>
          <a:p>
            <a:r>
              <a:rPr lang="en-GB" sz="4500" dirty="0"/>
              <a:t>Children’s learning: the basics</a:t>
            </a:r>
          </a:p>
        </p:txBody>
      </p:sp>
      <p:sp>
        <p:nvSpPr>
          <p:cNvPr id="3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F60AFF-2091-410D-A86F-1BEFFC1FB542}"/>
              </a:ext>
            </a:extLst>
          </p:cNvPr>
          <p:cNvPicPr>
            <a:picLocks noChangeAspect="1"/>
          </p:cNvPicPr>
          <p:nvPr/>
        </p:nvPicPr>
        <p:blipFill rotWithShape="1">
          <a:blip r:embed="rId3">
            <a:extLst>
              <a:ext uri="{28A0092B-C50C-407E-A947-70E740481C1C}">
                <a14:useLocalDpi xmlns:a14="http://schemas.microsoft.com/office/drawing/2010/main" val="0"/>
              </a:ext>
            </a:extLst>
          </a:blip>
          <a:srcRect r="29396"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355F9389-112B-4B93-ACD9-E53B91226F37}"/>
              </a:ext>
            </a:extLst>
          </p:cNvPr>
          <p:cNvSpPr>
            <a:spLocks noGrp="1"/>
          </p:cNvSpPr>
          <p:nvPr>
            <p:ph idx="1"/>
          </p:nvPr>
        </p:nvSpPr>
        <p:spPr>
          <a:xfrm>
            <a:off x="4905955" y="2071316"/>
            <a:ext cx="6713552" cy="4114800"/>
          </a:xfrm>
        </p:spPr>
        <p:txBody>
          <a:bodyPr anchor="t">
            <a:normAutofit/>
          </a:bodyPr>
          <a:lstStyle/>
          <a:p>
            <a:pPr>
              <a:lnSpc>
                <a:spcPct val="100000"/>
              </a:lnSpc>
            </a:pPr>
            <a:r>
              <a:rPr lang="en-GB" altLang="en-US" sz="2000" dirty="0"/>
              <a:t>Any reaction/ stimuli that encourages a behaviour is known as a positive reinforcer.</a:t>
            </a:r>
          </a:p>
          <a:p>
            <a:pPr>
              <a:lnSpc>
                <a:spcPct val="100000"/>
              </a:lnSpc>
            </a:pPr>
            <a:r>
              <a:rPr lang="en-GB" altLang="en-US" sz="2000" dirty="0"/>
              <a:t>For young children, </a:t>
            </a:r>
            <a:r>
              <a:rPr lang="en-GB" altLang="en-US" sz="2000" b="1" dirty="0"/>
              <a:t>parental attention is one of the most powerful reinforcers</a:t>
            </a:r>
            <a:r>
              <a:rPr lang="en-GB" altLang="en-US" sz="2000" dirty="0"/>
              <a:t>. </a:t>
            </a:r>
          </a:p>
          <a:p>
            <a:pPr>
              <a:lnSpc>
                <a:spcPct val="100000"/>
              </a:lnSpc>
            </a:pPr>
            <a:r>
              <a:rPr lang="en-GB" altLang="en-US" sz="2000" b="1" dirty="0"/>
              <a:t>The child will repeat the behaviour to gain further positive reinforcers </a:t>
            </a:r>
            <a:r>
              <a:rPr lang="en-GB" altLang="en-US" sz="2000" dirty="0"/>
              <a:t>from the parent.</a:t>
            </a:r>
          </a:p>
          <a:p>
            <a:pPr>
              <a:lnSpc>
                <a:spcPct val="100000"/>
              </a:lnSpc>
            </a:pPr>
            <a:r>
              <a:rPr lang="en-GB" altLang="en-US" sz="2000" dirty="0"/>
              <a:t>Even </a:t>
            </a:r>
            <a:r>
              <a:rPr lang="en-GB" altLang="en-US" sz="2000" b="1" dirty="0"/>
              <a:t>negative</a:t>
            </a:r>
            <a:r>
              <a:rPr lang="en-GB" altLang="en-US" sz="2000" dirty="0"/>
              <a:t> responses (e.g. shouting etc.) can be positive reinforcers (i.e.,  make a behaviour more likely to be repeated). </a:t>
            </a:r>
          </a:p>
          <a:p>
            <a:pPr>
              <a:lnSpc>
                <a:spcPct val="100000"/>
              </a:lnSpc>
            </a:pPr>
            <a:r>
              <a:rPr lang="en-GB" altLang="en-US" sz="2000" dirty="0"/>
              <a:t>The removal of an aversive stimuli is known as a negative reinforcer.</a:t>
            </a:r>
          </a:p>
          <a:p>
            <a:endParaRPr lang="en-GB" altLang="en-US" sz="2200" dirty="0"/>
          </a:p>
          <a:p>
            <a:endParaRPr lang="en-GB" sz="2200" dirty="0"/>
          </a:p>
        </p:txBody>
      </p:sp>
    </p:spTree>
    <p:extLst>
      <p:ext uri="{BB962C8B-B14F-4D97-AF65-F5344CB8AC3E}">
        <p14:creationId xmlns:p14="http://schemas.microsoft.com/office/powerpoint/2010/main" val="3282998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EC9858-32CA-43A5-A089-04DB23884215}"/>
              </a:ext>
            </a:extLst>
          </p:cNvPr>
          <p:cNvSpPr>
            <a:spLocks noGrp="1"/>
          </p:cNvSpPr>
          <p:nvPr>
            <p:ph type="title"/>
          </p:nvPr>
        </p:nvSpPr>
        <p:spPr>
          <a:xfrm>
            <a:off x="1152653" y="1791192"/>
            <a:ext cx="4036334" cy="2387600"/>
          </a:xfrm>
        </p:spPr>
        <p:txBody>
          <a:bodyPr vert="horz" lIns="91440" tIns="45720" rIns="91440" bIns="45720" rtlCol="0" anchor="t">
            <a:normAutofit/>
          </a:bodyPr>
          <a:lstStyle/>
          <a:p>
            <a:r>
              <a:rPr lang="en-US" sz="3800" kern="1200" dirty="0">
                <a:solidFill>
                  <a:schemeClr val="tx1"/>
                </a:solidFill>
                <a:latin typeface="+mj-lt"/>
                <a:ea typeface="+mj-ea"/>
                <a:cs typeface="+mj-cs"/>
              </a:rPr>
              <a:t>Introduction to key principles of the ‘Incredible Years’ parenting pyramid</a:t>
            </a:r>
          </a:p>
        </p:txBody>
      </p:sp>
      <p:sp>
        <p:nvSpPr>
          <p:cNvPr id="3" name="Content Placeholder 2">
            <a:extLst>
              <a:ext uri="{FF2B5EF4-FFF2-40B4-BE49-F238E27FC236}">
                <a16:creationId xmlns:a16="http://schemas.microsoft.com/office/drawing/2014/main" id="{188D07D1-8F5A-4497-ADC0-E682EC3A90D9}"/>
              </a:ext>
            </a:extLst>
          </p:cNvPr>
          <p:cNvSpPr>
            <a:spLocks noGrp="1"/>
          </p:cNvSpPr>
          <p:nvPr>
            <p:ph idx="1"/>
          </p:nvPr>
        </p:nvSpPr>
        <p:spPr>
          <a:xfrm>
            <a:off x="1250546" y="4176002"/>
            <a:ext cx="2812167" cy="801112"/>
          </a:xfrm>
        </p:spPr>
        <p:txBody>
          <a:bodyPr vert="horz" lIns="91440" tIns="45720" rIns="91440" bIns="45720" rtlCol="0" anchor="b">
            <a:normAutofit/>
          </a:bodyPr>
          <a:lstStyle/>
          <a:p>
            <a:pPr marL="0" indent="0">
              <a:buNone/>
            </a:pPr>
            <a:r>
              <a:rPr lang="en-US" sz="2200" kern="1200" dirty="0">
                <a:solidFill>
                  <a:schemeClr val="accent4"/>
                </a:solidFill>
                <a:latin typeface="+mn-lt"/>
                <a:ea typeface="+mn-ea"/>
                <a:cs typeface="+mn-cs"/>
              </a:rPr>
              <a:t>Developed by Carolyn Webster-Stratton</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6091C57D-2B2A-470D-A788-A9CC72559E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184" b="19642"/>
          <a:stretch/>
        </p:blipFill>
        <p:spPr bwMode="auto">
          <a:xfrm>
            <a:off x="5922492" y="815891"/>
            <a:ext cx="5536001" cy="5167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77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7A46-08F4-486A-8F0F-7DCDD5254250}"/>
              </a:ext>
            </a:extLst>
          </p:cNvPr>
          <p:cNvSpPr>
            <a:spLocks noGrp="1"/>
          </p:cNvSpPr>
          <p:nvPr>
            <p:ph type="title"/>
          </p:nvPr>
        </p:nvSpPr>
        <p:spPr>
          <a:xfrm>
            <a:off x="6427337" y="822960"/>
            <a:ext cx="5138808" cy="3352473"/>
          </a:xfrm>
          <a:noFill/>
        </p:spPr>
        <p:txBody>
          <a:bodyPr vert="horz" lIns="91440" tIns="45720" rIns="91440" bIns="45720" rtlCol="0" anchor="b">
            <a:normAutofit/>
          </a:bodyPr>
          <a:lstStyle/>
          <a:p>
            <a:pPr algn="ctr"/>
            <a:r>
              <a:rPr lang="en-US" sz="5600" kern="1200" dirty="0">
                <a:solidFill>
                  <a:schemeClr val="tx1"/>
                </a:solidFill>
                <a:latin typeface="+mj-lt"/>
                <a:ea typeface="+mj-ea"/>
                <a:cs typeface="+mj-cs"/>
              </a:rPr>
              <a:t>What do you hope to get out of this workshop? </a:t>
            </a:r>
          </a:p>
        </p:txBody>
      </p:sp>
      <p:sp>
        <p:nvSpPr>
          <p:cNvPr id="3" name="Content Placeholder 2">
            <a:extLst>
              <a:ext uri="{FF2B5EF4-FFF2-40B4-BE49-F238E27FC236}">
                <a16:creationId xmlns:a16="http://schemas.microsoft.com/office/drawing/2014/main" id="{81B555E3-A36F-481F-B526-A5D5BFAAB20F}"/>
              </a:ext>
            </a:extLst>
          </p:cNvPr>
          <p:cNvSpPr>
            <a:spLocks noGrp="1"/>
          </p:cNvSpPr>
          <p:nvPr>
            <p:ph idx="1"/>
          </p:nvPr>
        </p:nvSpPr>
        <p:spPr>
          <a:xfrm>
            <a:off x="6559417" y="4888667"/>
            <a:ext cx="5138809" cy="861893"/>
          </a:xfrm>
          <a:noFill/>
        </p:spPr>
        <p:txBody>
          <a:bodyPr vert="horz" lIns="91440" tIns="45720" rIns="91440" bIns="45720" rtlCol="0">
            <a:normAutofit/>
          </a:bodyPr>
          <a:lstStyle/>
          <a:p>
            <a:pPr marL="0" indent="0" algn="ctr">
              <a:buNone/>
            </a:pPr>
            <a:r>
              <a:rPr lang="en-US" sz="2400" kern="1200" dirty="0">
                <a:solidFill>
                  <a:schemeClr val="accent1"/>
                </a:solidFill>
                <a:latin typeface="+mn-lt"/>
                <a:ea typeface="+mn-ea"/>
                <a:cs typeface="+mn-cs"/>
              </a:rPr>
              <a:t>Please type your answer in the chat or unmute</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peech">
            <a:extLst>
              <a:ext uri="{FF2B5EF4-FFF2-40B4-BE49-F238E27FC236}">
                <a16:creationId xmlns:a16="http://schemas.microsoft.com/office/drawing/2014/main" id="{E4F0A16E-DEED-4522-A340-F3AB27234E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2119012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A6AE-1771-4E75-B93F-56ABE17D6096}"/>
              </a:ext>
            </a:extLst>
          </p:cNvPr>
          <p:cNvSpPr>
            <a:spLocks noGrp="1"/>
          </p:cNvSpPr>
          <p:nvPr>
            <p:ph type="title"/>
          </p:nvPr>
        </p:nvSpPr>
        <p:spPr/>
        <p:txBody>
          <a:bodyPr/>
          <a:lstStyle/>
          <a:p>
            <a:r>
              <a:rPr lang="en-GB" dirty="0"/>
              <a:t>Put simply … </a:t>
            </a:r>
          </a:p>
        </p:txBody>
      </p:sp>
      <p:pic>
        <p:nvPicPr>
          <p:cNvPr id="4" name="Picture 4">
            <a:extLst>
              <a:ext uri="{FF2B5EF4-FFF2-40B4-BE49-F238E27FC236}">
                <a16:creationId xmlns:a16="http://schemas.microsoft.com/office/drawing/2014/main" id="{DD20C9C8-A739-4B9F-9594-03D314C773C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868" y="681037"/>
            <a:ext cx="4319949"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a:extLst>
              <a:ext uri="{FF2B5EF4-FFF2-40B4-BE49-F238E27FC236}">
                <a16:creationId xmlns:a16="http://schemas.microsoft.com/office/drawing/2014/main" id="{1D02FBAE-A759-4AEA-B3ED-F236B0AE96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5766" y="5578077"/>
            <a:ext cx="388393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a:extLst>
              <a:ext uri="{FF2B5EF4-FFF2-40B4-BE49-F238E27FC236}">
                <a16:creationId xmlns:a16="http://schemas.microsoft.com/office/drawing/2014/main" id="{47723F7C-525A-4007-907E-618DED8157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582" y="4655381"/>
            <a:ext cx="3162300" cy="691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a:extLst>
              <a:ext uri="{FF2B5EF4-FFF2-40B4-BE49-F238E27FC236}">
                <a16:creationId xmlns:a16="http://schemas.microsoft.com/office/drawing/2014/main" id="{29E15C90-3EF6-4674-AB0A-E8095FFA6F8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94014" y="3779665"/>
            <a:ext cx="2039684" cy="64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a:extLst>
              <a:ext uri="{FF2B5EF4-FFF2-40B4-BE49-F238E27FC236}">
                <a16:creationId xmlns:a16="http://schemas.microsoft.com/office/drawing/2014/main" id="{7D1C4090-BEF7-4014-B7E5-80D6E0E727D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2095" y="3029160"/>
            <a:ext cx="1387494" cy="28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a:extLst>
              <a:ext uri="{FF2B5EF4-FFF2-40B4-BE49-F238E27FC236}">
                <a16:creationId xmlns:a16="http://schemas.microsoft.com/office/drawing/2014/main" id="{B8BCEB8F-B1FF-49E9-A143-BAE742F9604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8214" y="2043149"/>
            <a:ext cx="76200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3C4D00B0-FAB9-4154-909C-A4432C7D5DD4}"/>
              </a:ext>
            </a:extLst>
          </p:cNvPr>
          <p:cNvSpPr txBox="1"/>
          <p:nvPr/>
        </p:nvSpPr>
        <p:spPr>
          <a:xfrm>
            <a:off x="7199897" y="2098402"/>
            <a:ext cx="1771650" cy="369332"/>
          </a:xfrm>
          <a:prstGeom prst="rect">
            <a:avLst/>
          </a:prstGeom>
          <a:noFill/>
        </p:spPr>
        <p:txBody>
          <a:bodyPr wrap="square" rtlCol="0">
            <a:spAutoFit/>
          </a:bodyPr>
          <a:lstStyle/>
          <a:p>
            <a:r>
              <a:rPr lang="en-GB" b="1" dirty="0"/>
              <a:t>(or “Time-in”)</a:t>
            </a:r>
          </a:p>
        </p:txBody>
      </p:sp>
    </p:spTree>
    <p:extLst>
      <p:ext uri="{BB962C8B-B14F-4D97-AF65-F5344CB8AC3E}">
        <p14:creationId xmlns:p14="http://schemas.microsoft.com/office/powerpoint/2010/main" val="32654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8B037D2-053C-4C04-BF5C-D68A95832AF4}"/>
              </a:ext>
            </a:extLst>
          </p:cNvPr>
          <p:cNvSpPr>
            <a:spLocks noGrp="1"/>
          </p:cNvSpPr>
          <p:nvPr>
            <p:ph idx="1"/>
          </p:nvPr>
        </p:nvSpPr>
        <p:spPr>
          <a:xfrm>
            <a:off x="965202" y="1772120"/>
            <a:ext cx="5130798" cy="4660892"/>
          </a:xfrm>
        </p:spPr>
        <p:txBody>
          <a:bodyPr>
            <a:normAutofit fontScale="70000" lnSpcReduction="20000"/>
          </a:bodyPr>
          <a:lstStyle/>
          <a:p>
            <a:r>
              <a:rPr lang="en-GB" altLang="en-US" sz="2900" dirty="0">
                <a:solidFill>
                  <a:srgbClr val="00B050"/>
                </a:solidFill>
              </a:rPr>
              <a:t>Do </a:t>
            </a:r>
            <a:r>
              <a:rPr lang="en-GB" altLang="en-US" sz="2900" dirty="0"/>
              <a:t>let the child lead the play </a:t>
            </a:r>
          </a:p>
          <a:p>
            <a:endParaRPr lang="en-GB" altLang="en-US" sz="2900" dirty="0"/>
          </a:p>
          <a:p>
            <a:pPr eaLnBrk="1" hangingPunct="1"/>
            <a:r>
              <a:rPr lang="en-GB" altLang="en-US" sz="2900" dirty="0">
                <a:solidFill>
                  <a:srgbClr val="00B050"/>
                </a:solidFill>
              </a:rPr>
              <a:t>Do</a:t>
            </a:r>
            <a:r>
              <a:rPr lang="en-GB" altLang="en-US" sz="2900" dirty="0"/>
              <a:t> show interest and use descriptive commentary &amp; supportive comments </a:t>
            </a:r>
          </a:p>
          <a:p>
            <a:pPr marL="0" indent="0" eaLnBrk="1" hangingPunct="1">
              <a:buNone/>
            </a:pPr>
            <a:endParaRPr lang="en-GB" altLang="en-US" sz="2900" dirty="0"/>
          </a:p>
          <a:p>
            <a:pPr eaLnBrk="1" hangingPunct="1"/>
            <a:r>
              <a:rPr lang="en-GB" altLang="en-US" sz="2900" dirty="0">
                <a:solidFill>
                  <a:srgbClr val="00B050"/>
                </a:solidFill>
              </a:rPr>
              <a:t>Do </a:t>
            </a:r>
            <a:r>
              <a:rPr lang="en-GB" altLang="en-US" sz="2900" dirty="0"/>
              <a:t>give your child your undivided attention</a:t>
            </a:r>
          </a:p>
          <a:p>
            <a:pPr eaLnBrk="1" hangingPunct="1">
              <a:buFont typeface="Wingdings" pitchFamily="2" charset="2"/>
              <a:buNone/>
            </a:pPr>
            <a:endParaRPr lang="en-GB" altLang="en-US" sz="2900" dirty="0"/>
          </a:p>
          <a:p>
            <a:pPr eaLnBrk="1" hangingPunct="1"/>
            <a:r>
              <a:rPr lang="en-GB" altLang="en-US" sz="2900" dirty="0">
                <a:solidFill>
                  <a:srgbClr val="FF0000"/>
                </a:solidFill>
              </a:rPr>
              <a:t>Avoid</a:t>
            </a:r>
            <a:r>
              <a:rPr lang="en-GB" altLang="en-US" sz="2900" dirty="0"/>
              <a:t> teaching or giving commands</a:t>
            </a:r>
          </a:p>
          <a:p>
            <a:pPr eaLnBrk="1" hangingPunct="1">
              <a:buFont typeface="Wingdings" pitchFamily="2" charset="2"/>
              <a:buNone/>
            </a:pPr>
            <a:endParaRPr lang="en-GB" altLang="en-US" sz="2900" dirty="0"/>
          </a:p>
          <a:p>
            <a:pPr eaLnBrk="1" hangingPunct="1"/>
            <a:r>
              <a:rPr lang="en-GB" altLang="en-US" sz="2900" dirty="0">
                <a:solidFill>
                  <a:srgbClr val="FF0000"/>
                </a:solidFill>
              </a:rPr>
              <a:t>Avoid</a:t>
            </a:r>
            <a:r>
              <a:rPr lang="en-GB" altLang="en-US" sz="2900" dirty="0"/>
              <a:t> questions </a:t>
            </a:r>
          </a:p>
          <a:p>
            <a:pPr marL="0" indent="0" eaLnBrk="1" hangingPunct="1">
              <a:buNone/>
            </a:pPr>
            <a:endParaRPr lang="en-GB" altLang="en-US" sz="2900" dirty="0"/>
          </a:p>
          <a:p>
            <a:pPr eaLnBrk="1" hangingPunct="1"/>
            <a:r>
              <a:rPr lang="en-GB" altLang="en-US" sz="2900" dirty="0">
                <a:solidFill>
                  <a:srgbClr val="FF0000"/>
                </a:solidFill>
              </a:rPr>
              <a:t>Avoid </a:t>
            </a:r>
            <a:r>
              <a:rPr lang="en-GB" altLang="en-US" sz="2900" dirty="0"/>
              <a:t>criticising or competing </a:t>
            </a:r>
          </a:p>
          <a:p>
            <a:pPr eaLnBrk="1" hangingPunct="1">
              <a:buFont typeface="Wingdings" pitchFamily="2" charset="2"/>
              <a:buNone/>
            </a:pPr>
            <a:endParaRPr lang="en-GB" altLang="en-US" sz="2900" dirty="0"/>
          </a:p>
          <a:p>
            <a:pPr eaLnBrk="1" hangingPunct="1"/>
            <a:r>
              <a:rPr lang="en-GB" altLang="en-US" sz="2900" dirty="0"/>
              <a:t>Aim for at least 5-15 minutes per day</a:t>
            </a:r>
          </a:p>
          <a:p>
            <a:endParaRPr lang="en-GB" sz="2000" dirty="0"/>
          </a:p>
        </p:txBody>
      </p:sp>
      <p:sp>
        <p:nvSpPr>
          <p:cNvPr id="11" name="Freeform: Shape 10">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5">
            <a:extLst>
              <a:ext uri="{FF2B5EF4-FFF2-40B4-BE49-F238E27FC236}">
                <a16:creationId xmlns:a16="http://schemas.microsoft.com/office/drawing/2014/main" id="{E9064F77-744F-4283-B196-4AAC784666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74542" y="2105470"/>
            <a:ext cx="2938909" cy="321733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A4EE4A8-B86D-4CED-B02B-02751EB2A11A}"/>
              </a:ext>
            </a:extLst>
          </p:cNvPr>
          <p:cNvSpPr/>
          <p:nvPr/>
        </p:nvSpPr>
        <p:spPr>
          <a:xfrm>
            <a:off x="586525" y="424988"/>
            <a:ext cx="2300032" cy="1015663"/>
          </a:xfrm>
          <a:prstGeom prst="rect">
            <a:avLst/>
          </a:prstGeom>
          <a:noFill/>
        </p:spPr>
        <p:txBody>
          <a:bodyPr wrap="square" lIns="91440" tIns="45720" rIns="91440" bIns="45720">
            <a:spAutoFit/>
          </a:bodyPr>
          <a:lstStyle/>
          <a:p>
            <a:pPr algn="ctr"/>
            <a:r>
              <a:rPr lang="en-GB" sz="6000" b="1" dirty="0">
                <a:ln w="22225">
                  <a:solidFill>
                    <a:schemeClr val="accent2"/>
                  </a:solidFill>
                  <a:prstDash val="solid"/>
                </a:ln>
                <a:solidFill>
                  <a:schemeClr val="accent2">
                    <a:lumMod val="40000"/>
                    <a:lumOff val="60000"/>
                  </a:schemeClr>
                </a:solidFill>
              </a:rPr>
              <a:t>Play</a:t>
            </a:r>
          </a:p>
        </p:txBody>
      </p:sp>
    </p:spTree>
    <p:extLst>
      <p:ext uri="{BB962C8B-B14F-4D97-AF65-F5344CB8AC3E}">
        <p14:creationId xmlns:p14="http://schemas.microsoft.com/office/powerpoint/2010/main" val="2486273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0F7732-FFB5-4842-BC6B-CAA2C2F55463}"/>
              </a:ext>
            </a:extLst>
          </p:cNvPr>
          <p:cNvSpPr/>
          <p:nvPr/>
        </p:nvSpPr>
        <p:spPr>
          <a:xfrm>
            <a:off x="589560" y="856180"/>
            <a:ext cx="4560584" cy="112806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j-lt"/>
                <a:ea typeface="+mj-ea"/>
                <a:cs typeface="+mj-cs"/>
              </a:rPr>
              <a:t>Praise</a:t>
            </a:r>
          </a:p>
        </p:txBody>
      </p:sp>
      <p:grpSp>
        <p:nvGrpSpPr>
          <p:cNvPr id="16"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43F381-BAD8-45B4-A37D-6327D2F5AF90}"/>
              </a:ext>
            </a:extLst>
          </p:cNvPr>
          <p:cNvSpPr>
            <a:spLocks noGrp="1"/>
          </p:cNvSpPr>
          <p:nvPr>
            <p:ph idx="1"/>
          </p:nvPr>
        </p:nvSpPr>
        <p:spPr>
          <a:xfrm>
            <a:off x="444731" y="1984248"/>
            <a:ext cx="5095090" cy="4656582"/>
          </a:xfrm>
        </p:spPr>
        <p:txBody>
          <a:bodyPr vert="horz" lIns="91440" tIns="45720" rIns="91440" bIns="45720" rtlCol="0" anchor="ctr">
            <a:normAutofit/>
          </a:bodyPr>
          <a:lstStyle/>
          <a:p>
            <a:pPr>
              <a:lnSpc>
                <a:spcPct val="150000"/>
              </a:lnSpc>
            </a:pPr>
            <a:r>
              <a:rPr lang="en-US" altLang="en-US" sz="2000" dirty="0">
                <a:solidFill>
                  <a:srgbClr val="00B050"/>
                </a:solidFill>
              </a:rPr>
              <a:t>Do </a:t>
            </a:r>
            <a:r>
              <a:rPr lang="en-US" altLang="en-US" sz="2000" dirty="0"/>
              <a:t>wear “rose-coloured spectacles”.</a:t>
            </a:r>
          </a:p>
          <a:p>
            <a:pPr>
              <a:lnSpc>
                <a:spcPct val="150000"/>
              </a:lnSpc>
            </a:pPr>
            <a:r>
              <a:rPr lang="en-US" altLang="en-US" sz="2000" dirty="0">
                <a:solidFill>
                  <a:srgbClr val="00B050"/>
                </a:solidFill>
              </a:rPr>
              <a:t>Do</a:t>
            </a:r>
            <a:r>
              <a:rPr lang="en-US" altLang="en-US" sz="2000" dirty="0"/>
              <a:t> use specific &amp; labelled praise, and praise the behaviour you want to continue</a:t>
            </a:r>
          </a:p>
          <a:p>
            <a:pPr>
              <a:lnSpc>
                <a:spcPct val="150000"/>
              </a:lnSpc>
            </a:pPr>
            <a:r>
              <a:rPr lang="en-US" altLang="en-US" sz="2000" dirty="0">
                <a:solidFill>
                  <a:srgbClr val="00B050"/>
                </a:solidFill>
              </a:rPr>
              <a:t>Do </a:t>
            </a:r>
            <a:r>
              <a:rPr lang="en-US" altLang="en-US" sz="2000" dirty="0"/>
              <a:t>use a warm voice.</a:t>
            </a:r>
          </a:p>
          <a:p>
            <a:pPr>
              <a:lnSpc>
                <a:spcPct val="150000"/>
              </a:lnSpc>
            </a:pPr>
            <a:r>
              <a:rPr lang="en-US" altLang="en-US" sz="2000" dirty="0">
                <a:solidFill>
                  <a:srgbClr val="00B050"/>
                </a:solidFill>
              </a:rPr>
              <a:t>Do</a:t>
            </a:r>
            <a:r>
              <a:rPr lang="en-US" altLang="en-US" sz="2000" dirty="0"/>
              <a:t> praise immediately.</a:t>
            </a:r>
          </a:p>
          <a:p>
            <a:pPr>
              <a:lnSpc>
                <a:spcPct val="150000"/>
              </a:lnSpc>
            </a:pPr>
            <a:r>
              <a:rPr lang="en-US" altLang="en-US" sz="2000" dirty="0">
                <a:solidFill>
                  <a:srgbClr val="00B050"/>
                </a:solidFill>
              </a:rPr>
              <a:t>Do</a:t>
            </a:r>
            <a:r>
              <a:rPr lang="en-US" altLang="en-US" sz="2000" dirty="0"/>
              <a:t> try to model (e.g. “thank you!”)</a:t>
            </a:r>
          </a:p>
          <a:p>
            <a:pPr>
              <a:lnSpc>
                <a:spcPct val="150000"/>
              </a:lnSpc>
            </a:pPr>
            <a:r>
              <a:rPr lang="en-GB" sz="2000" dirty="0">
                <a:solidFill>
                  <a:srgbClr val="FF0000"/>
                </a:solidFill>
              </a:rPr>
              <a:t>Avoid</a:t>
            </a:r>
            <a:r>
              <a:rPr lang="en-GB" sz="2000" dirty="0"/>
              <a:t> “stings in the tail”.</a:t>
            </a:r>
          </a:p>
          <a:p>
            <a:pPr>
              <a:lnSpc>
                <a:spcPct val="150000"/>
              </a:lnSpc>
            </a:pPr>
            <a:r>
              <a:rPr lang="en-GB" sz="2000" dirty="0">
                <a:solidFill>
                  <a:srgbClr val="FF0000"/>
                </a:solidFill>
              </a:rPr>
              <a:t>Avoid</a:t>
            </a:r>
            <a:r>
              <a:rPr lang="en-GB" sz="2000" dirty="0"/>
              <a:t> waiting for perfection.</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Are you over-praising your child? | Parent">
            <a:extLst>
              <a:ext uri="{FF2B5EF4-FFF2-40B4-BE49-F238E27FC236}">
                <a16:creationId xmlns:a16="http://schemas.microsoft.com/office/drawing/2014/main" id="{A5455F35-1DE5-4D57-B656-CC763BCAE2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554"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9D1DB4C6-5952-45EB-B431-E12170DAD49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9815055">
            <a:off x="2890166" y="828456"/>
            <a:ext cx="1391891" cy="1010825"/>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67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DDA012-2C79-46A8-8D79-3F2B2485D295}"/>
              </a:ext>
            </a:extLst>
          </p:cNvPr>
          <p:cNvSpPr>
            <a:spLocks noGrp="1"/>
          </p:cNvSpPr>
          <p:nvPr>
            <p:ph idx="1"/>
          </p:nvPr>
        </p:nvSpPr>
        <p:spPr>
          <a:xfrm>
            <a:off x="741044" y="1709063"/>
            <a:ext cx="4771073" cy="574675"/>
          </a:xfrm>
        </p:spPr>
        <p:txBody>
          <a:bodyPr/>
          <a:lstStyle/>
          <a:p>
            <a:pPr marL="0" indent="0">
              <a:buNone/>
            </a:pPr>
            <a:r>
              <a:rPr lang="en-GB" dirty="0"/>
              <a:t>What’s wrong with …</a:t>
            </a:r>
          </a:p>
        </p:txBody>
      </p:sp>
      <p:sp>
        <p:nvSpPr>
          <p:cNvPr id="4" name="Title 3">
            <a:extLst>
              <a:ext uri="{FF2B5EF4-FFF2-40B4-BE49-F238E27FC236}">
                <a16:creationId xmlns:a16="http://schemas.microsoft.com/office/drawing/2014/main" id="{E224E5FC-0D1C-4EFA-9B48-956B8DDFEB42}"/>
              </a:ext>
            </a:extLst>
          </p:cNvPr>
          <p:cNvSpPr>
            <a:spLocks noGrp="1"/>
          </p:cNvSpPr>
          <p:nvPr>
            <p:ph type="title"/>
          </p:nvPr>
        </p:nvSpPr>
        <p:spPr>
          <a:xfrm>
            <a:off x="741044" y="309604"/>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mj-lt"/>
                <a:ea typeface="+mj-ea"/>
                <a:cs typeface="+mj-cs"/>
              </a:rPr>
              <a:t>Praise</a:t>
            </a:r>
          </a:p>
        </p:txBody>
      </p:sp>
      <p:pic>
        <p:nvPicPr>
          <p:cNvPr id="5122" name="Picture 2" descr="Text Box">
            <a:extLst>
              <a:ext uri="{FF2B5EF4-FFF2-40B4-BE49-F238E27FC236}">
                <a16:creationId xmlns:a16="http://schemas.microsoft.com/office/drawing/2014/main" id="{12D9F23A-487D-449A-9E1C-60A5F3885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587" y="2532746"/>
            <a:ext cx="1817735" cy="86296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Text Box">
            <a:extLst>
              <a:ext uri="{FF2B5EF4-FFF2-40B4-BE49-F238E27FC236}">
                <a16:creationId xmlns:a16="http://schemas.microsoft.com/office/drawing/2014/main" id="{68447FBE-079E-45BA-A9E9-BEC48065D1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7778" y="3758316"/>
            <a:ext cx="1754822" cy="95340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ext Box">
            <a:extLst>
              <a:ext uri="{FF2B5EF4-FFF2-40B4-BE49-F238E27FC236}">
                <a16:creationId xmlns:a16="http://schemas.microsoft.com/office/drawing/2014/main" id="{282523D3-568A-436F-98AD-D7C243F8C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7742" y="3174918"/>
            <a:ext cx="1783459" cy="862966"/>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Text Box">
            <a:extLst>
              <a:ext uri="{FF2B5EF4-FFF2-40B4-BE49-F238E27FC236}">
                <a16:creationId xmlns:a16="http://schemas.microsoft.com/office/drawing/2014/main" id="{CFA29759-74BF-47EF-88EC-0934F950DC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219" y="4112737"/>
            <a:ext cx="1826272" cy="862966"/>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Text Box">
            <a:extLst>
              <a:ext uri="{FF2B5EF4-FFF2-40B4-BE49-F238E27FC236}">
                <a16:creationId xmlns:a16="http://schemas.microsoft.com/office/drawing/2014/main" id="{A0297FEB-0F1B-4CA5-9086-0D5DDDAA2F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0600" y="2441595"/>
            <a:ext cx="2540090" cy="657226"/>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Text Box">
            <a:extLst>
              <a:ext uri="{FF2B5EF4-FFF2-40B4-BE49-F238E27FC236}">
                <a16:creationId xmlns:a16="http://schemas.microsoft.com/office/drawing/2014/main" id="{5EF3A538-0CD4-453E-AC8B-0421A16868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83852" y="5212199"/>
            <a:ext cx="1943677" cy="765691"/>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Text Box">
            <a:extLst>
              <a:ext uri="{FF2B5EF4-FFF2-40B4-BE49-F238E27FC236}">
                <a16:creationId xmlns:a16="http://schemas.microsoft.com/office/drawing/2014/main" id="{A673EC71-B0EC-4F0C-BD52-CC1E33107E7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4126" y="2262638"/>
            <a:ext cx="2007063" cy="1688061"/>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3CF6391E-3F97-4BF8-91C6-649F95560E5E}"/>
              </a:ext>
            </a:extLst>
          </p:cNvPr>
          <p:cNvSpPr txBox="1">
            <a:spLocks/>
          </p:cNvSpPr>
          <p:nvPr/>
        </p:nvSpPr>
        <p:spPr>
          <a:xfrm>
            <a:off x="6582727" y="1709063"/>
            <a:ext cx="4771073" cy="5746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Compared to…</a:t>
            </a:r>
          </a:p>
        </p:txBody>
      </p:sp>
      <p:cxnSp>
        <p:nvCxnSpPr>
          <p:cNvPr id="6" name="Straight Connector 5">
            <a:extLst>
              <a:ext uri="{FF2B5EF4-FFF2-40B4-BE49-F238E27FC236}">
                <a16:creationId xmlns:a16="http://schemas.microsoft.com/office/drawing/2014/main" id="{49AF7EDA-734E-47E1-A52C-221CF7BB26AA}"/>
              </a:ext>
            </a:extLst>
          </p:cNvPr>
          <p:cNvCxnSpPr/>
          <p:nvPr/>
        </p:nvCxnSpPr>
        <p:spPr>
          <a:xfrm>
            <a:off x="5749290" y="1537132"/>
            <a:ext cx="0" cy="490347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5133" name="Picture 13" descr="Text Box">
            <a:extLst>
              <a:ext uri="{FF2B5EF4-FFF2-40B4-BE49-F238E27FC236}">
                <a16:creationId xmlns:a16="http://schemas.microsoft.com/office/drawing/2014/main" id="{82B4F5AD-BDEA-4334-A8A4-5351B509B2C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06808" y="5285631"/>
            <a:ext cx="2057178" cy="61882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Text Box">
            <a:extLst>
              <a:ext uri="{FF2B5EF4-FFF2-40B4-BE49-F238E27FC236}">
                <a16:creationId xmlns:a16="http://schemas.microsoft.com/office/drawing/2014/main" id="{6749011E-1AE1-46DF-9C49-E9D4591A935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0907" y="3955864"/>
            <a:ext cx="1982485" cy="953409"/>
          </a:xfrm>
          <a:prstGeom prst="rect">
            <a:avLst/>
          </a:prstGeom>
          <a:noFill/>
          <a:extLst>
            <a:ext uri="{909E8E84-426E-40DD-AFC4-6F175D3DCCD1}">
              <a14:hiddenFill xmlns:a14="http://schemas.microsoft.com/office/drawing/2010/main">
                <a:solidFill>
                  <a:srgbClr val="FFFFFF"/>
                </a:solidFill>
              </a14:hiddenFill>
            </a:ext>
          </a:extLst>
        </p:spPr>
      </p:pic>
      <p:pic>
        <p:nvPicPr>
          <p:cNvPr id="5135" name="Picture 15" descr="Text Box">
            <a:extLst>
              <a:ext uri="{FF2B5EF4-FFF2-40B4-BE49-F238E27FC236}">
                <a16:creationId xmlns:a16="http://schemas.microsoft.com/office/drawing/2014/main" id="{F2407665-A7DB-47D9-B354-0E7B5DFF465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485748" y="5075008"/>
            <a:ext cx="1868033" cy="1303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31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27"/>
                                        </p:tgtEl>
                                        <p:attrNameLst>
                                          <p:attrName>style.visibility</p:attrName>
                                        </p:attrNameLst>
                                      </p:cBhvr>
                                      <p:to>
                                        <p:strVal val="visible"/>
                                      </p:to>
                                    </p:set>
                                    <p:anim calcmode="lin" valueType="num">
                                      <p:cBhvr additive="base">
                                        <p:cTn id="15" dur="500" fill="hold"/>
                                        <p:tgtEl>
                                          <p:spTgt spid="5127"/>
                                        </p:tgtEl>
                                        <p:attrNameLst>
                                          <p:attrName>ppt_x</p:attrName>
                                        </p:attrNameLst>
                                      </p:cBhvr>
                                      <p:tavLst>
                                        <p:tav tm="0">
                                          <p:val>
                                            <p:strVal val="#ppt_x"/>
                                          </p:val>
                                        </p:tav>
                                        <p:tav tm="100000">
                                          <p:val>
                                            <p:strVal val="#ppt_x"/>
                                          </p:val>
                                        </p:tav>
                                      </p:tavLst>
                                    </p:anim>
                                    <p:anim calcmode="lin" valueType="num">
                                      <p:cBhvr additive="base">
                                        <p:cTn id="16" dur="500" fill="hold"/>
                                        <p:tgtEl>
                                          <p:spTgt spid="51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 calcmode="lin" valueType="num">
                                      <p:cBhvr additive="base">
                                        <p:cTn id="19" dur="500" fill="hold"/>
                                        <p:tgtEl>
                                          <p:spTgt spid="5126"/>
                                        </p:tgtEl>
                                        <p:attrNameLst>
                                          <p:attrName>ppt_x</p:attrName>
                                        </p:attrNameLst>
                                      </p:cBhvr>
                                      <p:tavLst>
                                        <p:tav tm="0">
                                          <p:val>
                                            <p:strVal val="#ppt_x"/>
                                          </p:val>
                                        </p:tav>
                                        <p:tav tm="100000">
                                          <p:val>
                                            <p:strVal val="#ppt_x"/>
                                          </p:val>
                                        </p:tav>
                                      </p:tavLst>
                                    </p:anim>
                                    <p:anim calcmode="lin" valueType="num">
                                      <p:cBhvr additive="base">
                                        <p:cTn id="20" dur="500" fill="hold"/>
                                        <p:tgtEl>
                                          <p:spTgt spid="51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130"/>
                                        </p:tgtEl>
                                        <p:attrNameLst>
                                          <p:attrName>style.visibility</p:attrName>
                                        </p:attrNameLst>
                                      </p:cBhvr>
                                      <p:to>
                                        <p:strVal val="visible"/>
                                      </p:to>
                                    </p:set>
                                    <p:anim calcmode="lin" valueType="num">
                                      <p:cBhvr additive="base">
                                        <p:cTn id="23" dur="500" fill="hold"/>
                                        <p:tgtEl>
                                          <p:spTgt spid="5130"/>
                                        </p:tgtEl>
                                        <p:attrNameLst>
                                          <p:attrName>ppt_x</p:attrName>
                                        </p:attrNameLst>
                                      </p:cBhvr>
                                      <p:tavLst>
                                        <p:tav tm="0">
                                          <p:val>
                                            <p:strVal val="#ppt_x"/>
                                          </p:val>
                                        </p:tav>
                                        <p:tav tm="100000">
                                          <p:val>
                                            <p:strVal val="#ppt_x"/>
                                          </p:val>
                                        </p:tav>
                                      </p:tavLst>
                                    </p:anim>
                                    <p:anim calcmode="lin" valueType="num">
                                      <p:cBhvr additive="base">
                                        <p:cTn id="24" dur="500" fill="hold"/>
                                        <p:tgtEl>
                                          <p:spTgt spid="51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129"/>
                                        </p:tgtEl>
                                        <p:attrNameLst>
                                          <p:attrName>style.visibility</p:attrName>
                                        </p:attrNameLst>
                                      </p:cBhvr>
                                      <p:to>
                                        <p:strVal val="visible"/>
                                      </p:to>
                                    </p:set>
                                    <p:anim calcmode="lin" valueType="num">
                                      <p:cBhvr additive="base">
                                        <p:cTn id="33" dur="500" fill="hold"/>
                                        <p:tgtEl>
                                          <p:spTgt spid="5129"/>
                                        </p:tgtEl>
                                        <p:attrNameLst>
                                          <p:attrName>ppt_x</p:attrName>
                                        </p:attrNameLst>
                                      </p:cBhvr>
                                      <p:tavLst>
                                        <p:tav tm="0">
                                          <p:val>
                                            <p:strVal val="#ppt_x"/>
                                          </p:val>
                                        </p:tav>
                                        <p:tav tm="100000">
                                          <p:val>
                                            <p:strVal val="#ppt_x"/>
                                          </p:val>
                                        </p:tav>
                                      </p:tavLst>
                                    </p:anim>
                                    <p:anim calcmode="lin" valueType="num">
                                      <p:cBhvr additive="base">
                                        <p:cTn id="34" dur="500" fill="hold"/>
                                        <p:tgtEl>
                                          <p:spTgt spid="512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125"/>
                                        </p:tgtEl>
                                        <p:attrNameLst>
                                          <p:attrName>style.visibility</p:attrName>
                                        </p:attrNameLst>
                                      </p:cBhvr>
                                      <p:to>
                                        <p:strVal val="visible"/>
                                      </p:to>
                                    </p:set>
                                    <p:anim calcmode="lin" valueType="num">
                                      <p:cBhvr additive="base">
                                        <p:cTn id="37" dur="500" fill="hold"/>
                                        <p:tgtEl>
                                          <p:spTgt spid="5125"/>
                                        </p:tgtEl>
                                        <p:attrNameLst>
                                          <p:attrName>ppt_x</p:attrName>
                                        </p:attrNameLst>
                                      </p:cBhvr>
                                      <p:tavLst>
                                        <p:tav tm="0">
                                          <p:val>
                                            <p:strVal val="#ppt_x"/>
                                          </p:val>
                                        </p:tav>
                                        <p:tav tm="100000">
                                          <p:val>
                                            <p:strVal val="#ppt_x"/>
                                          </p:val>
                                        </p:tav>
                                      </p:tavLst>
                                    </p:anim>
                                    <p:anim calcmode="lin" valueType="num">
                                      <p:cBhvr additive="base">
                                        <p:cTn id="38" dur="500" fill="hold"/>
                                        <p:tgtEl>
                                          <p:spTgt spid="512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133"/>
                                        </p:tgtEl>
                                        <p:attrNameLst>
                                          <p:attrName>style.visibility</p:attrName>
                                        </p:attrNameLst>
                                      </p:cBhvr>
                                      <p:to>
                                        <p:strVal val="visible"/>
                                      </p:to>
                                    </p:set>
                                    <p:anim calcmode="lin" valueType="num">
                                      <p:cBhvr additive="base">
                                        <p:cTn id="41" dur="500" fill="hold"/>
                                        <p:tgtEl>
                                          <p:spTgt spid="5133"/>
                                        </p:tgtEl>
                                        <p:attrNameLst>
                                          <p:attrName>ppt_x</p:attrName>
                                        </p:attrNameLst>
                                      </p:cBhvr>
                                      <p:tavLst>
                                        <p:tav tm="0">
                                          <p:val>
                                            <p:strVal val="#ppt_x"/>
                                          </p:val>
                                        </p:tav>
                                        <p:tav tm="100000">
                                          <p:val>
                                            <p:strVal val="#ppt_x"/>
                                          </p:val>
                                        </p:tav>
                                      </p:tavLst>
                                    </p:anim>
                                    <p:anim calcmode="lin" valueType="num">
                                      <p:cBhvr additive="base">
                                        <p:cTn id="42" dur="500" fill="hold"/>
                                        <p:tgtEl>
                                          <p:spTgt spid="5133"/>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134"/>
                                        </p:tgtEl>
                                        <p:attrNameLst>
                                          <p:attrName>style.visibility</p:attrName>
                                        </p:attrNameLst>
                                      </p:cBhvr>
                                      <p:to>
                                        <p:strVal val="visible"/>
                                      </p:to>
                                    </p:set>
                                    <p:anim calcmode="lin" valueType="num">
                                      <p:cBhvr additive="base">
                                        <p:cTn id="45" dur="500" fill="hold"/>
                                        <p:tgtEl>
                                          <p:spTgt spid="5134"/>
                                        </p:tgtEl>
                                        <p:attrNameLst>
                                          <p:attrName>ppt_x</p:attrName>
                                        </p:attrNameLst>
                                      </p:cBhvr>
                                      <p:tavLst>
                                        <p:tav tm="0">
                                          <p:val>
                                            <p:strVal val="#ppt_x"/>
                                          </p:val>
                                        </p:tav>
                                        <p:tav tm="100000">
                                          <p:val>
                                            <p:strVal val="#ppt_x"/>
                                          </p:val>
                                        </p:tav>
                                      </p:tavLst>
                                    </p:anim>
                                    <p:anim calcmode="lin" valueType="num">
                                      <p:cBhvr additive="base">
                                        <p:cTn id="46" dur="500" fill="hold"/>
                                        <p:tgtEl>
                                          <p:spTgt spid="5134"/>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5135"/>
                                        </p:tgtEl>
                                        <p:attrNameLst>
                                          <p:attrName>style.visibility</p:attrName>
                                        </p:attrNameLst>
                                      </p:cBhvr>
                                      <p:to>
                                        <p:strVal val="visible"/>
                                      </p:to>
                                    </p:set>
                                    <p:anim calcmode="lin" valueType="num">
                                      <p:cBhvr additive="base">
                                        <p:cTn id="49" dur="500" fill="hold"/>
                                        <p:tgtEl>
                                          <p:spTgt spid="5135"/>
                                        </p:tgtEl>
                                        <p:attrNameLst>
                                          <p:attrName>ppt_x</p:attrName>
                                        </p:attrNameLst>
                                      </p:cBhvr>
                                      <p:tavLst>
                                        <p:tav tm="0">
                                          <p:val>
                                            <p:strVal val="#ppt_x"/>
                                          </p:val>
                                        </p:tav>
                                        <p:tav tm="100000">
                                          <p:val>
                                            <p:strVal val="#ppt_x"/>
                                          </p:val>
                                        </p:tav>
                                      </p:tavLst>
                                    </p:anim>
                                    <p:anim calcmode="lin" valueType="num">
                                      <p:cBhvr additive="base">
                                        <p:cTn id="50" dur="500" fill="hold"/>
                                        <p:tgtEl>
                                          <p:spTgt spid="513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5131"/>
                                        </p:tgtEl>
                                        <p:attrNameLst>
                                          <p:attrName>style.visibility</p:attrName>
                                        </p:attrNameLst>
                                      </p:cBhvr>
                                      <p:to>
                                        <p:strVal val="visible"/>
                                      </p:to>
                                    </p:set>
                                    <p:anim calcmode="lin" valueType="num">
                                      <p:cBhvr additive="base">
                                        <p:cTn id="53" dur="500" fill="hold"/>
                                        <p:tgtEl>
                                          <p:spTgt spid="5131"/>
                                        </p:tgtEl>
                                        <p:attrNameLst>
                                          <p:attrName>ppt_x</p:attrName>
                                        </p:attrNameLst>
                                      </p:cBhvr>
                                      <p:tavLst>
                                        <p:tav tm="0">
                                          <p:val>
                                            <p:strVal val="#ppt_x"/>
                                          </p:val>
                                        </p:tav>
                                        <p:tav tm="100000">
                                          <p:val>
                                            <p:strVal val="#ppt_x"/>
                                          </p:val>
                                        </p:tav>
                                      </p:tavLst>
                                    </p:anim>
                                    <p:anim calcmode="lin" valueType="num">
                                      <p:cBhvr additive="base">
                                        <p:cTn id="54"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0" name="Rectangle 70">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67" name="Group 7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74" name="Rectangle 7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F5DB49-4227-49E0-94AB-7FE9E9F5A78D}"/>
              </a:ext>
            </a:extLst>
          </p:cNvPr>
          <p:cNvSpPr>
            <a:spLocks noGrp="1"/>
          </p:cNvSpPr>
          <p:nvPr>
            <p:ph type="title"/>
          </p:nvPr>
        </p:nvSpPr>
        <p:spPr>
          <a:xfrm>
            <a:off x="1043631" y="873940"/>
            <a:ext cx="4928291" cy="1035781"/>
          </a:xfrm>
        </p:spPr>
        <p:txBody>
          <a:bodyPr anchor="ctr">
            <a:norm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Rewards</a:t>
            </a:r>
            <a:endParaRPr lang="en-GB"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Content Placeholder 2">
            <a:extLst>
              <a:ext uri="{FF2B5EF4-FFF2-40B4-BE49-F238E27FC236}">
                <a16:creationId xmlns:a16="http://schemas.microsoft.com/office/drawing/2014/main" id="{B0302457-1DA8-41A9-BB8B-D5BE38C7C52D}"/>
              </a:ext>
            </a:extLst>
          </p:cNvPr>
          <p:cNvSpPr>
            <a:spLocks noGrp="1"/>
          </p:cNvSpPr>
          <p:nvPr>
            <p:ph idx="1"/>
          </p:nvPr>
        </p:nvSpPr>
        <p:spPr>
          <a:xfrm>
            <a:off x="445959" y="2036746"/>
            <a:ext cx="6429404" cy="4690407"/>
          </a:xfrm>
        </p:spPr>
        <p:txBody>
          <a:bodyPr anchor="ctr">
            <a:normAutofit/>
          </a:bodyPr>
          <a:lstStyle/>
          <a:p>
            <a:pPr rtl="0" fontAlgn="base">
              <a:buFont typeface="Arial" panose="020B0604020202020204" pitchFamily="34" charset="0"/>
              <a:buChar char="•"/>
            </a:pPr>
            <a:r>
              <a:rPr lang="en-GB" sz="2000" b="0" i="0" dirty="0">
                <a:effectLst/>
              </a:rPr>
              <a:t>Rewards, incentives and celebrations encourage behaviour we want to see more of </a:t>
            </a:r>
          </a:p>
          <a:p>
            <a:r>
              <a:rPr lang="en-GB" sz="2000" dirty="0"/>
              <a:t>Rewards </a:t>
            </a:r>
            <a:r>
              <a:rPr lang="en-GB" sz="2000" dirty="0">
                <a:solidFill>
                  <a:srgbClr val="00B050"/>
                </a:solidFill>
              </a:rPr>
              <a:t>should</a:t>
            </a:r>
            <a:r>
              <a:rPr lang="en-GB" sz="2000" dirty="0"/>
              <a:t> be determined ahead of time so your child knows what to expect </a:t>
            </a:r>
          </a:p>
          <a:p>
            <a:r>
              <a:rPr lang="en-GB" sz="2000" dirty="0"/>
              <a:t>You </a:t>
            </a:r>
            <a:r>
              <a:rPr lang="en-GB" sz="2000" dirty="0">
                <a:solidFill>
                  <a:srgbClr val="00B050"/>
                </a:solidFill>
              </a:rPr>
              <a:t>should</a:t>
            </a:r>
            <a:r>
              <a:rPr lang="en-GB" sz="2000" dirty="0"/>
              <a:t> try to involve your child in choosing the rewards </a:t>
            </a:r>
          </a:p>
          <a:p>
            <a:r>
              <a:rPr lang="en-GB" sz="2000" dirty="0"/>
              <a:t>Rewards </a:t>
            </a:r>
            <a:r>
              <a:rPr lang="en-GB" sz="2000" dirty="0">
                <a:solidFill>
                  <a:srgbClr val="FF0000"/>
                </a:solidFill>
              </a:rPr>
              <a:t>do not </a:t>
            </a:r>
            <a:r>
              <a:rPr lang="en-GB" sz="2000" dirty="0"/>
              <a:t>have to be expensive </a:t>
            </a:r>
          </a:p>
          <a:p>
            <a:r>
              <a:rPr lang="en-GB" sz="2000" dirty="0">
                <a:solidFill>
                  <a:srgbClr val="FF0000"/>
                </a:solidFill>
              </a:rPr>
              <a:t>Do not </a:t>
            </a:r>
            <a:r>
              <a:rPr lang="en-GB" sz="2000" dirty="0"/>
              <a:t>take rewards away as punishment</a:t>
            </a:r>
          </a:p>
          <a:p>
            <a:r>
              <a:rPr lang="en-GB" sz="2000" dirty="0"/>
              <a:t>Rewards are </a:t>
            </a:r>
            <a:r>
              <a:rPr lang="en-GB" sz="2000" dirty="0">
                <a:solidFill>
                  <a:srgbClr val="FF0000"/>
                </a:solidFill>
              </a:rPr>
              <a:t>not the same as bribes </a:t>
            </a:r>
            <a:r>
              <a:rPr lang="en-GB" sz="2000" dirty="0"/>
              <a:t>as they are earned after the good behaviour occurs, whereas a bribe is offered to avoid an undesirable behaviour or are negotiated by the child to persuade good behaviour</a:t>
            </a:r>
          </a:p>
          <a:p>
            <a:pPr marL="0" indent="0">
              <a:buNone/>
            </a:pPr>
            <a:endParaRPr lang="en-GB" sz="1400" dirty="0"/>
          </a:p>
        </p:txBody>
      </p:sp>
      <p:sp>
        <p:nvSpPr>
          <p:cNvPr id="80" name="Rectangle 79">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cooter Girl | Kids graphics, Kids scooter, Scooter girl">
            <a:extLst>
              <a:ext uri="{FF2B5EF4-FFF2-40B4-BE49-F238E27FC236}">
                <a16:creationId xmlns:a16="http://schemas.microsoft.com/office/drawing/2014/main" id="{1119122B-D608-4005-B40E-89C9C909B10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57879" y="841905"/>
            <a:ext cx="1872279" cy="2317178"/>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3759546-3CCA-4F79-8A3B-78133818311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30122" y="3703659"/>
            <a:ext cx="2127793" cy="231717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Straight Connector 8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2547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23">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14F4E9-2511-4D36-ACE4-B78ACA577237}"/>
              </a:ext>
            </a:extLst>
          </p:cNvPr>
          <p:cNvSpPr>
            <a:spLocks noGrp="1"/>
          </p:cNvSpPr>
          <p:nvPr>
            <p:ph type="title"/>
          </p:nvPr>
        </p:nvSpPr>
        <p:spPr>
          <a:xfrm>
            <a:off x="838200" y="459863"/>
            <a:ext cx="10515600" cy="1004594"/>
          </a:xfrm>
        </p:spPr>
        <p:txBody>
          <a:bodyPr>
            <a:normAutofit/>
          </a:bodyPr>
          <a:lstStyle/>
          <a:p>
            <a:pPr algn="ctr"/>
            <a:r>
              <a:rPr lang="en-GB" dirty="0">
                <a:solidFill>
                  <a:srgbClr val="FFFFFF"/>
                </a:solidFill>
              </a:rPr>
              <a:t>Effective Limit Setting (ELS)</a:t>
            </a:r>
          </a:p>
        </p:txBody>
      </p:sp>
      <p:sp>
        <p:nvSpPr>
          <p:cNvPr id="48" name="Rectangle: Rounded Corners 25">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32872916-8524-4733-9079-B6A4B5E65429}"/>
              </a:ext>
            </a:extLst>
          </p:cNvPr>
          <p:cNvGraphicFramePr>
            <a:graphicFrameLocks noGrp="1"/>
          </p:cNvGraphicFramePr>
          <p:nvPr>
            <p:ph idx="1"/>
            <p:extLst>
              <p:ext uri="{D42A27DB-BD31-4B8C-83A1-F6EECF244321}">
                <p14:modId xmlns:p14="http://schemas.microsoft.com/office/powerpoint/2010/main" val="87462630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1521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5E246-82EB-4A9C-AB3D-79723FB626BE}"/>
              </a:ext>
            </a:extLst>
          </p:cNvPr>
          <p:cNvSpPr>
            <a:spLocks noGrp="1"/>
          </p:cNvSpPr>
          <p:nvPr>
            <p:ph type="title"/>
          </p:nvPr>
        </p:nvSpPr>
        <p:spPr>
          <a:xfrm>
            <a:off x="1028700" y="1289765"/>
            <a:ext cx="3867473" cy="4270963"/>
          </a:xfrm>
        </p:spPr>
        <p:txBody>
          <a:bodyPr anchor="ctr">
            <a:normAutofit/>
          </a:bodyPr>
          <a:lstStyle/>
          <a:p>
            <a:pPr algn="ctr"/>
            <a:r>
              <a:rPr lang="en-GB" sz="4300" dirty="0">
                <a:solidFill>
                  <a:srgbClr val="FFFFFF"/>
                </a:solidFill>
              </a:rPr>
              <a:t>What makes it difficult for you to set limits (or hold your limits) with your child?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E58FBDE0-451A-43CD-8A30-C5DC84871735}"/>
              </a:ext>
            </a:extLst>
          </p:cNvPr>
          <p:cNvSpPr>
            <a:spLocks noGrp="1"/>
          </p:cNvSpPr>
          <p:nvPr>
            <p:ph idx="1"/>
          </p:nvPr>
        </p:nvSpPr>
        <p:spPr>
          <a:xfrm>
            <a:off x="6297233" y="518400"/>
            <a:ext cx="4771607" cy="5837949"/>
          </a:xfrm>
        </p:spPr>
        <p:txBody>
          <a:bodyPr anchor="ctr">
            <a:normAutofit/>
          </a:bodyPr>
          <a:lstStyle/>
          <a:p>
            <a:r>
              <a:rPr lang="en-GB" sz="2200" dirty="0">
                <a:solidFill>
                  <a:schemeClr val="tx1">
                    <a:alpha val="80000"/>
                  </a:schemeClr>
                </a:solidFill>
              </a:rPr>
              <a:t>Please type in the chat or unmute</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091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50CA6-42C6-49C5-817D-F3E38033A257}"/>
              </a:ext>
            </a:extLst>
          </p:cNvPr>
          <p:cNvSpPr>
            <a:spLocks noGrp="1"/>
          </p:cNvSpPr>
          <p:nvPr>
            <p:ph type="title"/>
          </p:nvPr>
        </p:nvSpPr>
        <p:spPr>
          <a:xfrm>
            <a:off x="686834" y="1153572"/>
            <a:ext cx="3200400" cy="4461163"/>
          </a:xfrm>
        </p:spPr>
        <p:txBody>
          <a:bodyPr>
            <a:normAutofit/>
          </a:bodyPr>
          <a:lstStyle/>
          <a:p>
            <a:r>
              <a:rPr lang="en-GB">
                <a:solidFill>
                  <a:srgbClr val="FFFFFF"/>
                </a:solidFill>
              </a:rPr>
              <a:t>Top tips for ELS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FE23743-17CB-4B1D-B3CC-EAD50CBC95A1}"/>
              </a:ext>
            </a:extLst>
          </p:cNvPr>
          <p:cNvSpPr>
            <a:spLocks noGrp="1"/>
          </p:cNvSpPr>
          <p:nvPr>
            <p:ph idx="1"/>
          </p:nvPr>
        </p:nvSpPr>
        <p:spPr>
          <a:xfrm>
            <a:off x="4271444" y="814397"/>
            <a:ext cx="6906491" cy="5585619"/>
          </a:xfrm>
        </p:spPr>
        <p:txBody>
          <a:bodyPr anchor="ctr">
            <a:normAutofit fontScale="92500" lnSpcReduction="10000"/>
          </a:bodyPr>
          <a:lstStyle/>
          <a:p>
            <a:pPr eaLnBrk="1" hangingPunct="1"/>
            <a:r>
              <a:rPr lang="en-GB" altLang="en-US" sz="2000" dirty="0"/>
              <a:t>Give children </a:t>
            </a:r>
            <a:r>
              <a:rPr lang="en-GB" altLang="en-US" sz="2000" b="1" dirty="0"/>
              <a:t>alternatives and choices</a:t>
            </a:r>
            <a:r>
              <a:rPr lang="en-GB" altLang="en-US" sz="2000" dirty="0"/>
              <a:t>. E.g. </a:t>
            </a:r>
            <a:r>
              <a:rPr lang="en-GB" altLang="en-US" sz="2000" i="1" dirty="0"/>
              <a:t>“You can’t watch TV right now,  but you can play with this jigsaw or you can play in the garden”</a:t>
            </a:r>
          </a:p>
          <a:p>
            <a:pPr lvl="1" eaLnBrk="1" hangingPunct="1"/>
            <a:endParaRPr lang="en-GB" altLang="en-US" sz="2000" dirty="0"/>
          </a:p>
          <a:p>
            <a:pPr eaLnBrk="1" hangingPunct="1"/>
            <a:r>
              <a:rPr lang="en-GB" altLang="en-US" sz="2000" dirty="0"/>
              <a:t>Use </a:t>
            </a:r>
            <a:r>
              <a:rPr lang="en-GB" altLang="en-US" sz="2000" b="1" dirty="0"/>
              <a:t>clear logical consequences </a:t>
            </a:r>
            <a:r>
              <a:rPr lang="en-GB" altLang="en-US" sz="2000" dirty="0"/>
              <a:t>e.g. “when… then …”</a:t>
            </a:r>
          </a:p>
          <a:p>
            <a:pPr marL="457200" lvl="1" indent="0" eaLnBrk="1" hangingPunct="1">
              <a:buNone/>
            </a:pPr>
            <a:endParaRPr lang="en-GB" altLang="en-US" sz="2000" dirty="0"/>
          </a:p>
          <a:p>
            <a:r>
              <a:rPr lang="en-GB" altLang="en-US" sz="2000" dirty="0"/>
              <a:t>Do not give commands constantly, </a:t>
            </a:r>
            <a:r>
              <a:rPr lang="en-GB" altLang="en-US" sz="2000" b="1" dirty="0"/>
              <a:t>use sparingly </a:t>
            </a:r>
            <a:r>
              <a:rPr lang="en-GB" altLang="en-US" sz="2000" dirty="0"/>
              <a:t>and one at a time</a:t>
            </a:r>
          </a:p>
          <a:p>
            <a:pPr marL="0" indent="0" eaLnBrk="1" hangingPunct="1">
              <a:buNone/>
            </a:pPr>
            <a:r>
              <a:rPr lang="en-GB" altLang="en-US" sz="2000" dirty="0"/>
              <a:t> </a:t>
            </a:r>
          </a:p>
          <a:p>
            <a:pPr eaLnBrk="1" hangingPunct="1"/>
            <a:r>
              <a:rPr lang="en-GB" altLang="en-US" sz="2000" dirty="0"/>
              <a:t>Its important to </a:t>
            </a:r>
            <a:r>
              <a:rPr lang="en-GB" altLang="en-US" sz="2000" b="1" dirty="0"/>
              <a:t>stay calm</a:t>
            </a:r>
          </a:p>
          <a:p>
            <a:pPr marL="0" indent="0" eaLnBrk="1" hangingPunct="1">
              <a:buNone/>
            </a:pPr>
            <a:endParaRPr lang="en-GB" altLang="en-US" sz="2000" dirty="0"/>
          </a:p>
          <a:p>
            <a:pPr eaLnBrk="1" hangingPunct="1"/>
            <a:r>
              <a:rPr lang="en-GB" altLang="en-US" sz="2000" b="1" dirty="0"/>
              <a:t>Pick your battles</a:t>
            </a:r>
            <a:r>
              <a:rPr lang="en-GB" altLang="en-US" sz="2000" dirty="0"/>
              <a:t>, save “No” for when you really mean it or the situation is not negotiable.</a:t>
            </a:r>
          </a:p>
          <a:p>
            <a:pPr marL="0" indent="0" eaLnBrk="1" hangingPunct="1">
              <a:buNone/>
            </a:pPr>
            <a:endParaRPr lang="en-GB" altLang="en-US" sz="2000" dirty="0"/>
          </a:p>
          <a:p>
            <a:pPr eaLnBrk="1" hangingPunct="1"/>
            <a:r>
              <a:rPr lang="en-GB" altLang="en-US" sz="2000" b="1" dirty="0"/>
              <a:t>Be consistent </a:t>
            </a:r>
            <a:r>
              <a:rPr lang="en-GB" altLang="en-US" sz="2000" dirty="0"/>
              <a:t>(including between parents)</a:t>
            </a:r>
          </a:p>
          <a:p>
            <a:pPr marL="0" indent="0" eaLnBrk="1" hangingPunct="1">
              <a:buNone/>
            </a:pPr>
            <a:endParaRPr lang="en-GB" altLang="en-US" sz="2000" dirty="0"/>
          </a:p>
          <a:p>
            <a:pPr eaLnBrk="1" hangingPunct="1"/>
            <a:r>
              <a:rPr lang="en-GB" altLang="en-US" sz="2000" dirty="0"/>
              <a:t>Boundaries </a:t>
            </a:r>
            <a:r>
              <a:rPr lang="en-GB" altLang="en-US" sz="2000" b="1" dirty="0"/>
              <a:t>should not be dependent on your child’s agreement </a:t>
            </a:r>
            <a:r>
              <a:rPr lang="en-GB" altLang="en-US" sz="2000" dirty="0"/>
              <a:t>with them </a:t>
            </a:r>
          </a:p>
          <a:p>
            <a:pPr marL="457200" lvl="1" indent="0" eaLnBrk="1" hangingPunct="1">
              <a:buNone/>
            </a:pPr>
            <a:endParaRPr lang="en-GB" altLang="en-US" sz="1100" dirty="0"/>
          </a:p>
          <a:p>
            <a:endParaRPr lang="en-GB" sz="1100" dirty="0"/>
          </a:p>
        </p:txBody>
      </p:sp>
    </p:spTree>
    <p:extLst>
      <p:ext uri="{BB962C8B-B14F-4D97-AF65-F5344CB8AC3E}">
        <p14:creationId xmlns:p14="http://schemas.microsoft.com/office/powerpoint/2010/main" val="55161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525D13-6454-49A4-9892-A0A915263CF5}"/>
              </a:ext>
            </a:extLst>
          </p:cNvPr>
          <p:cNvSpPr>
            <a:spLocks noGrp="1"/>
          </p:cNvSpPr>
          <p:nvPr>
            <p:ph type="title"/>
          </p:nvPr>
        </p:nvSpPr>
        <p:spPr>
          <a:xfrm>
            <a:off x="572493" y="238539"/>
            <a:ext cx="11018520" cy="1434415"/>
          </a:xfrm>
        </p:spPr>
        <p:txBody>
          <a:bodyPr anchor="b">
            <a:normAutofit/>
          </a:bodyPr>
          <a:lstStyle/>
          <a:p>
            <a:r>
              <a:rPr lang="en-GB" sz="6000" b="1" dirty="0">
                <a:ln w="22225">
                  <a:solidFill>
                    <a:schemeClr val="accent2"/>
                  </a:solidFill>
                  <a:prstDash val="solid"/>
                </a:ln>
                <a:solidFill>
                  <a:schemeClr val="accent2">
                    <a:lumMod val="40000"/>
                    <a:lumOff val="60000"/>
                  </a:schemeClr>
                </a:solidFill>
              </a:rPr>
              <a:t>Selective Ignoring</a:t>
            </a:r>
          </a:p>
        </p:txBody>
      </p:sp>
      <p:sp>
        <p:nvSpPr>
          <p:cNvPr id="71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1CD5E1-3E59-4309-8730-1DD6C238273D}"/>
              </a:ext>
            </a:extLst>
          </p:cNvPr>
          <p:cNvSpPr>
            <a:spLocks noGrp="1"/>
          </p:cNvSpPr>
          <p:nvPr>
            <p:ph idx="1"/>
          </p:nvPr>
        </p:nvSpPr>
        <p:spPr>
          <a:xfrm>
            <a:off x="572493" y="2071316"/>
            <a:ext cx="6713552" cy="4119172"/>
          </a:xfrm>
        </p:spPr>
        <p:txBody>
          <a:bodyPr anchor="t">
            <a:normAutofit/>
          </a:bodyPr>
          <a:lstStyle/>
          <a:p>
            <a:r>
              <a:rPr lang="en-GB" altLang="en-US" sz="2200" dirty="0"/>
              <a:t>Ignoring is the complete removal of attention e.g., in response to tantrums, screaming, shouting, swearing, spitting, name calling.</a:t>
            </a:r>
          </a:p>
          <a:p>
            <a:pPr eaLnBrk="1" hangingPunct="1"/>
            <a:r>
              <a:rPr lang="en-GB" altLang="en-US" sz="2200" dirty="0"/>
              <a:t>To ignore properly there are 3 rules:</a:t>
            </a:r>
          </a:p>
          <a:p>
            <a:pPr lvl="1"/>
            <a:r>
              <a:rPr lang="en-GB" altLang="en-US" sz="2200" dirty="0"/>
              <a:t>NO eye contact</a:t>
            </a:r>
          </a:p>
          <a:p>
            <a:pPr lvl="1"/>
            <a:r>
              <a:rPr lang="en-GB" altLang="en-US" sz="2200" dirty="0"/>
              <a:t>NO talking</a:t>
            </a:r>
          </a:p>
          <a:p>
            <a:pPr lvl="1"/>
            <a:r>
              <a:rPr lang="en-GB" altLang="en-US" sz="2200" dirty="0"/>
              <a:t>NO touch</a:t>
            </a:r>
          </a:p>
          <a:p>
            <a:pPr rtl="0" fontAlgn="base">
              <a:buFont typeface="Arial" panose="020B0604020202020204" pitchFamily="34" charset="0"/>
              <a:buChar char="•"/>
            </a:pPr>
            <a:r>
              <a:rPr lang="en-GB" altLang="en-US" sz="2200" dirty="0">
                <a:solidFill>
                  <a:srgbClr val="FF0000"/>
                </a:solidFill>
              </a:rPr>
              <a:t>Do not </a:t>
            </a:r>
            <a:r>
              <a:rPr lang="en-GB" altLang="en-US" sz="2200" dirty="0"/>
              <a:t>ignore behaviours that are destructive to the child, other people or property, or behaviours where they may get attention from others (e.g. a tantrum on the bus)</a:t>
            </a:r>
          </a:p>
        </p:txBody>
      </p:sp>
      <p:pic>
        <p:nvPicPr>
          <p:cNvPr id="7172" name="Picture 4" descr="893 Ignoring Stock Vector Illustration and Royalty Free Ignoring Clipart">
            <a:extLst>
              <a:ext uri="{FF2B5EF4-FFF2-40B4-BE49-F238E27FC236}">
                <a16:creationId xmlns:a16="http://schemas.microsoft.com/office/drawing/2014/main" id="{F43743F4-506B-45F7-84BC-372CAB2A0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78"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529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A240-2828-4F06-95EE-D9765DC1F077}"/>
              </a:ext>
            </a:extLst>
          </p:cNvPr>
          <p:cNvSpPr>
            <a:spLocks noGrp="1"/>
          </p:cNvSpPr>
          <p:nvPr>
            <p:ph type="title"/>
          </p:nvPr>
        </p:nvSpPr>
        <p:spPr>
          <a:xfrm>
            <a:off x="811760" y="1429366"/>
            <a:ext cx="4944152" cy="1622321"/>
          </a:xfrm>
        </p:spPr>
        <p:txBody>
          <a:bodyPr>
            <a:normAutofit/>
          </a:bodyPr>
          <a:lstStyle/>
          <a:p>
            <a:r>
              <a:rPr lang="en-GB" sz="3700" dirty="0"/>
              <a:t>What makes it hard to ignore your child’s behaviours?</a:t>
            </a:r>
          </a:p>
        </p:txBody>
      </p:sp>
      <p:sp>
        <p:nvSpPr>
          <p:cNvPr id="9" name="Content Placeholder 8">
            <a:extLst>
              <a:ext uri="{FF2B5EF4-FFF2-40B4-BE49-F238E27FC236}">
                <a16:creationId xmlns:a16="http://schemas.microsoft.com/office/drawing/2014/main" id="{9E7FE93F-7BF8-4FED-8621-86DEAE04454F}"/>
              </a:ext>
            </a:extLst>
          </p:cNvPr>
          <p:cNvSpPr>
            <a:spLocks noGrp="1"/>
          </p:cNvSpPr>
          <p:nvPr>
            <p:ph idx="1"/>
          </p:nvPr>
        </p:nvSpPr>
        <p:spPr>
          <a:xfrm>
            <a:off x="811760" y="3427376"/>
            <a:ext cx="4185959" cy="1242060"/>
          </a:xfrm>
        </p:spPr>
        <p:txBody>
          <a:bodyPr>
            <a:normAutofit/>
          </a:bodyPr>
          <a:lstStyle/>
          <a:p>
            <a:pPr marL="0" indent="0">
              <a:buNone/>
            </a:pPr>
            <a:r>
              <a:rPr lang="en-US" sz="2400" dirty="0">
                <a:solidFill>
                  <a:schemeClr val="accent4"/>
                </a:solidFill>
              </a:rPr>
              <a:t>Please type comments in chat or unmute yourself</a:t>
            </a:r>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adge Question Mark with solid fill">
            <a:extLst>
              <a:ext uri="{FF2B5EF4-FFF2-40B4-BE49-F238E27FC236}">
                <a16:creationId xmlns:a16="http://schemas.microsoft.com/office/drawing/2014/main" id="{130F8CAD-9BBA-42A0-AC1A-68E4C40C60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4709" y="1189611"/>
            <a:ext cx="4475531" cy="4475531"/>
          </a:xfrm>
          <a:prstGeom prst="rect">
            <a:avLst/>
          </a:prstGeom>
          <a:effectLst/>
        </p:spPr>
      </p:pic>
    </p:spTree>
    <p:extLst>
      <p:ext uri="{BB962C8B-B14F-4D97-AF65-F5344CB8AC3E}">
        <p14:creationId xmlns:p14="http://schemas.microsoft.com/office/powerpoint/2010/main" val="1717978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38">
            <a:extLst>
              <a:ext uri="{FF2B5EF4-FFF2-40B4-BE49-F238E27FC236}">
                <a16:creationId xmlns:a16="http://schemas.microsoft.com/office/drawing/2014/main" id="{A57A8FF7-9666-4356-A84B-183FDAE82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8"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373EA6-AB5C-4579-A40C-3ACDA2CB6D9E}"/>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r"/>
            <a:r>
              <a:rPr lang="en-US" sz="5400">
                <a:solidFill>
                  <a:schemeClr val="bg1"/>
                </a:solidFill>
              </a:rPr>
              <a:t>Overview of the workshop</a:t>
            </a:r>
          </a:p>
        </p:txBody>
      </p:sp>
      <p:graphicFrame>
        <p:nvGraphicFramePr>
          <p:cNvPr id="15" name="Content Placeholder 2">
            <a:extLst>
              <a:ext uri="{FF2B5EF4-FFF2-40B4-BE49-F238E27FC236}">
                <a16:creationId xmlns:a16="http://schemas.microsoft.com/office/drawing/2014/main" id="{245D88F2-5C8B-40D4-AAAB-30F1CDA152DC}"/>
              </a:ext>
            </a:extLst>
          </p:cNvPr>
          <p:cNvGraphicFramePr>
            <a:graphicFrameLocks noGrp="1"/>
          </p:cNvGraphicFramePr>
          <p:nvPr>
            <p:ph idx="1"/>
            <p:extLst>
              <p:ext uri="{D42A27DB-BD31-4B8C-83A1-F6EECF244321}">
                <p14:modId xmlns:p14="http://schemas.microsoft.com/office/powerpoint/2010/main" val="124230167"/>
              </p:ext>
            </p:extLst>
          </p:nvPr>
        </p:nvGraphicFramePr>
        <p:xfrm>
          <a:off x="5546558" y="264694"/>
          <a:ext cx="5775158" cy="6256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569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20EB75-E33B-4B21-94CB-B27A38F0E914}"/>
              </a:ext>
            </a:extLst>
          </p:cNvPr>
          <p:cNvSpPr>
            <a:spLocks noGrp="1"/>
          </p:cNvSpPr>
          <p:nvPr>
            <p:ph type="title"/>
          </p:nvPr>
        </p:nvSpPr>
        <p:spPr>
          <a:xfrm>
            <a:off x="838200" y="557188"/>
            <a:ext cx="10515600" cy="1133499"/>
          </a:xfrm>
        </p:spPr>
        <p:txBody>
          <a:bodyPr>
            <a:normAutofit/>
          </a:bodyPr>
          <a:lstStyle/>
          <a:p>
            <a:pPr algn="ctr"/>
            <a:r>
              <a:rPr lang="en-GB" sz="5200"/>
              <a:t>Ignoring - top tips</a:t>
            </a:r>
          </a:p>
        </p:txBody>
      </p:sp>
      <p:graphicFrame>
        <p:nvGraphicFramePr>
          <p:cNvPr id="16" name="Content Placeholder 2">
            <a:extLst>
              <a:ext uri="{FF2B5EF4-FFF2-40B4-BE49-F238E27FC236}">
                <a16:creationId xmlns:a16="http://schemas.microsoft.com/office/drawing/2014/main" id="{4539E40D-5353-4E96-B5E9-1855F68B70B9}"/>
              </a:ext>
            </a:extLst>
          </p:cNvPr>
          <p:cNvGraphicFramePr>
            <a:graphicFrameLocks noGrp="1"/>
          </p:cNvGraphicFramePr>
          <p:nvPr>
            <p:ph idx="1"/>
            <p:extLst>
              <p:ext uri="{D42A27DB-BD31-4B8C-83A1-F6EECF244321}">
                <p14:modId xmlns:p14="http://schemas.microsoft.com/office/powerpoint/2010/main" val="2208429717"/>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56286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0C3ED3-588D-423B-9416-6189C095C18C}"/>
              </a:ext>
            </a:extLst>
          </p:cNvPr>
          <p:cNvSpPr>
            <a:spLocks noGrp="1"/>
          </p:cNvSpPr>
          <p:nvPr>
            <p:ph type="title"/>
          </p:nvPr>
        </p:nvSpPr>
        <p:spPr>
          <a:xfrm>
            <a:off x="965200" y="615687"/>
            <a:ext cx="5130795" cy="1238875"/>
          </a:xfrm>
        </p:spPr>
        <p:txBody>
          <a:bodyPr vert="horz" lIns="91440" tIns="45720" rIns="91440" bIns="45720" rtlCol="0" anchor="ctr">
            <a:normAutofit/>
          </a:bodyPr>
          <a:lstStyle/>
          <a:p>
            <a:r>
              <a:rPr lang="en-US" sz="6000" b="1" dirty="0">
                <a:ln w="6600">
                  <a:solidFill>
                    <a:schemeClr val="accent3"/>
                  </a:solidFill>
                  <a:prstDash val="solid"/>
                </a:ln>
                <a:solidFill>
                  <a:schemeClr val="accent3"/>
                </a:solidFill>
                <a:effectLst>
                  <a:outerShdw dist="38100" dir="2700000" algn="tl" rotWithShape="0">
                    <a:schemeClr val="accent2"/>
                  </a:outerShdw>
                </a:effectLst>
              </a:rPr>
              <a:t>Time-out</a:t>
            </a:r>
            <a:endParaRPr lang="en-US" sz="6000" kern="1200" dirty="0">
              <a:solidFill>
                <a:schemeClr val="tx1"/>
              </a:solidFill>
              <a:latin typeface="+mj-lt"/>
              <a:ea typeface="+mj-ea"/>
              <a:cs typeface="+mj-cs"/>
            </a:endParaRPr>
          </a:p>
        </p:txBody>
      </p:sp>
      <p:sp>
        <p:nvSpPr>
          <p:cNvPr id="57" name="TextBox 7">
            <a:extLst>
              <a:ext uri="{FF2B5EF4-FFF2-40B4-BE49-F238E27FC236}">
                <a16:creationId xmlns:a16="http://schemas.microsoft.com/office/drawing/2014/main" id="{7B73FAFA-A3F6-45CF-BFB5-1079592EA493}"/>
              </a:ext>
            </a:extLst>
          </p:cNvPr>
          <p:cNvSpPr txBox="1"/>
          <p:nvPr/>
        </p:nvSpPr>
        <p:spPr>
          <a:xfrm>
            <a:off x="786890" y="1946017"/>
            <a:ext cx="4723480" cy="4408483"/>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altLang="en-US" sz="2000" baseline="0" dirty="0"/>
              <a:t>“Time-out” refers to </a:t>
            </a:r>
            <a:r>
              <a:rPr lang="en-US" sz="2000" dirty="0"/>
              <a:t>time out from any attention/reinforcement for a brief period (e.g., 3-5 mins) to allow them to calm down in a </a:t>
            </a:r>
            <a:r>
              <a:rPr lang="en-US" sz="2000" b="1" dirty="0"/>
              <a:t>non-threatening environment.</a:t>
            </a:r>
            <a:endParaRPr lang="en-US" altLang="en-US" sz="2000" b="1" baseline="0" dirty="0"/>
          </a:p>
          <a:p>
            <a:pPr marL="285750" indent="-228600">
              <a:lnSpc>
                <a:spcPct val="90000"/>
              </a:lnSpc>
              <a:spcAft>
                <a:spcPts val="600"/>
              </a:spcAft>
              <a:buFont typeface="Arial" panose="020B0604020202020204" pitchFamily="34" charset="0"/>
              <a:buChar char="•"/>
            </a:pPr>
            <a:r>
              <a:rPr lang="en-US" altLang="en-US" sz="2000" dirty="0"/>
              <a:t>This technique should be </a:t>
            </a:r>
            <a:r>
              <a:rPr lang="en-US" altLang="en-US" sz="2000" b="1" dirty="0"/>
              <a:t>used </a:t>
            </a:r>
            <a:r>
              <a:rPr lang="en-US" altLang="en-US" sz="2000" b="1" baseline="0" dirty="0"/>
              <a:t>sparingly</a:t>
            </a:r>
            <a:r>
              <a:rPr lang="en-US" altLang="en-US" sz="2000" baseline="0" dirty="0"/>
              <a:t>, such as for dealing with challenging behaviours e.g., when child is being aggressive to other children/adults or being destructive.</a:t>
            </a:r>
          </a:p>
          <a:p>
            <a:pPr marL="285750" indent="-228600">
              <a:lnSpc>
                <a:spcPct val="90000"/>
              </a:lnSpc>
              <a:spcAft>
                <a:spcPts val="600"/>
              </a:spcAft>
              <a:buFont typeface="Arial" panose="020B0604020202020204" pitchFamily="34" charset="0"/>
              <a:buChar char="•"/>
            </a:pPr>
            <a:r>
              <a:rPr lang="en-US" altLang="en-US" sz="2000" dirty="0"/>
              <a:t>Choose a </a:t>
            </a:r>
            <a:r>
              <a:rPr lang="en-US" altLang="en-US" sz="2000" b="1" dirty="0"/>
              <a:t>safe but boring place </a:t>
            </a:r>
            <a:r>
              <a:rPr lang="en-US" altLang="en-US" sz="2000" dirty="0"/>
              <a:t>(e.g., not a room full of toys </a:t>
            </a:r>
            <a:r>
              <a:rPr lang="en-US" altLang="en-US" sz="2000" dirty="0" err="1"/>
              <a:t>andTV</a:t>
            </a:r>
            <a:r>
              <a:rPr lang="en-US" altLang="en-US" sz="2000" dirty="0"/>
              <a:t>), but may have access to </a:t>
            </a:r>
            <a:r>
              <a:rPr lang="en-US" altLang="en-US" sz="2000" b="1" dirty="0"/>
              <a:t>sensory regulating objects </a:t>
            </a:r>
            <a:r>
              <a:rPr lang="en-US" altLang="en-US" sz="2000" dirty="0"/>
              <a:t>(e.g., fidget toys, weighted blanket)</a:t>
            </a:r>
            <a:endParaRPr lang="en-US" altLang="en-US" sz="2000" baseline="0" dirty="0"/>
          </a:p>
          <a:p>
            <a:pPr marL="57150">
              <a:lnSpc>
                <a:spcPct val="90000"/>
              </a:lnSpc>
              <a:spcAft>
                <a:spcPts val="600"/>
              </a:spcAft>
            </a:pPr>
            <a:endParaRPr lang="en-US" altLang="en-US" sz="2000" baseline="0" dirty="0"/>
          </a:p>
          <a:p>
            <a:pPr indent="-228600">
              <a:lnSpc>
                <a:spcPct val="90000"/>
              </a:lnSpc>
              <a:spcAft>
                <a:spcPts val="600"/>
              </a:spcAft>
              <a:buFont typeface="Arial" panose="020B0604020202020204" pitchFamily="34" charset="0"/>
              <a:buChar char="•"/>
            </a:pPr>
            <a:endParaRPr lang="en-US" sz="2000" dirty="0"/>
          </a:p>
        </p:txBody>
      </p:sp>
      <p:sp>
        <p:nvSpPr>
          <p:cNvPr id="78" name="Freeform: Shape 77">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Alarm clock with solid fill">
            <a:extLst>
              <a:ext uri="{FF2B5EF4-FFF2-40B4-BE49-F238E27FC236}">
                <a16:creationId xmlns:a16="http://schemas.microsoft.com/office/drawing/2014/main" id="{8B21348C-927C-4F63-941C-BE1ED933ABC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35330" y="2105470"/>
            <a:ext cx="3217333" cy="3217333"/>
          </a:xfrm>
          <a:prstGeom prst="rect">
            <a:avLst/>
          </a:prstGeom>
        </p:spPr>
      </p:pic>
    </p:spTree>
    <p:extLst>
      <p:ext uri="{BB962C8B-B14F-4D97-AF65-F5344CB8AC3E}">
        <p14:creationId xmlns:p14="http://schemas.microsoft.com/office/powerpoint/2010/main" val="11988242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00D4D-56B1-4B2F-8A23-D632A3BF3C9F}"/>
              </a:ext>
            </a:extLst>
          </p:cNvPr>
          <p:cNvSpPr>
            <a:spLocks noGrp="1"/>
          </p:cNvSpPr>
          <p:nvPr>
            <p:ph type="title"/>
          </p:nvPr>
        </p:nvSpPr>
        <p:spPr>
          <a:xfrm>
            <a:off x="4786316" y="0"/>
            <a:ext cx="6422849" cy="1676603"/>
          </a:xfrm>
        </p:spPr>
        <p:txBody>
          <a:bodyPr>
            <a:normAutofit/>
          </a:bodyPr>
          <a:lstStyle/>
          <a:p>
            <a:r>
              <a:rPr lang="en-US" sz="5500" b="1" dirty="0">
                <a:ln w="6600">
                  <a:solidFill>
                    <a:schemeClr val="accent3"/>
                  </a:solidFill>
                  <a:prstDash val="solid"/>
                </a:ln>
                <a:solidFill>
                  <a:schemeClr val="accent3"/>
                </a:solidFill>
                <a:effectLst>
                  <a:outerShdw dist="38100" dir="2700000" algn="tl" rotWithShape="0">
                    <a:schemeClr val="accent2"/>
                  </a:outerShdw>
                </a:effectLst>
              </a:rPr>
              <a:t>… or Time-in</a:t>
            </a:r>
            <a:br>
              <a:rPr lang="en-GB" sz="3400" dirty="0"/>
            </a:br>
            <a:r>
              <a:rPr lang="en-US" sz="2500" dirty="0"/>
              <a:t>Alternatively,</a:t>
            </a:r>
            <a:r>
              <a:rPr lang="en-US" sz="2500" kern="1200" dirty="0">
                <a:latin typeface="+mj-lt"/>
                <a:ea typeface="+mj-ea"/>
                <a:cs typeface="+mj-cs"/>
              </a:rPr>
              <a:t> might be called “calm time” or “safe-space break”</a:t>
            </a:r>
            <a:endParaRPr lang="en-GB" sz="2500" dirty="0"/>
          </a:p>
        </p:txBody>
      </p:sp>
      <p:sp>
        <p:nvSpPr>
          <p:cNvPr id="16" name="Rectangle 15">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6" descr="Alarm clock with solid fill">
            <a:extLst>
              <a:ext uri="{FF2B5EF4-FFF2-40B4-BE49-F238E27FC236}">
                <a16:creationId xmlns:a16="http://schemas.microsoft.com/office/drawing/2014/main" id="{6D5546ED-9BB1-43C5-8896-52264EF164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364" y="1872360"/>
            <a:ext cx="3113280" cy="3113280"/>
          </a:xfrm>
          <a:prstGeom prst="rect">
            <a:avLst/>
          </a:prstGeom>
          <a:effectLst/>
        </p:spPr>
      </p:pic>
      <p:sp>
        <p:nvSpPr>
          <p:cNvPr id="3" name="Content Placeholder 2">
            <a:extLst>
              <a:ext uri="{FF2B5EF4-FFF2-40B4-BE49-F238E27FC236}">
                <a16:creationId xmlns:a16="http://schemas.microsoft.com/office/drawing/2014/main" id="{15C50AFA-B26F-4CD7-B261-488000CD69B2}"/>
              </a:ext>
            </a:extLst>
          </p:cNvPr>
          <p:cNvSpPr>
            <a:spLocks noGrp="1"/>
          </p:cNvSpPr>
          <p:nvPr>
            <p:ph idx="1"/>
          </p:nvPr>
        </p:nvSpPr>
        <p:spPr>
          <a:xfrm>
            <a:off x="4897404" y="1676603"/>
            <a:ext cx="6809964" cy="4735772"/>
          </a:xfrm>
        </p:spPr>
        <p:txBody>
          <a:bodyPr>
            <a:normAutofit fontScale="25000" lnSpcReduction="20000"/>
          </a:bodyPr>
          <a:lstStyle/>
          <a:p>
            <a:pPr marL="285750" indent="-228600">
              <a:lnSpc>
                <a:spcPct val="120000"/>
              </a:lnSpc>
              <a:spcAft>
                <a:spcPts val="600"/>
              </a:spcAft>
              <a:buFont typeface="Arial" panose="020B0604020202020204" pitchFamily="34" charset="0"/>
              <a:buChar char="•"/>
            </a:pPr>
            <a:r>
              <a:rPr lang="en-US" altLang="en-US" sz="7600" baseline="0" dirty="0"/>
              <a:t>“Time-out” is sometimes seen as a controversial parenting </a:t>
            </a:r>
            <a:r>
              <a:rPr lang="en-US" altLang="en-US" sz="7600" dirty="0"/>
              <a:t>method as it is often associated with punishment. Research also suggests that young children have a very limited ability to self-regulate their emotions and </a:t>
            </a:r>
            <a:r>
              <a:rPr lang="en-US" altLang="en-US" sz="7600" b="1" dirty="0"/>
              <a:t>need their parent(s) to act as “co-regulators</a:t>
            </a:r>
            <a:r>
              <a:rPr lang="en-US" altLang="en-US" sz="7600" dirty="0"/>
              <a:t>”. The antidote to “time-out” has become “time-in”, which entails staying with the child throughout the meltdown and doing a regulating activity together.</a:t>
            </a:r>
          </a:p>
          <a:p>
            <a:pPr marL="285750" indent="-228600">
              <a:lnSpc>
                <a:spcPct val="120000"/>
              </a:lnSpc>
              <a:spcAft>
                <a:spcPts val="600"/>
              </a:spcAft>
              <a:buFont typeface="Arial" panose="020B0604020202020204" pitchFamily="34" charset="0"/>
              <a:buChar char="•"/>
            </a:pPr>
            <a:r>
              <a:rPr lang="en-US" altLang="en-US" sz="7600" baseline="0" dirty="0"/>
              <a:t>You know your child best and what helps to sooth them – whether that is time away from you or with you. Th</a:t>
            </a:r>
            <a:r>
              <a:rPr lang="en-US" altLang="en-US" sz="7600" dirty="0"/>
              <a:t>e most important thing is that </a:t>
            </a:r>
            <a:r>
              <a:rPr lang="en-US" altLang="en-US" sz="8000" b="1" dirty="0"/>
              <a:t>the</a:t>
            </a:r>
            <a:r>
              <a:rPr lang="en-US" altLang="en-US" sz="7600" b="1" dirty="0"/>
              <a:t> break is implemented calmly and lovingly </a:t>
            </a:r>
            <a:r>
              <a:rPr lang="en-US" altLang="en-US" sz="7600" dirty="0"/>
              <a:t>by the parent/carer, </a:t>
            </a:r>
            <a:r>
              <a:rPr lang="en-US" altLang="en-US" sz="7600" b="1" dirty="0"/>
              <a:t>not punitively</a:t>
            </a:r>
            <a:r>
              <a:rPr lang="en-US" altLang="en-US" sz="7600" dirty="0"/>
              <a:t>. </a:t>
            </a:r>
          </a:p>
          <a:p>
            <a:pPr marL="285750" indent="-228600">
              <a:lnSpc>
                <a:spcPct val="120000"/>
              </a:lnSpc>
              <a:spcAft>
                <a:spcPts val="600"/>
              </a:spcAft>
              <a:buFont typeface="Arial" panose="020B0604020202020204" pitchFamily="34" charset="0"/>
              <a:buChar char="•"/>
            </a:pPr>
            <a:r>
              <a:rPr lang="en-US" altLang="en-US" sz="7600" dirty="0"/>
              <a:t>For example, </a:t>
            </a:r>
            <a:r>
              <a:rPr lang="en-US" altLang="en-US" sz="7600" dirty="0">
                <a:solidFill>
                  <a:srgbClr val="00B050"/>
                </a:solidFill>
              </a:rPr>
              <a:t>“</a:t>
            </a:r>
            <a:r>
              <a:rPr lang="en-US" altLang="en-US" sz="7600" i="1" dirty="0">
                <a:solidFill>
                  <a:srgbClr val="00B050"/>
                </a:solidFill>
              </a:rPr>
              <a:t>Wow, I can see you are so angry right now, I think it would be a good idea for us to go to your calm space to cool off” </a:t>
            </a:r>
            <a:r>
              <a:rPr lang="en-US" altLang="en-US" sz="7600" dirty="0"/>
              <a:t>rather than </a:t>
            </a:r>
            <a:r>
              <a:rPr lang="en-US" altLang="en-US" sz="7600" i="1" dirty="0">
                <a:solidFill>
                  <a:srgbClr val="FF0000"/>
                </a:solidFill>
              </a:rPr>
              <a:t>“go to your room right now and think about what you’ve done!”</a:t>
            </a:r>
            <a:endParaRPr lang="en-US" altLang="en-US" sz="7600" i="1" baseline="0" dirty="0"/>
          </a:p>
          <a:p>
            <a:endParaRPr lang="en-GB" sz="1700" dirty="0"/>
          </a:p>
        </p:txBody>
      </p:sp>
    </p:spTree>
    <p:extLst>
      <p:ext uri="{BB962C8B-B14F-4D97-AF65-F5344CB8AC3E}">
        <p14:creationId xmlns:p14="http://schemas.microsoft.com/office/powerpoint/2010/main" val="1527038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357F-1E3B-4F15-B33F-239D087420CD}"/>
              </a:ext>
            </a:extLst>
          </p:cNvPr>
          <p:cNvSpPr>
            <a:spLocks noGrp="1"/>
          </p:cNvSpPr>
          <p:nvPr>
            <p:ph type="title"/>
          </p:nvPr>
        </p:nvSpPr>
        <p:spPr>
          <a:xfrm>
            <a:off x="6417734" y="355399"/>
            <a:ext cx="5577955" cy="1628775"/>
          </a:xfrm>
        </p:spPr>
        <p:txBody>
          <a:bodyPr anchor="b">
            <a:noAutofit/>
          </a:bodyPr>
          <a:lstStyle/>
          <a:p>
            <a:r>
              <a:rPr lang="en-GB" sz="4800" b="1" dirty="0">
                <a:ln w="22225">
                  <a:solidFill>
                    <a:schemeClr val="accent2"/>
                  </a:solidFill>
                  <a:prstDash val="solid"/>
                </a:ln>
                <a:solidFill>
                  <a:schemeClr val="accent3"/>
                </a:solidFill>
              </a:rPr>
              <a:t>Parents need ‘time-out’ too!</a:t>
            </a:r>
          </a:p>
        </p:txBody>
      </p:sp>
      <p:pic>
        <p:nvPicPr>
          <p:cNvPr id="4" name="Content Placeholder 3" descr="Diagram&#10;&#10;Description automatically generated">
            <a:extLst>
              <a:ext uri="{FF2B5EF4-FFF2-40B4-BE49-F238E27FC236}">
                <a16:creationId xmlns:a16="http://schemas.microsoft.com/office/drawing/2014/main" id="{7BB78A6E-E84F-4F39-B5C2-3767F9049106}"/>
              </a:ext>
            </a:extLst>
          </p:cNvPr>
          <p:cNvPicPr>
            <a:picLocks noChangeAspect="1"/>
          </p:cNvPicPr>
          <p:nvPr/>
        </p:nvPicPr>
        <p:blipFill rotWithShape="1">
          <a:blip r:embed="rId3"/>
          <a:srcRect r="362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8" name="Content Placeholder 7">
            <a:extLst>
              <a:ext uri="{FF2B5EF4-FFF2-40B4-BE49-F238E27FC236}">
                <a16:creationId xmlns:a16="http://schemas.microsoft.com/office/drawing/2014/main" id="{D74396AD-5DB8-44C6-8F75-6BDE624B6B2E}"/>
              </a:ext>
            </a:extLst>
          </p:cNvPr>
          <p:cNvSpPr>
            <a:spLocks noGrp="1"/>
          </p:cNvSpPr>
          <p:nvPr>
            <p:ph idx="1"/>
          </p:nvPr>
        </p:nvSpPr>
        <p:spPr>
          <a:xfrm>
            <a:off x="6417734" y="2358134"/>
            <a:ext cx="5291663" cy="3752849"/>
          </a:xfrm>
        </p:spPr>
        <p:txBody>
          <a:bodyPr>
            <a:normAutofit/>
          </a:bodyPr>
          <a:lstStyle/>
          <a:p>
            <a:r>
              <a:rPr lang="en-US" sz="2000" dirty="0"/>
              <a:t>Looking after yourself and managing your own emotions is one of your most important parenting tools!</a:t>
            </a:r>
          </a:p>
          <a:p>
            <a:r>
              <a:rPr lang="en-GB" sz="2000" dirty="0"/>
              <a:t>Get to </a:t>
            </a:r>
            <a:r>
              <a:rPr lang="en-GB" sz="2000" b="1" dirty="0"/>
              <a:t>know your triggers </a:t>
            </a:r>
            <a:r>
              <a:rPr lang="en-GB" sz="2000" dirty="0"/>
              <a:t>- anticipate what kinds of situations  and behaviours get you revved up and provoke you into being </a:t>
            </a:r>
            <a:r>
              <a:rPr lang="en-GB" sz="2000" b="1" dirty="0"/>
              <a:t>reactive</a:t>
            </a:r>
            <a:r>
              <a:rPr lang="en-GB" sz="2000" dirty="0"/>
              <a:t> (e.g., yelling, threatening, bribing, shaming).</a:t>
            </a:r>
          </a:p>
          <a:p>
            <a:r>
              <a:rPr lang="en-GB" sz="2000" b="1" dirty="0"/>
              <a:t>Responsive</a:t>
            </a:r>
            <a:r>
              <a:rPr lang="en-GB" sz="2000" dirty="0"/>
              <a:t> parenting means considering what the child’s behaviour is communicating and what they need to cope – this requires an ability to calm our own bodies and minds when we get triggered by our child’s behaviour!</a:t>
            </a:r>
          </a:p>
          <a:p>
            <a:endParaRPr lang="en-US" sz="2000" dirty="0"/>
          </a:p>
        </p:txBody>
      </p:sp>
    </p:spTree>
    <p:extLst>
      <p:ext uri="{BB962C8B-B14F-4D97-AF65-F5344CB8AC3E}">
        <p14:creationId xmlns:p14="http://schemas.microsoft.com/office/powerpoint/2010/main" val="3157275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0AED851-54B9-4765-92D2-F0BE443BE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E0FD5-FF4F-4394-8639-E3F16E0B8AB1}"/>
              </a:ext>
            </a:extLst>
          </p:cNvPr>
          <p:cNvSpPr>
            <a:spLocks noGrp="1"/>
          </p:cNvSpPr>
          <p:nvPr>
            <p:ph type="title"/>
          </p:nvPr>
        </p:nvSpPr>
        <p:spPr>
          <a:xfrm>
            <a:off x="6957318" y="1470000"/>
            <a:ext cx="4319866" cy="2387600"/>
          </a:xfrm>
        </p:spPr>
        <p:txBody>
          <a:bodyPr vert="horz" lIns="91440" tIns="45720" rIns="91440" bIns="45720" rtlCol="0" anchor="t">
            <a:noAutofit/>
          </a:bodyPr>
          <a:lstStyle/>
          <a:p>
            <a:r>
              <a:rPr lang="en-US" sz="4500" kern="1200" dirty="0">
                <a:solidFill>
                  <a:schemeClr val="accent4"/>
                </a:solidFill>
                <a:latin typeface="+mj-lt"/>
                <a:ea typeface="+mj-ea"/>
                <a:cs typeface="+mj-cs"/>
              </a:rPr>
              <a:t>What do you do to look after yourself and manage your emotions?</a:t>
            </a:r>
          </a:p>
        </p:txBody>
      </p:sp>
      <p:sp>
        <p:nvSpPr>
          <p:cNvPr id="27" name="Rectangle 2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824"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a:extLst>
              <a:ext uri="{FF2B5EF4-FFF2-40B4-BE49-F238E27FC236}">
                <a16:creationId xmlns:a16="http://schemas.microsoft.com/office/drawing/2014/main" id="{DA9E6150-CAB0-4694-B32E-D08DD4968483}"/>
              </a:ext>
            </a:extLst>
          </p:cNvPr>
          <p:cNvPicPr>
            <a:picLocks noChangeAspect="1"/>
          </p:cNvPicPr>
          <p:nvPr/>
        </p:nvPicPr>
        <p:blipFill rotWithShape="1">
          <a:blip r:embed="rId2">
            <a:extLst>
              <a:ext uri="{28A0092B-C50C-407E-A947-70E740481C1C}">
                <a14:useLocalDpi xmlns:a14="http://schemas.microsoft.com/office/drawing/2010/main" val="0"/>
              </a:ext>
            </a:extLst>
          </a:blip>
          <a:srcRect l="810"/>
          <a:stretch/>
        </p:blipFill>
        <p:spPr>
          <a:xfrm>
            <a:off x="747165" y="666728"/>
            <a:ext cx="5491192" cy="5606110"/>
          </a:xfrm>
          <a:prstGeom prst="rect">
            <a:avLst/>
          </a:prstGeom>
        </p:spPr>
      </p:pic>
      <p:grpSp>
        <p:nvGrpSpPr>
          <p:cNvPr id="31" name="Group 3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60480" y="2984992"/>
            <a:ext cx="731521" cy="673460"/>
            <a:chOff x="3940602" y="308034"/>
            <a:chExt cx="2116791" cy="3428999"/>
          </a:xfrm>
          <a:solidFill>
            <a:schemeClr val="accent4"/>
          </a:solidFill>
        </p:grpSpPr>
        <p:sp>
          <p:nvSpPr>
            <p:cNvPr id="32" name="Rectangle 3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07342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49C35-4AFB-4825-A797-6F54544C76C4}"/>
              </a:ext>
            </a:extLst>
          </p:cNvPr>
          <p:cNvSpPr>
            <a:spLocks noGrp="1"/>
          </p:cNvSpPr>
          <p:nvPr>
            <p:ph type="title"/>
          </p:nvPr>
        </p:nvSpPr>
        <p:spPr>
          <a:xfrm>
            <a:off x="9036542" y="2023110"/>
            <a:ext cx="2966271" cy="2846070"/>
          </a:xfrm>
        </p:spPr>
        <p:txBody>
          <a:bodyPr vert="horz" lIns="91440" tIns="45720" rIns="91440" bIns="45720" rtlCol="0" anchor="ctr">
            <a:normAutofit/>
          </a:bodyPr>
          <a:lstStyle/>
          <a:p>
            <a:r>
              <a:rPr lang="en-US" sz="3700" kern="1200">
                <a:solidFill>
                  <a:schemeClr val="tx1"/>
                </a:solidFill>
                <a:latin typeface="+mj-lt"/>
                <a:ea typeface="+mj-ea"/>
                <a:cs typeface="+mj-cs"/>
              </a:rPr>
              <a:t>Any questions, comments or reflections?</a:t>
            </a:r>
            <a:endParaRPr lang="en-US" sz="3700" kern="1200" dirty="0">
              <a:solidFill>
                <a:schemeClr val="tx1"/>
              </a:solidFill>
              <a:latin typeface="+mj-lt"/>
              <a:ea typeface="+mj-ea"/>
              <a:cs typeface="+mj-cs"/>
            </a:endParaRPr>
          </a:p>
        </p:txBody>
      </p:sp>
      <p:sp>
        <p:nvSpPr>
          <p:cNvPr id="11" name="Rectangle 10">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ny Questions? &gt; Back2the80s!">
            <a:extLst>
              <a:ext uri="{FF2B5EF4-FFF2-40B4-BE49-F238E27FC236}">
                <a16:creationId xmlns:a16="http://schemas.microsoft.com/office/drawing/2014/main" id="{2E3C7408-1671-47F1-974A-31B9410F4BD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97486" y="1449162"/>
            <a:ext cx="7047280" cy="395967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40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413842-9904-4131-9682-9B33FAD11459}"/>
              </a:ext>
            </a:extLst>
          </p:cNvPr>
          <p:cNvSpPr>
            <a:spLocks noGrp="1"/>
          </p:cNvSpPr>
          <p:nvPr>
            <p:ph type="title"/>
          </p:nvPr>
        </p:nvSpPr>
        <p:spPr>
          <a:xfrm>
            <a:off x="1123356" y="1188637"/>
            <a:ext cx="9984615" cy="1597228"/>
          </a:xfrm>
        </p:spPr>
        <p:txBody>
          <a:bodyPr>
            <a:normAutofit/>
          </a:bodyPr>
          <a:lstStyle/>
          <a:p>
            <a:r>
              <a:rPr lang="en-GB" sz="4700"/>
              <a:t>If you are concerned about your child’s emotional or behavioural difficulties …</a:t>
            </a:r>
          </a:p>
        </p:txBody>
      </p:sp>
      <p:pic>
        <p:nvPicPr>
          <p:cNvPr id="5" name="Graphic 4" descr="Questions with solid fill">
            <a:extLst>
              <a:ext uri="{FF2B5EF4-FFF2-40B4-BE49-F238E27FC236}">
                <a16:creationId xmlns:a16="http://schemas.microsoft.com/office/drawing/2014/main" id="{C4AF7BC2-2B23-4B9B-B510-13B1933593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6250" y="3018327"/>
            <a:ext cx="2728198" cy="2728198"/>
          </a:xfrm>
          <a:prstGeom prst="rect">
            <a:avLst/>
          </a:prstGeom>
        </p:spPr>
      </p:pic>
      <p:sp>
        <p:nvSpPr>
          <p:cNvPr id="3" name="Content Placeholder 2">
            <a:extLst>
              <a:ext uri="{FF2B5EF4-FFF2-40B4-BE49-F238E27FC236}">
                <a16:creationId xmlns:a16="http://schemas.microsoft.com/office/drawing/2014/main" id="{D7F2D399-AFDC-42A7-A816-C377052060EC}"/>
              </a:ext>
            </a:extLst>
          </p:cNvPr>
          <p:cNvSpPr>
            <a:spLocks noGrp="1"/>
          </p:cNvSpPr>
          <p:nvPr>
            <p:ph idx="1"/>
          </p:nvPr>
        </p:nvSpPr>
        <p:spPr>
          <a:xfrm>
            <a:off x="4548983" y="3079125"/>
            <a:ext cx="5891382" cy="2728198"/>
          </a:xfrm>
        </p:spPr>
        <p:txBody>
          <a:bodyPr anchor="t">
            <a:normAutofit/>
          </a:bodyPr>
          <a:lstStyle/>
          <a:p>
            <a:pPr marL="0" indent="0">
              <a:buNone/>
            </a:pPr>
            <a:r>
              <a:rPr lang="en-GB" sz="3000" dirty="0"/>
              <a:t>Please discuss with your child’s </a:t>
            </a:r>
            <a:r>
              <a:rPr lang="en-GB" sz="3000" dirty="0">
                <a:solidFill>
                  <a:schemeClr val="accent4"/>
                </a:solidFill>
              </a:rPr>
              <a:t>Class Teacher </a:t>
            </a:r>
            <a:r>
              <a:rPr lang="en-GB" sz="3000" dirty="0"/>
              <a:t>or </a:t>
            </a:r>
            <a:r>
              <a:rPr lang="en-GB" sz="3000" dirty="0">
                <a:solidFill>
                  <a:schemeClr val="accent4"/>
                </a:solidFill>
              </a:rPr>
              <a:t>Mrs Clarke </a:t>
            </a:r>
            <a:r>
              <a:rPr lang="en-GB" sz="3000" dirty="0"/>
              <a:t>who can support you to make a referral to the Mental Health Support Team</a:t>
            </a:r>
          </a:p>
        </p:txBody>
      </p:sp>
    </p:spTree>
    <p:extLst>
      <p:ext uri="{BB962C8B-B14F-4D97-AF65-F5344CB8AC3E}">
        <p14:creationId xmlns:p14="http://schemas.microsoft.com/office/powerpoint/2010/main" val="260829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010CEB3-5E06-47CC-B1E6-6E3B0F55F77C}"/>
              </a:ext>
            </a:extLst>
          </p:cNvPr>
          <p:cNvPicPr>
            <a:picLocks noGrp="1" noChangeAspect="1"/>
          </p:cNvPicPr>
          <p:nvPr>
            <p:ph idx="1"/>
          </p:nvPr>
        </p:nvPicPr>
        <p:blipFill>
          <a:blip r:embed="rId3"/>
          <a:stretch>
            <a:fillRect/>
          </a:stretch>
        </p:blipFill>
        <p:spPr>
          <a:xfrm>
            <a:off x="931531" y="1690688"/>
            <a:ext cx="2897991" cy="4351338"/>
          </a:xfrm>
          <a:prstGeom prst="rect">
            <a:avLst/>
          </a:prstGeom>
        </p:spPr>
      </p:pic>
      <p:pic>
        <p:nvPicPr>
          <p:cNvPr id="5" name="Picture 4">
            <a:extLst>
              <a:ext uri="{FF2B5EF4-FFF2-40B4-BE49-F238E27FC236}">
                <a16:creationId xmlns:a16="http://schemas.microsoft.com/office/drawing/2014/main" id="{A881705D-6AC5-46ED-AA66-A4A2FA7D2D06}"/>
              </a:ext>
            </a:extLst>
          </p:cNvPr>
          <p:cNvPicPr>
            <a:picLocks noChangeAspect="1"/>
          </p:cNvPicPr>
          <p:nvPr/>
        </p:nvPicPr>
        <p:blipFill>
          <a:blip r:embed="rId4"/>
          <a:stretch>
            <a:fillRect/>
          </a:stretch>
        </p:blipFill>
        <p:spPr>
          <a:xfrm>
            <a:off x="4547061" y="1690688"/>
            <a:ext cx="2797775" cy="4351338"/>
          </a:xfrm>
          <a:prstGeom prst="rect">
            <a:avLst/>
          </a:prstGeom>
        </p:spPr>
      </p:pic>
      <p:pic>
        <p:nvPicPr>
          <p:cNvPr id="6" name="Picture 5">
            <a:extLst>
              <a:ext uri="{FF2B5EF4-FFF2-40B4-BE49-F238E27FC236}">
                <a16:creationId xmlns:a16="http://schemas.microsoft.com/office/drawing/2014/main" id="{1EF31A73-9F31-4F14-8C77-E5D53D76BF6F}"/>
              </a:ext>
            </a:extLst>
          </p:cNvPr>
          <p:cNvPicPr>
            <a:picLocks noChangeAspect="1"/>
          </p:cNvPicPr>
          <p:nvPr/>
        </p:nvPicPr>
        <p:blipFill>
          <a:blip r:embed="rId5"/>
          <a:stretch>
            <a:fillRect/>
          </a:stretch>
        </p:blipFill>
        <p:spPr>
          <a:xfrm>
            <a:off x="8362479" y="1690688"/>
            <a:ext cx="2836538" cy="4351338"/>
          </a:xfrm>
          <a:prstGeom prst="rect">
            <a:avLst/>
          </a:prstGeom>
        </p:spPr>
      </p:pic>
      <p:sp>
        <p:nvSpPr>
          <p:cNvPr id="7" name="Rectangle 6">
            <a:extLst>
              <a:ext uri="{FF2B5EF4-FFF2-40B4-BE49-F238E27FC236}">
                <a16:creationId xmlns:a16="http://schemas.microsoft.com/office/drawing/2014/main" id="{6B99762C-CEA3-4C71-8162-5D36AEAEC198}"/>
              </a:ext>
            </a:extLst>
          </p:cNvPr>
          <p:cNvSpPr/>
          <p:nvPr/>
        </p:nvSpPr>
        <p:spPr>
          <a:xfrm>
            <a:off x="832876" y="346614"/>
            <a:ext cx="4894353" cy="938719"/>
          </a:xfrm>
          <a:prstGeom prst="rect">
            <a:avLst/>
          </a:prstGeom>
          <a:noFill/>
        </p:spPr>
        <p:txBody>
          <a:bodyPr wrap="none" lIns="91440" tIns="45720" rIns="91440" bIns="45720">
            <a:spAutoFit/>
          </a:bodyPr>
          <a:lstStyle/>
          <a:p>
            <a:pPr algn="ctr"/>
            <a:r>
              <a:rPr lang="en-GB" sz="5500" b="1" cap="none" spc="0" dirty="0">
                <a:ln w="22225">
                  <a:solidFill>
                    <a:schemeClr val="accent2"/>
                  </a:solidFill>
                  <a:prstDash val="solid"/>
                </a:ln>
                <a:solidFill>
                  <a:schemeClr val="accent2">
                    <a:lumMod val="40000"/>
                    <a:lumOff val="60000"/>
                  </a:schemeClr>
                </a:solidFill>
                <a:effectLst/>
              </a:rPr>
              <a:t>Further reading </a:t>
            </a:r>
          </a:p>
        </p:txBody>
      </p:sp>
    </p:spTree>
    <p:extLst>
      <p:ext uri="{BB962C8B-B14F-4D97-AF65-F5344CB8AC3E}">
        <p14:creationId xmlns:p14="http://schemas.microsoft.com/office/powerpoint/2010/main" val="168178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5867-2E6D-468C-8CD8-B8362FF64589}"/>
              </a:ext>
            </a:extLst>
          </p:cNvPr>
          <p:cNvSpPr>
            <a:spLocks noGrp="1"/>
          </p:cNvSpPr>
          <p:nvPr>
            <p:ph type="title"/>
          </p:nvPr>
        </p:nvSpPr>
        <p:spPr>
          <a:xfrm>
            <a:off x="419643" y="229296"/>
            <a:ext cx="10515600" cy="1325563"/>
          </a:xfrm>
        </p:spPr>
        <p:txBody>
          <a:bodyPr>
            <a:normAutofit/>
          </a:bodyPr>
          <a:lstStyle/>
          <a:p>
            <a:r>
              <a:rPr lang="en-GB" sz="5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Other resources &amp; helpful contacts </a:t>
            </a:r>
          </a:p>
        </p:txBody>
      </p:sp>
      <p:pic>
        <p:nvPicPr>
          <p:cNvPr id="8194" name="Picture 2">
            <a:extLst>
              <a:ext uri="{FF2B5EF4-FFF2-40B4-BE49-F238E27FC236}">
                <a16:creationId xmlns:a16="http://schemas.microsoft.com/office/drawing/2014/main" id="{0E93F72F-AB4D-469D-850E-E26B4EF145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643" y="1592647"/>
            <a:ext cx="5762625" cy="16668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986453AC-A95A-49CB-8601-053968857F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3400" y="1779114"/>
            <a:ext cx="33718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3F00449A-AEA9-414E-A33A-E34287C3B9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643" y="3676770"/>
            <a:ext cx="21240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F5907CED-004F-4AFA-B62F-DD837E6C01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9144" y="3639403"/>
            <a:ext cx="2219325" cy="82867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a:extLst>
              <a:ext uri="{FF2B5EF4-FFF2-40B4-BE49-F238E27FC236}">
                <a16:creationId xmlns:a16="http://schemas.microsoft.com/office/drawing/2014/main" id="{F6D92164-10FF-45F0-8C7C-25554CD166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7957" y="3339558"/>
            <a:ext cx="2876550" cy="257175"/>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5A76B6A1-EB08-40D2-B3CE-E2635E21D7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5257" y="5226050"/>
            <a:ext cx="34671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a:extLst>
              <a:ext uri="{FF2B5EF4-FFF2-40B4-BE49-F238E27FC236}">
                <a16:creationId xmlns:a16="http://schemas.microsoft.com/office/drawing/2014/main" id="{80C25017-4E83-4690-8149-D2D62311E0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5857" y="5419845"/>
            <a:ext cx="3124200" cy="113347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a:extLst>
              <a:ext uri="{FF2B5EF4-FFF2-40B4-BE49-F238E27FC236}">
                <a16:creationId xmlns:a16="http://schemas.microsoft.com/office/drawing/2014/main" id="{A4B82825-333E-46A5-BB44-CBE752DA72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38662" y="3755912"/>
            <a:ext cx="3114675" cy="1266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E8C971-B068-45B2-BBCB-51A54823B3F1}"/>
              </a:ext>
            </a:extLst>
          </p:cNvPr>
          <p:cNvPicPr>
            <a:picLocks noChangeAspect="1"/>
          </p:cNvPicPr>
          <p:nvPr/>
        </p:nvPicPr>
        <p:blipFill>
          <a:blip r:embed="rId10"/>
          <a:stretch>
            <a:fillRect/>
          </a:stretch>
        </p:blipFill>
        <p:spPr>
          <a:xfrm>
            <a:off x="4728862" y="5419845"/>
            <a:ext cx="2857500" cy="952500"/>
          </a:xfrm>
          <a:prstGeom prst="rect">
            <a:avLst/>
          </a:prstGeom>
        </p:spPr>
      </p:pic>
    </p:spTree>
    <p:extLst>
      <p:ext uri="{BB962C8B-B14F-4D97-AF65-F5344CB8AC3E}">
        <p14:creationId xmlns:p14="http://schemas.microsoft.com/office/powerpoint/2010/main" val="4104279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B48D5-A1AE-4534-AEDA-759A54D78912}"/>
              </a:ext>
            </a:extLst>
          </p:cNvPr>
          <p:cNvSpPr>
            <a:spLocks noGrp="1"/>
          </p:cNvSpPr>
          <p:nvPr>
            <p:ph type="title"/>
          </p:nvPr>
        </p:nvSpPr>
        <p:spPr>
          <a:xfrm>
            <a:off x="1118937" y="903161"/>
            <a:ext cx="9954126" cy="1325563"/>
          </a:xfrm>
        </p:spPr>
        <p:txBody>
          <a:bodyPr>
            <a:normAutofit fontScale="90000"/>
          </a:bodyPr>
          <a:lstStyle/>
          <a:p>
            <a:r>
              <a:rPr lang="en-GB" dirty="0"/>
              <a:t>Please take a moment to share your feedback about how you found this workshop &amp; suggest any ideas for future workshop topics…</a:t>
            </a:r>
          </a:p>
        </p:txBody>
      </p:sp>
      <p:sp>
        <p:nvSpPr>
          <p:cNvPr id="3" name="Content Placeholder 2">
            <a:extLst>
              <a:ext uri="{FF2B5EF4-FFF2-40B4-BE49-F238E27FC236}">
                <a16:creationId xmlns:a16="http://schemas.microsoft.com/office/drawing/2014/main" id="{E60A64EF-C9EE-4ABD-9F43-84A1BC46A09E}"/>
              </a:ext>
            </a:extLst>
          </p:cNvPr>
          <p:cNvSpPr>
            <a:spLocks noGrp="1"/>
          </p:cNvSpPr>
          <p:nvPr>
            <p:ph idx="1"/>
          </p:nvPr>
        </p:nvSpPr>
        <p:spPr>
          <a:xfrm>
            <a:off x="2113548" y="2785313"/>
            <a:ext cx="7964904" cy="917575"/>
          </a:xfrm>
        </p:spPr>
        <p:txBody>
          <a:bodyPr>
            <a:noAutofit/>
          </a:bodyPr>
          <a:lstStyle/>
          <a:p>
            <a:pPr marL="0" indent="0">
              <a:buNone/>
            </a:pPr>
            <a:r>
              <a:rPr lang="en-GB" sz="3600" dirty="0">
                <a:solidFill>
                  <a:schemeClr val="accent4"/>
                </a:solidFill>
                <a:hlinkClick r:id="rId3">
                  <a:extLst>
                    <a:ext uri="{A12FA001-AC4F-418D-AE19-62706E023703}">
                      <ahyp:hlinkClr xmlns:ahyp="http://schemas.microsoft.com/office/drawing/2018/hyperlinkcolor" val="tx"/>
                    </a:ext>
                  </a:extLst>
                </a:hlinkClick>
              </a:rPr>
              <a:t>https://forms.office.com/r/1wQYLXc7NV</a:t>
            </a:r>
            <a:r>
              <a:rPr lang="en-GB" sz="3600" dirty="0">
                <a:solidFill>
                  <a:schemeClr val="accent4"/>
                </a:solidFill>
              </a:rPr>
              <a:t> </a:t>
            </a:r>
          </a:p>
        </p:txBody>
      </p:sp>
      <p:sp>
        <p:nvSpPr>
          <p:cNvPr id="5" name="Rectangle 4">
            <a:extLst>
              <a:ext uri="{FF2B5EF4-FFF2-40B4-BE49-F238E27FC236}">
                <a16:creationId xmlns:a16="http://schemas.microsoft.com/office/drawing/2014/main" id="{D7BB6051-3D3A-4C75-B1D7-8424C28B1A68}"/>
              </a:ext>
            </a:extLst>
          </p:cNvPr>
          <p:cNvSpPr/>
          <p:nvPr/>
        </p:nvSpPr>
        <p:spPr>
          <a:xfrm>
            <a:off x="3421055" y="3912853"/>
            <a:ext cx="4459554" cy="1200329"/>
          </a:xfrm>
          <a:prstGeom prst="rect">
            <a:avLst/>
          </a:prstGeom>
          <a:noFill/>
        </p:spPr>
        <p:txBody>
          <a:bodyPr wrap="none" lIns="91440" tIns="45720" rIns="91440" bIns="45720">
            <a:spAutoFit/>
          </a:bodyPr>
          <a:lstStyle/>
          <a:p>
            <a:pPr algn="ctr"/>
            <a:r>
              <a:rPr lang="en-GB" sz="7200" b="1" cap="none" spc="0" dirty="0">
                <a:ln w="12700">
                  <a:solidFill>
                    <a:schemeClr val="accent5"/>
                  </a:solidFill>
                  <a:prstDash val="solid"/>
                </a:ln>
                <a:pattFill prst="ltDnDiag">
                  <a:fgClr>
                    <a:schemeClr val="accent5">
                      <a:lumMod val="60000"/>
                      <a:lumOff val="40000"/>
                    </a:schemeClr>
                  </a:fgClr>
                  <a:bgClr>
                    <a:schemeClr val="bg1"/>
                  </a:bgClr>
                </a:pattFill>
                <a:effectLst/>
              </a:rPr>
              <a:t>Thank you!</a:t>
            </a:r>
          </a:p>
        </p:txBody>
      </p:sp>
    </p:spTree>
    <p:extLst>
      <p:ext uri="{BB962C8B-B14F-4D97-AF65-F5344CB8AC3E}">
        <p14:creationId xmlns:p14="http://schemas.microsoft.com/office/powerpoint/2010/main" val="388287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930ED-7718-4D61-AC38-842F044E41E2}"/>
              </a:ext>
            </a:extLst>
          </p:cNvPr>
          <p:cNvSpPr>
            <a:spLocks noGrp="1"/>
          </p:cNvSpPr>
          <p:nvPr>
            <p:ph type="title"/>
          </p:nvPr>
        </p:nvSpPr>
        <p:spPr>
          <a:xfrm>
            <a:off x="0" y="-2250759"/>
            <a:ext cx="12371885" cy="669949"/>
          </a:xfrm>
        </p:spPr>
        <p:txBody>
          <a:bodyPr>
            <a:normAutofit fontScale="90000"/>
          </a:bodyPr>
          <a:lstStyle/>
          <a:p>
            <a:endParaRPr lang="en-GB" dirty="0"/>
          </a:p>
        </p:txBody>
      </p:sp>
      <p:pic>
        <p:nvPicPr>
          <p:cNvPr id="2050" name="Picture 2">
            <a:extLst>
              <a:ext uri="{FF2B5EF4-FFF2-40B4-BE49-F238E27FC236}">
                <a16:creationId xmlns:a16="http://schemas.microsoft.com/office/drawing/2014/main" id="{930BE55C-8583-4179-AEA9-DDE2DA9C3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93" y="2585"/>
            <a:ext cx="11831613" cy="12293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86808C36-93CD-4FC1-9E0C-6FAA88E0C623}"/>
              </a:ext>
            </a:extLst>
          </p:cNvPr>
          <p:cNvSpPr>
            <a:spLocks noGrp="1"/>
          </p:cNvSpPr>
          <p:nvPr>
            <p:ph idx="1"/>
          </p:nvPr>
        </p:nvSpPr>
        <p:spPr>
          <a:xfrm>
            <a:off x="4625219" y="4769064"/>
            <a:ext cx="10515600" cy="4351338"/>
          </a:xfrm>
        </p:spPr>
        <p:txBody>
          <a:bodyPr/>
          <a:lstStyle/>
          <a:p>
            <a:pPr marL="0" indent="0">
              <a:buNone/>
            </a:pPr>
            <a:r>
              <a:rPr lang="en-GB" dirty="0"/>
              <a:t> </a:t>
            </a:r>
          </a:p>
        </p:txBody>
      </p:sp>
      <p:pic>
        <p:nvPicPr>
          <p:cNvPr id="2054" name="Picture 6">
            <a:extLst>
              <a:ext uri="{FF2B5EF4-FFF2-40B4-BE49-F238E27FC236}">
                <a16:creationId xmlns:a16="http://schemas.microsoft.com/office/drawing/2014/main" id="{234D1448-DEE7-49D0-9A9C-1BDEE9DD0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287" y="4406882"/>
            <a:ext cx="2847975" cy="38195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31D93E7E-9716-4042-BC4A-993E70F66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049" y="4080309"/>
            <a:ext cx="2962275" cy="38481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B7BEF6A-F962-4A4E-B653-0AF21806D8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79711">
            <a:off x="6019108" y="4309816"/>
            <a:ext cx="267652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DA6DC97-5E9F-4215-BDF3-11E8F33EEC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2146" y="4018397"/>
            <a:ext cx="2647950" cy="3971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7A5C04-3BB5-4F87-A556-D5D8463C4895}"/>
              </a:ext>
            </a:extLst>
          </p:cNvPr>
          <p:cNvSpPr/>
          <p:nvPr/>
        </p:nvSpPr>
        <p:spPr>
          <a:xfrm>
            <a:off x="3083559" y="1404677"/>
            <a:ext cx="6024879" cy="2092881"/>
          </a:xfrm>
          <a:prstGeom prst="rect">
            <a:avLst/>
          </a:prstGeom>
          <a:noFill/>
        </p:spPr>
        <p:txBody>
          <a:bodyPr wrap="square" lIns="91440" tIns="45720" rIns="91440" bIns="45720">
            <a:spAutoFit/>
          </a:bodyPr>
          <a:lstStyle/>
          <a:p>
            <a:pPr algn="ctr"/>
            <a:r>
              <a:rPr lang="en-US" sz="7000" b="1" spc="50" dirty="0">
                <a:ln w="9525" cmpd="sng">
                  <a:solidFill>
                    <a:schemeClr val="accent1"/>
                  </a:solidFill>
                  <a:prstDash val="solid"/>
                </a:ln>
                <a:solidFill>
                  <a:srgbClr val="70AD47">
                    <a:tint val="1000"/>
                  </a:srgbClr>
                </a:solidFill>
                <a:effectLst>
                  <a:glow rad="38100">
                    <a:schemeClr val="accent1">
                      <a:alpha val="40000"/>
                    </a:schemeClr>
                  </a:glow>
                </a:effectLst>
              </a:rPr>
              <a:t>Slough MHST</a:t>
            </a:r>
          </a:p>
          <a:p>
            <a:pPr algn="ctr"/>
            <a:r>
              <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Who we are</a:t>
            </a:r>
          </a:p>
        </p:txBody>
      </p:sp>
    </p:spTree>
    <p:extLst>
      <p:ext uri="{BB962C8B-B14F-4D97-AF65-F5344CB8AC3E}">
        <p14:creationId xmlns:p14="http://schemas.microsoft.com/office/powerpoint/2010/main" val="25129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1029D-81D4-4960-8BF5-6A05A52478A0}"/>
              </a:ext>
            </a:extLst>
          </p:cNvPr>
          <p:cNvSpPr>
            <a:spLocks noGrp="1"/>
          </p:cNvSpPr>
          <p:nvPr>
            <p:ph idx="1"/>
          </p:nvPr>
        </p:nvSpPr>
        <p:spPr>
          <a:xfrm>
            <a:off x="1070765" y="818343"/>
            <a:ext cx="4371754" cy="1057071"/>
          </a:xfrm>
        </p:spPr>
        <p:txBody>
          <a:bodyPr>
            <a:normAutofit fontScale="92500"/>
          </a:bodyPr>
          <a:lstStyle/>
          <a:p>
            <a:pPr marL="0" indent="0">
              <a:buNone/>
            </a:pPr>
            <a:r>
              <a:rPr lang="en-GB" b="0" i="0" u="none" strike="noStrike" dirty="0">
                <a:solidFill>
                  <a:srgbClr val="262626"/>
                </a:solidFill>
                <a:effectLst/>
                <a:latin typeface="Arial" panose="020B0604020202020204" pitchFamily="34" charset="0"/>
              </a:rPr>
              <a:t>4 x Education Mental Health Practitioners (EMHPs)</a:t>
            </a:r>
            <a:endParaRPr lang="en-GB" dirty="0"/>
          </a:p>
        </p:txBody>
      </p:sp>
      <p:sp>
        <p:nvSpPr>
          <p:cNvPr id="8" name="Rectangle 7">
            <a:extLst>
              <a:ext uri="{FF2B5EF4-FFF2-40B4-BE49-F238E27FC236}">
                <a16:creationId xmlns:a16="http://schemas.microsoft.com/office/drawing/2014/main" id="{E49914F6-A458-4E11-9584-36E3D91CB95E}"/>
              </a:ext>
            </a:extLst>
          </p:cNvPr>
          <p:cNvSpPr/>
          <p:nvPr/>
        </p:nvSpPr>
        <p:spPr>
          <a:xfrm>
            <a:off x="3072501" y="2324794"/>
            <a:ext cx="6024879" cy="1092607"/>
          </a:xfrm>
          <a:prstGeom prst="rect">
            <a:avLst/>
          </a:prstGeom>
          <a:noFill/>
        </p:spPr>
        <p:txBody>
          <a:bodyPr wrap="square" lIns="91440" tIns="45720" rIns="91440" bIns="45720">
            <a:spAutoFit/>
          </a:bodyPr>
          <a:lstStyle/>
          <a:p>
            <a:pPr algn="ctr"/>
            <a:r>
              <a:rPr lang="en-US" sz="65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Slough MHST</a:t>
            </a:r>
          </a:p>
        </p:txBody>
      </p:sp>
      <p:sp>
        <p:nvSpPr>
          <p:cNvPr id="12" name="Content Placeholder 2">
            <a:extLst>
              <a:ext uri="{FF2B5EF4-FFF2-40B4-BE49-F238E27FC236}">
                <a16:creationId xmlns:a16="http://schemas.microsoft.com/office/drawing/2014/main" id="{D0C04C8B-877D-4FBB-85C8-EDD26BF78D8D}"/>
              </a:ext>
            </a:extLst>
          </p:cNvPr>
          <p:cNvSpPr txBox="1">
            <a:spLocks/>
          </p:cNvSpPr>
          <p:nvPr/>
        </p:nvSpPr>
        <p:spPr>
          <a:xfrm>
            <a:off x="401379" y="4004456"/>
            <a:ext cx="3872908" cy="1057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600" dirty="0">
                <a:solidFill>
                  <a:srgbClr val="262626"/>
                </a:solidFill>
                <a:latin typeface="Arial" panose="020B0604020202020204" pitchFamily="34" charset="0"/>
              </a:rPr>
              <a:t>1 x Clinical Psychologist/ Senior Clinician</a:t>
            </a:r>
            <a:endParaRPr lang="en-GB" sz="2600" dirty="0"/>
          </a:p>
        </p:txBody>
      </p:sp>
      <p:sp>
        <p:nvSpPr>
          <p:cNvPr id="13" name="Content Placeholder 2">
            <a:extLst>
              <a:ext uri="{FF2B5EF4-FFF2-40B4-BE49-F238E27FC236}">
                <a16:creationId xmlns:a16="http://schemas.microsoft.com/office/drawing/2014/main" id="{1C684D43-C893-4149-93D2-7647593E6329}"/>
              </a:ext>
            </a:extLst>
          </p:cNvPr>
          <p:cNvSpPr txBox="1">
            <a:spLocks/>
          </p:cNvSpPr>
          <p:nvPr/>
        </p:nvSpPr>
        <p:spPr>
          <a:xfrm>
            <a:off x="4582410" y="5076502"/>
            <a:ext cx="3464444" cy="105707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262626"/>
                </a:solidFill>
                <a:latin typeface="Arial" panose="020B0604020202020204" pitchFamily="34" charset="0"/>
              </a:rPr>
              <a:t>1 x Drama Therapist/ Senior Clinician</a:t>
            </a:r>
            <a:endParaRPr lang="en-GB" dirty="0"/>
          </a:p>
        </p:txBody>
      </p:sp>
      <p:sp>
        <p:nvSpPr>
          <p:cNvPr id="14" name="Content Placeholder 2">
            <a:extLst>
              <a:ext uri="{FF2B5EF4-FFF2-40B4-BE49-F238E27FC236}">
                <a16:creationId xmlns:a16="http://schemas.microsoft.com/office/drawing/2014/main" id="{130D0C91-BEB0-4BA4-BDD2-3CC4D7950DF3}"/>
              </a:ext>
            </a:extLst>
          </p:cNvPr>
          <p:cNvSpPr txBox="1">
            <a:spLocks/>
          </p:cNvSpPr>
          <p:nvPr/>
        </p:nvSpPr>
        <p:spPr>
          <a:xfrm>
            <a:off x="8727556" y="3936454"/>
            <a:ext cx="3464444" cy="105707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262626"/>
                </a:solidFill>
                <a:latin typeface="Arial" panose="020B0604020202020204" pitchFamily="34" charset="0"/>
              </a:rPr>
              <a:t>1 x Senior Clinical Psychologist/ Team Lead</a:t>
            </a:r>
            <a:endParaRPr lang="en-GB" dirty="0"/>
          </a:p>
        </p:txBody>
      </p:sp>
      <p:sp>
        <p:nvSpPr>
          <p:cNvPr id="15" name="Content Placeholder 2">
            <a:extLst>
              <a:ext uri="{FF2B5EF4-FFF2-40B4-BE49-F238E27FC236}">
                <a16:creationId xmlns:a16="http://schemas.microsoft.com/office/drawing/2014/main" id="{251FB597-203F-4F45-B0D8-39D9541AB654}"/>
              </a:ext>
            </a:extLst>
          </p:cNvPr>
          <p:cNvSpPr txBox="1">
            <a:spLocks/>
          </p:cNvSpPr>
          <p:nvPr/>
        </p:nvSpPr>
        <p:spPr>
          <a:xfrm>
            <a:off x="6995334" y="935455"/>
            <a:ext cx="3464444" cy="1057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solidFill>
                  <a:srgbClr val="262626"/>
                </a:solidFill>
                <a:latin typeface="Arial" panose="020B0604020202020204" pitchFamily="34" charset="0"/>
              </a:rPr>
              <a:t>Team Administrator</a:t>
            </a:r>
            <a:endParaRPr lang="en-GB" dirty="0"/>
          </a:p>
        </p:txBody>
      </p:sp>
      <p:sp>
        <p:nvSpPr>
          <p:cNvPr id="18" name="Arrow: Up 17">
            <a:extLst>
              <a:ext uri="{FF2B5EF4-FFF2-40B4-BE49-F238E27FC236}">
                <a16:creationId xmlns:a16="http://schemas.microsoft.com/office/drawing/2014/main" id="{8DACF6E9-09F5-4D7A-9F15-41A938464348}"/>
              </a:ext>
            </a:extLst>
          </p:cNvPr>
          <p:cNvSpPr/>
          <p:nvPr/>
        </p:nvSpPr>
        <p:spPr>
          <a:xfrm rot="8883528">
            <a:off x="4416970" y="1542330"/>
            <a:ext cx="437265" cy="66453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Up 19">
            <a:extLst>
              <a:ext uri="{FF2B5EF4-FFF2-40B4-BE49-F238E27FC236}">
                <a16:creationId xmlns:a16="http://schemas.microsoft.com/office/drawing/2014/main" id="{1C3538C8-C9D2-41E2-AB8B-0C49BDED1FD5}"/>
              </a:ext>
            </a:extLst>
          </p:cNvPr>
          <p:cNvSpPr/>
          <p:nvPr/>
        </p:nvSpPr>
        <p:spPr>
          <a:xfrm rot="12403857">
            <a:off x="7222302" y="1505285"/>
            <a:ext cx="437265" cy="66453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Up 20">
            <a:extLst>
              <a:ext uri="{FF2B5EF4-FFF2-40B4-BE49-F238E27FC236}">
                <a16:creationId xmlns:a16="http://schemas.microsoft.com/office/drawing/2014/main" id="{71B3BC7E-C0BE-4F19-ADAB-1D4652C61685}"/>
              </a:ext>
            </a:extLst>
          </p:cNvPr>
          <p:cNvSpPr/>
          <p:nvPr/>
        </p:nvSpPr>
        <p:spPr>
          <a:xfrm rot="2860655">
            <a:off x="3246741" y="3177275"/>
            <a:ext cx="437265" cy="66453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Up 21">
            <a:extLst>
              <a:ext uri="{FF2B5EF4-FFF2-40B4-BE49-F238E27FC236}">
                <a16:creationId xmlns:a16="http://schemas.microsoft.com/office/drawing/2014/main" id="{99667270-6A13-4787-B5F7-8794277FABF9}"/>
              </a:ext>
            </a:extLst>
          </p:cNvPr>
          <p:cNvSpPr/>
          <p:nvPr/>
        </p:nvSpPr>
        <p:spPr>
          <a:xfrm>
            <a:off x="5930924" y="3795292"/>
            <a:ext cx="437265" cy="66453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Up 22">
            <a:extLst>
              <a:ext uri="{FF2B5EF4-FFF2-40B4-BE49-F238E27FC236}">
                <a16:creationId xmlns:a16="http://schemas.microsoft.com/office/drawing/2014/main" id="{A49B329B-E66A-4683-BBEA-6DD5344B6D19}"/>
              </a:ext>
            </a:extLst>
          </p:cNvPr>
          <p:cNvSpPr/>
          <p:nvPr/>
        </p:nvSpPr>
        <p:spPr>
          <a:xfrm rot="18011565">
            <a:off x="8660217" y="2945352"/>
            <a:ext cx="437265" cy="664535"/>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97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FE7AC19-9749-4781-9279-872710CEFC7F}"/>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How we offer support</a:t>
            </a:r>
          </a:p>
        </p:txBody>
      </p:sp>
      <p:graphicFrame>
        <p:nvGraphicFramePr>
          <p:cNvPr id="6" name="Content Placeholder 3">
            <a:extLst>
              <a:ext uri="{FF2B5EF4-FFF2-40B4-BE49-F238E27FC236}">
                <a16:creationId xmlns:a16="http://schemas.microsoft.com/office/drawing/2014/main" id="{91B86E07-8F41-4D73-9037-790129FC522A}"/>
              </a:ext>
            </a:extLst>
          </p:cNvPr>
          <p:cNvGraphicFramePr>
            <a:graphicFrameLocks noGrp="1"/>
          </p:cNvGraphicFramePr>
          <p:nvPr>
            <p:ph idx="1"/>
            <p:extLst>
              <p:ext uri="{D42A27DB-BD31-4B8C-83A1-F6EECF244321}">
                <p14:modId xmlns:p14="http://schemas.microsoft.com/office/powerpoint/2010/main" val="1967305503"/>
              </p:ext>
            </p:extLst>
          </p:nvPr>
        </p:nvGraphicFramePr>
        <p:xfrm>
          <a:off x="5242560" y="396240"/>
          <a:ext cx="6522720" cy="6085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1446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E443FD7-A66B-4AA0-872D-B088B9BC5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9FC854-EAC7-4A82-91E2-432B40F76ED1}"/>
              </a:ext>
            </a:extLst>
          </p:cNvPr>
          <p:cNvSpPr>
            <a:spLocks noGrp="1"/>
          </p:cNvSpPr>
          <p:nvPr>
            <p:ph type="title"/>
          </p:nvPr>
        </p:nvSpPr>
        <p:spPr>
          <a:xfrm>
            <a:off x="1094095" y="851517"/>
            <a:ext cx="5238466" cy="2991416"/>
          </a:xfrm>
        </p:spPr>
        <p:txBody>
          <a:bodyPr vert="horz" lIns="91440" tIns="45720" rIns="91440" bIns="45720" rtlCol="0" anchor="b">
            <a:normAutofit/>
          </a:bodyPr>
          <a:lstStyle/>
          <a:p>
            <a:r>
              <a:rPr lang="en-US" sz="5100" kern="1200" dirty="0">
                <a:solidFill>
                  <a:schemeClr val="tx1"/>
                </a:solidFill>
                <a:latin typeface="+mj-lt"/>
                <a:ea typeface="+mj-ea"/>
                <a:cs typeface="+mj-cs"/>
              </a:rPr>
              <a:t>What do we mean by </a:t>
            </a:r>
            <a:r>
              <a:rPr lang="en-US" sz="5100" dirty="0"/>
              <a:t>“</a:t>
            </a:r>
            <a:r>
              <a:rPr lang="en-US" sz="5100" kern="1200" dirty="0">
                <a:solidFill>
                  <a:schemeClr val="tx1"/>
                </a:solidFill>
                <a:latin typeface="+mj-lt"/>
                <a:ea typeface="+mj-ea"/>
                <a:cs typeface="+mj-cs"/>
              </a:rPr>
              <a:t>behaviour difficulties”?</a:t>
            </a:r>
          </a:p>
        </p:txBody>
      </p:sp>
      <p:sp>
        <p:nvSpPr>
          <p:cNvPr id="12" name="Freeform: Shape 11">
            <a:extLst>
              <a:ext uri="{FF2B5EF4-FFF2-40B4-BE49-F238E27FC236}">
                <a16:creationId xmlns:a16="http://schemas.microsoft.com/office/drawing/2014/main" id="{C04BE0EF-3561-49B4-9A29-F283168A9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Thought bubble outline">
            <a:extLst>
              <a:ext uri="{FF2B5EF4-FFF2-40B4-BE49-F238E27FC236}">
                <a16:creationId xmlns:a16="http://schemas.microsoft.com/office/drawing/2014/main" id="{A6E33D2F-967E-4996-A56B-9EDC5A58133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31503" y="2129307"/>
            <a:ext cx="3217333" cy="3217333"/>
          </a:xfrm>
          <a:prstGeom prst="rect">
            <a:avLst/>
          </a:prstGeom>
        </p:spPr>
      </p:pic>
      <p:sp>
        <p:nvSpPr>
          <p:cNvPr id="6" name="TextBox 5">
            <a:extLst>
              <a:ext uri="{FF2B5EF4-FFF2-40B4-BE49-F238E27FC236}">
                <a16:creationId xmlns:a16="http://schemas.microsoft.com/office/drawing/2014/main" id="{D6235CB5-3A72-411A-B79F-F5804A55F3D3}"/>
              </a:ext>
            </a:extLst>
          </p:cNvPr>
          <p:cNvSpPr txBox="1"/>
          <p:nvPr/>
        </p:nvSpPr>
        <p:spPr>
          <a:xfrm>
            <a:off x="1249680" y="4175760"/>
            <a:ext cx="2956560" cy="707886"/>
          </a:xfrm>
          <a:prstGeom prst="rect">
            <a:avLst/>
          </a:prstGeom>
          <a:noFill/>
        </p:spPr>
        <p:txBody>
          <a:bodyPr wrap="square" rtlCol="0">
            <a:spAutoFit/>
          </a:bodyPr>
          <a:lstStyle/>
          <a:p>
            <a:r>
              <a:rPr lang="en-GB" sz="2000" dirty="0">
                <a:solidFill>
                  <a:schemeClr val="accent1"/>
                </a:solidFill>
              </a:rPr>
              <a:t>Please type your ideas in the chat or unmute </a:t>
            </a:r>
          </a:p>
        </p:txBody>
      </p:sp>
    </p:spTree>
    <p:extLst>
      <p:ext uri="{BB962C8B-B14F-4D97-AF65-F5344CB8AC3E}">
        <p14:creationId xmlns:p14="http://schemas.microsoft.com/office/powerpoint/2010/main" val="218246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824C59-75EC-4BCC-B367-A6DA9B084222}"/>
              </a:ext>
            </a:extLst>
          </p:cNvPr>
          <p:cNvSpPr>
            <a:spLocks noGrp="1"/>
          </p:cNvSpPr>
          <p:nvPr>
            <p:ph type="title"/>
          </p:nvPr>
        </p:nvSpPr>
        <p:spPr>
          <a:xfrm>
            <a:off x="838201" y="345810"/>
            <a:ext cx="5120561" cy="1325563"/>
          </a:xfrm>
        </p:spPr>
        <p:txBody>
          <a:bodyPr>
            <a:normAutofit/>
          </a:bodyPr>
          <a:lstStyle/>
          <a:p>
            <a:r>
              <a:rPr lang="en-GB" dirty="0"/>
              <a:t>Childhood behaviour difficulties</a:t>
            </a:r>
          </a:p>
        </p:txBody>
      </p:sp>
      <p:sp>
        <p:nvSpPr>
          <p:cNvPr id="3" name="Content Placeholder 2">
            <a:extLst>
              <a:ext uri="{FF2B5EF4-FFF2-40B4-BE49-F238E27FC236}">
                <a16:creationId xmlns:a16="http://schemas.microsoft.com/office/drawing/2014/main" id="{90DD3EEF-56ED-49C1-BF17-1EB81B463A2C}"/>
              </a:ext>
            </a:extLst>
          </p:cNvPr>
          <p:cNvSpPr>
            <a:spLocks noGrp="1"/>
          </p:cNvSpPr>
          <p:nvPr>
            <p:ph idx="1"/>
          </p:nvPr>
        </p:nvSpPr>
        <p:spPr>
          <a:xfrm>
            <a:off x="823943" y="2089017"/>
            <a:ext cx="5576857" cy="4351338"/>
          </a:xfrm>
        </p:spPr>
        <p:txBody>
          <a:bodyPr>
            <a:normAutofit/>
          </a:bodyPr>
          <a:lstStyle/>
          <a:p>
            <a:r>
              <a:rPr lang="en-GB" sz="2000" dirty="0"/>
              <a:t>Childhood is characterised by </a:t>
            </a:r>
            <a:r>
              <a:rPr lang="en-GB" sz="2000" b="1" dirty="0"/>
              <a:t>huge developmental changes</a:t>
            </a:r>
            <a:r>
              <a:rPr lang="en-GB" sz="2000" dirty="0"/>
              <a:t> for children</a:t>
            </a:r>
          </a:p>
          <a:p>
            <a:pPr marL="0" indent="0">
              <a:buNone/>
            </a:pPr>
            <a:endParaRPr lang="en-GB" sz="2000" dirty="0"/>
          </a:p>
          <a:p>
            <a:r>
              <a:rPr lang="en-GB" sz="2000" dirty="0"/>
              <a:t>Within </a:t>
            </a:r>
            <a:r>
              <a:rPr lang="en-GB" sz="2000" b="1" dirty="0"/>
              <a:t>normal development, children display many behaviours that parents find stressful </a:t>
            </a:r>
            <a:r>
              <a:rPr lang="en-GB" sz="2000" dirty="0"/>
              <a:t>(e.g., temper tantrums, aggression &amp; non-compliance)</a:t>
            </a:r>
          </a:p>
          <a:p>
            <a:endParaRPr lang="en-GB" sz="2000" dirty="0"/>
          </a:p>
          <a:p>
            <a:r>
              <a:rPr lang="en-GB" sz="2000" dirty="0"/>
              <a:t>However, </a:t>
            </a:r>
            <a:r>
              <a:rPr lang="en-GB" sz="2000" b="1" dirty="0"/>
              <a:t>for some children</a:t>
            </a:r>
            <a:r>
              <a:rPr lang="en-GB" sz="2000" dirty="0"/>
              <a:t>, these </a:t>
            </a:r>
            <a:r>
              <a:rPr lang="en-GB" sz="2000" b="1" dirty="0"/>
              <a:t>behaviours are more persistent </a:t>
            </a:r>
            <a:r>
              <a:rPr lang="en-GB" sz="2000" dirty="0"/>
              <a:t>and become a problem (e.g., if they are impacting on the child’s functioning or affecting the child and/or family’s quality of life)</a:t>
            </a:r>
          </a:p>
          <a:p>
            <a:endParaRPr lang="en-GB" sz="2000" dirty="0"/>
          </a:p>
        </p:txBody>
      </p:sp>
      <p:sp>
        <p:nvSpPr>
          <p:cNvPr id="44" name="Oval 4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3DAFA3D-86A1-4B5A-963C-769696CD4251}"/>
              </a:ext>
            </a:extLst>
          </p:cNvPr>
          <p:cNvPicPr>
            <a:picLocks noChangeAspect="1"/>
          </p:cNvPicPr>
          <p:nvPr/>
        </p:nvPicPr>
        <p:blipFill rotWithShape="1">
          <a:blip r:embed="rId3">
            <a:extLst>
              <a:ext uri="{28A0092B-C50C-407E-A947-70E740481C1C}">
                <a14:useLocalDpi xmlns:a14="http://schemas.microsoft.com/office/drawing/2010/main" val="0"/>
              </a:ext>
            </a:extLst>
          </a:blip>
          <a:srcRect l="6125" r="26479"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46" name="Arc 4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a:extLst>
              <a:ext uri="{FF2B5EF4-FFF2-40B4-BE49-F238E27FC236}">
                <a16:creationId xmlns:a16="http://schemas.microsoft.com/office/drawing/2014/main" id="{1E271C1E-3800-43F7-98A3-B4B4BD3D4AA3}"/>
              </a:ext>
            </a:extLst>
          </p:cNvPr>
          <p:cNvPicPr>
            <a:picLocks noChangeAspect="1"/>
          </p:cNvPicPr>
          <p:nvPr/>
        </p:nvPicPr>
        <p:blipFill rotWithShape="1">
          <a:blip r:embed="rId4">
            <a:extLst>
              <a:ext uri="{28A0092B-C50C-407E-A947-70E740481C1C}">
                <a14:useLocalDpi xmlns:a14="http://schemas.microsoft.com/office/drawing/2010/main" val="0"/>
              </a:ext>
            </a:extLst>
          </a:blip>
          <a:srcRect l="31979" r="10797" b="2"/>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27444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4E932A-2B52-43D4-8FF1-ED9AC1FA9738}"/>
              </a:ext>
            </a:extLst>
          </p:cNvPr>
          <p:cNvSpPr>
            <a:spLocks noGrp="1"/>
          </p:cNvSpPr>
          <p:nvPr>
            <p:ph type="title"/>
          </p:nvPr>
        </p:nvSpPr>
        <p:spPr>
          <a:xfrm>
            <a:off x="6852123" y="1908353"/>
            <a:ext cx="4766330" cy="1454051"/>
          </a:xfrm>
        </p:spPr>
        <p:txBody>
          <a:bodyPr>
            <a:noAutofit/>
          </a:bodyPr>
          <a:lstStyle/>
          <a:p>
            <a:r>
              <a:rPr lang="en-GB" dirty="0"/>
              <a:t>What things seem to make your child’s behaviours </a:t>
            </a:r>
            <a:r>
              <a:rPr lang="en-GB" u="sng" dirty="0"/>
              <a:t>increase/worse</a:t>
            </a:r>
            <a:r>
              <a:rPr lang="en-GB" dirty="0"/>
              <a:t>? </a:t>
            </a:r>
          </a:p>
        </p:txBody>
      </p:sp>
      <p:grpSp>
        <p:nvGrpSpPr>
          <p:cNvPr id="16" name="Group 1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7" name="Freeform: Shape 1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Magnifying glass with solid fill">
            <a:extLst>
              <a:ext uri="{FF2B5EF4-FFF2-40B4-BE49-F238E27FC236}">
                <a16:creationId xmlns:a16="http://schemas.microsoft.com/office/drawing/2014/main" id="{AD902DBD-D3A0-4FBF-8499-C46A946363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23" name="TextBox 22">
            <a:extLst>
              <a:ext uri="{FF2B5EF4-FFF2-40B4-BE49-F238E27FC236}">
                <a16:creationId xmlns:a16="http://schemas.microsoft.com/office/drawing/2014/main" id="{91C31C25-C82B-4438-970F-86D80E440A66}"/>
              </a:ext>
            </a:extLst>
          </p:cNvPr>
          <p:cNvSpPr txBox="1"/>
          <p:nvPr/>
        </p:nvSpPr>
        <p:spPr>
          <a:xfrm>
            <a:off x="6852123" y="4402316"/>
            <a:ext cx="2956560" cy="707886"/>
          </a:xfrm>
          <a:prstGeom prst="rect">
            <a:avLst/>
          </a:prstGeom>
          <a:noFill/>
        </p:spPr>
        <p:txBody>
          <a:bodyPr wrap="square" rtlCol="0">
            <a:spAutoFit/>
          </a:bodyPr>
          <a:lstStyle/>
          <a:p>
            <a:r>
              <a:rPr lang="en-GB" sz="2000" dirty="0">
                <a:solidFill>
                  <a:schemeClr val="accent1"/>
                </a:solidFill>
              </a:rPr>
              <a:t>Please type your ideas in the chat or unmute </a:t>
            </a:r>
          </a:p>
        </p:txBody>
      </p:sp>
    </p:spTree>
    <p:extLst>
      <p:ext uri="{BB962C8B-B14F-4D97-AF65-F5344CB8AC3E}">
        <p14:creationId xmlns:p14="http://schemas.microsoft.com/office/powerpoint/2010/main" val="4219656999"/>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3889</TotalTime>
  <Words>4338</Words>
  <Application>Microsoft Office PowerPoint</Application>
  <PresentationFormat>Widescreen</PresentationFormat>
  <Paragraphs>283</Paragraphs>
  <Slides>39</Slides>
  <Notes>25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Calibri</vt:lpstr>
      <vt:lpstr>Calibri Light</vt:lpstr>
      <vt:lpstr>Comic Sans MS</vt:lpstr>
      <vt:lpstr>Rubik</vt:lpstr>
      <vt:lpstr>Segoe UI</vt:lpstr>
      <vt:lpstr>Wingdings</vt:lpstr>
      <vt:lpstr>WordVisi_MSFontService</vt:lpstr>
      <vt:lpstr>Office Theme</vt:lpstr>
      <vt:lpstr>Understanding and supporting children with behavioural difficulties:  A workshop for parents and carers </vt:lpstr>
      <vt:lpstr>What do you hope to get out of this workshop? </vt:lpstr>
      <vt:lpstr>Overview of the workshop</vt:lpstr>
      <vt:lpstr>PowerPoint Presentation</vt:lpstr>
      <vt:lpstr>PowerPoint Presentation</vt:lpstr>
      <vt:lpstr>How we offer support</vt:lpstr>
      <vt:lpstr>What do we mean by “behaviour difficulties”?</vt:lpstr>
      <vt:lpstr>Childhood behaviour difficulties</vt:lpstr>
      <vt:lpstr>What things seem to make your child’s behaviours increase/worse? </vt:lpstr>
      <vt:lpstr>What things seem to make your child’s behaviours decrease/better? </vt:lpstr>
      <vt:lpstr>The ‘Behaviour Cake’</vt:lpstr>
      <vt:lpstr>Behaviour as communication: bringing hidden needs to the surface </vt:lpstr>
      <vt:lpstr>Childhood brain development</vt:lpstr>
      <vt:lpstr>We can think of the child’s brain as a car…</vt:lpstr>
      <vt:lpstr>So, your child isn’t ‘mis’behaving on purpose, they are just operating from their “downstairs brain”…</vt:lpstr>
      <vt:lpstr>PowerPoint Presentation</vt:lpstr>
      <vt:lpstr>Children’s learning: the basics</vt:lpstr>
      <vt:lpstr>Children’s learning: the basics</vt:lpstr>
      <vt:lpstr>Introduction to key principles of the ‘Incredible Years’ parenting pyramid</vt:lpstr>
      <vt:lpstr>Put simply … </vt:lpstr>
      <vt:lpstr>PowerPoint Presentation</vt:lpstr>
      <vt:lpstr>PowerPoint Presentation</vt:lpstr>
      <vt:lpstr>Praise</vt:lpstr>
      <vt:lpstr>Rewards</vt:lpstr>
      <vt:lpstr>Effective Limit Setting (ELS)</vt:lpstr>
      <vt:lpstr>What makes it difficult for you to set limits (or hold your limits) with your child?</vt:lpstr>
      <vt:lpstr>Top tips for ELS</vt:lpstr>
      <vt:lpstr>Selective Ignoring</vt:lpstr>
      <vt:lpstr>What makes it hard to ignore your child’s behaviours?</vt:lpstr>
      <vt:lpstr>Ignoring - top tips</vt:lpstr>
      <vt:lpstr>Time-out</vt:lpstr>
      <vt:lpstr>… or Time-in Alternatively, might be called “calm time” or “safe-space break”</vt:lpstr>
      <vt:lpstr>Parents need ‘time-out’ too!</vt:lpstr>
      <vt:lpstr>What do you do to look after yourself and manage your emotions?</vt:lpstr>
      <vt:lpstr>Any questions, comments or reflections?</vt:lpstr>
      <vt:lpstr>If you are concerned about your child’s emotional or behavioural difficulties …</vt:lpstr>
      <vt:lpstr>PowerPoint Presentation</vt:lpstr>
      <vt:lpstr>Other resources &amp; helpful contacts </vt:lpstr>
      <vt:lpstr>Please take a moment to share your feedback about how you found this workshop &amp; suggest any ideas for future workshop topics…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supporting children with behavioural difficulties:  A workshop for parents and carers</dc:title>
  <dc:creator>Charlotte Morton</dc:creator>
  <cp:lastModifiedBy>Charlotte Morton</cp:lastModifiedBy>
  <cp:revision>4</cp:revision>
  <dcterms:created xsi:type="dcterms:W3CDTF">2022-01-31T09:29:24Z</dcterms:created>
  <dcterms:modified xsi:type="dcterms:W3CDTF">2022-02-15T17:58:35Z</dcterms:modified>
</cp:coreProperties>
</file>