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3" r:id="rId5"/>
    <p:sldId id="264" r:id="rId6"/>
    <p:sldId id="267" r:id="rId7"/>
    <p:sldId id="265" r:id="rId8"/>
    <p:sldId id="268" r:id="rId9"/>
    <p:sldId id="271" r:id="rId10"/>
    <p:sldId id="272" r:id="rId11"/>
    <p:sldId id="273" r:id="rId12"/>
    <p:sldId id="276" r:id="rId13"/>
    <p:sldId id="274" r:id="rId14"/>
    <p:sldId id="275" r:id="rId15"/>
    <p:sldId id="270" r:id="rId16"/>
    <p:sldId id="269" r:id="rId17"/>
    <p:sldId id="258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C41BE-9AEF-46F5-AD58-D59C2BD5403B}" v="13" dt="2025-07-06T21:43:19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Fox" userId="c082287dd73d8b61" providerId="LiveId" clId="{0CDC41BE-9AEF-46F5-AD58-D59C2BD5403B}"/>
    <pc:docChg chg="custSel addSld delSld modSld sldOrd">
      <pc:chgData name="Patricia Fox" userId="c082287dd73d8b61" providerId="LiveId" clId="{0CDC41BE-9AEF-46F5-AD58-D59C2BD5403B}" dt="2025-07-06T21:44:15.765" v="135"/>
      <pc:docMkLst>
        <pc:docMk/>
      </pc:docMkLst>
      <pc:sldChg chg="delSp modSp del mod">
        <pc:chgData name="Patricia Fox" userId="c082287dd73d8b61" providerId="LiveId" clId="{0CDC41BE-9AEF-46F5-AD58-D59C2BD5403B}" dt="2025-07-06T21:42:29.105" v="123" actId="47"/>
        <pc:sldMkLst>
          <pc:docMk/>
          <pc:sldMk cId="747802706" sldId="257"/>
        </pc:sldMkLst>
        <pc:spChg chg="del mod">
          <ac:chgData name="Patricia Fox" userId="c082287dd73d8b61" providerId="LiveId" clId="{0CDC41BE-9AEF-46F5-AD58-D59C2BD5403B}" dt="2025-07-06T21:42:25.506" v="122" actId="478"/>
          <ac:spMkLst>
            <pc:docMk/>
            <pc:sldMk cId="747802706" sldId="257"/>
            <ac:spMk id="3" creationId="{0514326D-43E1-B155-5BA1-AE2DEC3423CC}"/>
          </ac:spMkLst>
        </pc:spChg>
      </pc:sldChg>
      <pc:sldChg chg="addSp delSp modSp mod">
        <pc:chgData name="Patricia Fox" userId="c082287dd73d8b61" providerId="LiveId" clId="{0CDC41BE-9AEF-46F5-AD58-D59C2BD5403B}" dt="2025-07-06T21:39:39.409" v="119" actId="1076"/>
        <pc:sldMkLst>
          <pc:docMk/>
          <pc:sldMk cId="2064694071" sldId="258"/>
        </pc:sldMkLst>
        <pc:spChg chg="add mod">
          <ac:chgData name="Patricia Fox" userId="c082287dd73d8b61" providerId="LiveId" clId="{0CDC41BE-9AEF-46F5-AD58-D59C2BD5403B}" dt="2025-07-06T21:39:19.334" v="115" actId="1076"/>
          <ac:spMkLst>
            <pc:docMk/>
            <pc:sldMk cId="2064694071" sldId="258"/>
            <ac:spMk id="4" creationId="{4B325A96-ECEE-95E7-6D63-83ACBE2A2923}"/>
          </ac:spMkLst>
        </pc:spChg>
        <pc:spChg chg="add mod">
          <ac:chgData name="Patricia Fox" userId="c082287dd73d8b61" providerId="LiveId" clId="{0CDC41BE-9AEF-46F5-AD58-D59C2BD5403B}" dt="2025-07-06T21:39:30.430" v="117" actId="1076"/>
          <ac:spMkLst>
            <pc:docMk/>
            <pc:sldMk cId="2064694071" sldId="258"/>
            <ac:spMk id="5" creationId="{D3BAEC54-1B21-EC19-D7EB-ABBB94DEFFF2}"/>
          </ac:spMkLst>
        </pc:spChg>
        <pc:spChg chg="add mod">
          <ac:chgData name="Patricia Fox" userId="c082287dd73d8b61" providerId="LiveId" clId="{0CDC41BE-9AEF-46F5-AD58-D59C2BD5403B}" dt="2025-07-06T21:39:39.409" v="119" actId="1076"/>
          <ac:spMkLst>
            <pc:docMk/>
            <pc:sldMk cId="2064694071" sldId="258"/>
            <ac:spMk id="6" creationId="{EFABAD3A-F56C-1375-E1B2-975CD0DAAFDD}"/>
          </ac:spMkLst>
        </pc:spChg>
        <pc:picChg chg="del">
          <ac:chgData name="Patricia Fox" userId="c082287dd73d8b61" providerId="LiveId" clId="{0CDC41BE-9AEF-46F5-AD58-D59C2BD5403B}" dt="2025-07-06T21:33:16.799" v="73" actId="478"/>
          <ac:picMkLst>
            <pc:docMk/>
            <pc:sldMk cId="2064694071" sldId="258"/>
            <ac:picMk id="3" creationId="{4CD14F88-69BB-4995-F137-5EF63DCDAB11}"/>
          </ac:picMkLst>
        </pc:picChg>
        <pc:picChg chg="add mod modCrop">
          <ac:chgData name="Patricia Fox" userId="c082287dd73d8b61" providerId="LiveId" clId="{0CDC41BE-9AEF-46F5-AD58-D59C2BD5403B}" dt="2025-07-06T21:39:15.875" v="114" actId="1076"/>
          <ac:picMkLst>
            <pc:docMk/>
            <pc:sldMk cId="2064694071" sldId="258"/>
            <ac:picMk id="8" creationId="{9062EBEF-C8ED-0BD4-D7B3-A4E1B112BC33}"/>
          </ac:picMkLst>
        </pc:picChg>
        <pc:picChg chg="add mod">
          <ac:chgData name="Patricia Fox" userId="c082287dd73d8b61" providerId="LiveId" clId="{0CDC41BE-9AEF-46F5-AD58-D59C2BD5403B}" dt="2025-07-06T21:39:24.139" v="116" actId="1076"/>
          <ac:picMkLst>
            <pc:docMk/>
            <pc:sldMk cId="2064694071" sldId="258"/>
            <ac:picMk id="9" creationId="{055E695A-F53E-0505-A61D-B83EE3DAA60A}"/>
          </ac:picMkLst>
        </pc:picChg>
        <pc:picChg chg="add mod modCrop">
          <ac:chgData name="Patricia Fox" userId="c082287dd73d8b61" providerId="LiveId" clId="{0CDC41BE-9AEF-46F5-AD58-D59C2BD5403B}" dt="2025-07-06T21:39:34.874" v="118" actId="1076"/>
          <ac:picMkLst>
            <pc:docMk/>
            <pc:sldMk cId="2064694071" sldId="258"/>
            <ac:picMk id="11" creationId="{755B862A-2B49-62B1-8EA6-E190EF14572D}"/>
          </ac:picMkLst>
        </pc:picChg>
      </pc:sldChg>
      <pc:sldChg chg="delSp del mod">
        <pc:chgData name="Patricia Fox" userId="c082287dd73d8b61" providerId="LiveId" clId="{0CDC41BE-9AEF-46F5-AD58-D59C2BD5403B}" dt="2025-07-06T21:42:35.640" v="124" actId="47"/>
        <pc:sldMkLst>
          <pc:docMk/>
          <pc:sldMk cId="2223958953" sldId="259"/>
        </pc:sldMkLst>
        <pc:picChg chg="del">
          <ac:chgData name="Patricia Fox" userId="c082287dd73d8b61" providerId="LiveId" clId="{0CDC41BE-9AEF-46F5-AD58-D59C2BD5403B}" dt="2025-07-06T21:29:14.899" v="16" actId="478"/>
          <ac:picMkLst>
            <pc:docMk/>
            <pc:sldMk cId="2223958953" sldId="259"/>
            <ac:picMk id="5" creationId="{7DB83C9B-CA1E-300A-D78B-8D1167A2D9FD}"/>
          </ac:picMkLst>
        </pc:picChg>
      </pc:sldChg>
      <pc:sldChg chg="del">
        <pc:chgData name="Patricia Fox" userId="c082287dd73d8b61" providerId="LiveId" clId="{0CDC41BE-9AEF-46F5-AD58-D59C2BD5403B}" dt="2025-07-06T21:29:19.073" v="17" actId="47"/>
        <pc:sldMkLst>
          <pc:docMk/>
          <pc:sldMk cId="196107149" sldId="260"/>
        </pc:sldMkLst>
      </pc:sldChg>
      <pc:sldChg chg="modSp mod setBg">
        <pc:chgData name="Patricia Fox" userId="c082287dd73d8b61" providerId="LiveId" clId="{0CDC41BE-9AEF-46F5-AD58-D59C2BD5403B}" dt="2025-07-06T21:42:53.668" v="128"/>
        <pc:sldMkLst>
          <pc:docMk/>
          <pc:sldMk cId="3770349374" sldId="261"/>
        </pc:sldMkLst>
        <pc:picChg chg="mod">
          <ac:chgData name="Patricia Fox" userId="c082287dd73d8b61" providerId="LiveId" clId="{0CDC41BE-9AEF-46F5-AD58-D59C2BD5403B}" dt="2025-07-06T21:42:42.523" v="126" actId="1076"/>
          <ac:picMkLst>
            <pc:docMk/>
            <pc:sldMk cId="3770349374" sldId="261"/>
            <ac:picMk id="3" creationId="{CFD20E9A-78B3-28F6-99C1-4FEC1D1AE966}"/>
          </ac:picMkLst>
        </pc:picChg>
      </pc:sldChg>
      <pc:sldChg chg="modSp mod">
        <pc:chgData name="Patricia Fox" userId="c082287dd73d8b61" providerId="LiveId" clId="{0CDC41BE-9AEF-46F5-AD58-D59C2BD5403B}" dt="2025-07-06T21:43:57.896" v="133" actId="1076"/>
        <pc:sldMkLst>
          <pc:docMk/>
          <pc:sldMk cId="2226667512" sldId="268"/>
        </pc:sldMkLst>
        <pc:spChg chg="mod">
          <ac:chgData name="Patricia Fox" userId="c082287dd73d8b61" providerId="LiveId" clId="{0CDC41BE-9AEF-46F5-AD58-D59C2BD5403B}" dt="2025-07-06T21:43:57.896" v="133" actId="1076"/>
          <ac:spMkLst>
            <pc:docMk/>
            <pc:sldMk cId="2226667512" sldId="268"/>
            <ac:spMk id="3" creationId="{B9363782-833B-F447-4163-084AE8AA09B9}"/>
          </ac:spMkLst>
        </pc:spChg>
      </pc:sldChg>
      <pc:sldChg chg="ord">
        <pc:chgData name="Patricia Fox" userId="c082287dd73d8b61" providerId="LiveId" clId="{0CDC41BE-9AEF-46F5-AD58-D59C2BD5403B}" dt="2025-07-06T21:44:15.765" v="135"/>
        <pc:sldMkLst>
          <pc:docMk/>
          <pc:sldMk cId="2866956326" sldId="269"/>
        </pc:sldMkLst>
      </pc:sldChg>
      <pc:sldChg chg="ord">
        <pc:chgData name="Patricia Fox" userId="c082287dd73d8b61" providerId="LiveId" clId="{0CDC41BE-9AEF-46F5-AD58-D59C2BD5403B}" dt="2025-07-06T21:44:15.765" v="135"/>
        <pc:sldMkLst>
          <pc:docMk/>
          <pc:sldMk cId="1087057331" sldId="270"/>
        </pc:sldMkLst>
      </pc:sldChg>
      <pc:sldChg chg="addSp modSp new mod ord setBg">
        <pc:chgData name="Patricia Fox" userId="c082287dd73d8b61" providerId="LiveId" clId="{0CDC41BE-9AEF-46F5-AD58-D59C2BD5403B}" dt="2025-07-06T21:29:06.347" v="15" actId="14100"/>
        <pc:sldMkLst>
          <pc:docMk/>
          <pc:sldMk cId="2737632477" sldId="274"/>
        </pc:sldMkLst>
        <pc:picChg chg="add">
          <ac:chgData name="Patricia Fox" userId="c082287dd73d8b61" providerId="LiveId" clId="{0CDC41BE-9AEF-46F5-AD58-D59C2BD5403B}" dt="2025-07-06T21:28:14.749" v="5" actId="22"/>
          <ac:picMkLst>
            <pc:docMk/>
            <pc:sldMk cId="2737632477" sldId="274"/>
            <ac:picMk id="3" creationId="{F95EF6B9-42B1-54C1-3A41-E0FDA73B97CC}"/>
          </ac:picMkLst>
        </pc:picChg>
        <pc:picChg chg="add mod">
          <ac:chgData name="Patricia Fox" userId="c082287dd73d8b61" providerId="LiveId" clId="{0CDC41BE-9AEF-46F5-AD58-D59C2BD5403B}" dt="2025-07-06T21:29:06.347" v="15" actId="14100"/>
          <ac:picMkLst>
            <pc:docMk/>
            <pc:sldMk cId="2737632477" sldId="274"/>
            <ac:picMk id="4" creationId="{DE6934F6-6AEA-B973-42CD-34E5A0A1A121}"/>
          </ac:picMkLst>
        </pc:picChg>
        <pc:picChg chg="add mod">
          <ac:chgData name="Patricia Fox" userId="c082287dd73d8b61" providerId="LiveId" clId="{0CDC41BE-9AEF-46F5-AD58-D59C2BD5403B}" dt="2025-07-06T21:29:02.232" v="14" actId="14100"/>
          <ac:picMkLst>
            <pc:docMk/>
            <pc:sldMk cId="2737632477" sldId="274"/>
            <ac:picMk id="5" creationId="{574E37EA-D0FD-0E5F-468F-2334BB347FC0}"/>
          </ac:picMkLst>
        </pc:picChg>
      </pc:sldChg>
      <pc:sldChg chg="addSp new mod setBg">
        <pc:chgData name="Patricia Fox" userId="c082287dd73d8b61" providerId="LiveId" clId="{0CDC41BE-9AEF-46F5-AD58-D59C2BD5403B}" dt="2025-07-06T21:43:10.717" v="130"/>
        <pc:sldMkLst>
          <pc:docMk/>
          <pc:sldMk cId="4064205386" sldId="275"/>
        </pc:sldMkLst>
        <pc:picChg chg="add">
          <ac:chgData name="Patricia Fox" userId="c082287dd73d8b61" providerId="LiveId" clId="{0CDC41BE-9AEF-46F5-AD58-D59C2BD5403B}" dt="2025-07-06T21:31:22.584" v="19" actId="22"/>
          <ac:picMkLst>
            <pc:docMk/>
            <pc:sldMk cId="4064205386" sldId="275"/>
            <ac:picMk id="3" creationId="{5DA62875-48C6-3B51-FA36-09B07D7F855D}"/>
          </ac:picMkLst>
        </pc:picChg>
      </pc:sldChg>
      <pc:sldChg chg="addSp new mod setBg">
        <pc:chgData name="Patricia Fox" userId="c082287dd73d8b61" providerId="LiveId" clId="{0CDC41BE-9AEF-46F5-AD58-D59C2BD5403B}" dt="2025-07-06T21:43:19.925" v="131"/>
        <pc:sldMkLst>
          <pc:docMk/>
          <pc:sldMk cId="2581206719" sldId="276"/>
        </pc:sldMkLst>
        <pc:picChg chg="add">
          <ac:chgData name="Patricia Fox" userId="c082287dd73d8b61" providerId="LiveId" clId="{0CDC41BE-9AEF-46F5-AD58-D59C2BD5403B}" dt="2025-07-06T21:41:50.346" v="121" actId="22"/>
          <ac:picMkLst>
            <pc:docMk/>
            <pc:sldMk cId="2581206719" sldId="276"/>
            <ac:picMk id="3" creationId="{6C73C1E3-E93D-1C54-3707-943085F599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FA5E8-FC91-E5F8-BD95-C649CB18C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64D3D4-5879-69BA-9448-F7038D0E5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8AD1C9-DE63-1F7B-F5A1-A15BC39B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E23705-9098-1587-8EE7-B3856124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724B5-C690-AC22-46FA-F816A923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5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6A8FE-3728-7ABD-7A7E-2C2EF250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CAA4EB-1B7E-040B-605E-CC0CF56D8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305EA-4146-FC66-454B-DC011FD3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A6B726-7B8F-DF14-989F-E650F61D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69279-7850-4C5C-74DF-CF19AFAD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915097-BD63-1B4C-C35A-759F416D9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80F1BF-7614-9E6E-76BC-6829B59DB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FB4A7-6D96-2609-871E-4817F59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E3285-EFDB-96A3-1A36-FCC43D23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EFE7AA-172E-8F5F-D824-6606F52A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E6DB3-127A-A52A-B82D-47F388D9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9FC06-5968-C876-D984-D7B69CF1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0DA495-5B7D-4DCE-F723-0037004E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DDC99D-ED95-0E73-865E-460C7CC3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DD985-6AA1-E0D6-5ECE-64A52ED4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0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47E32-8F6B-E03D-9E96-F5626312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BB1449-FAF3-5D25-B904-47DCFB04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667B55-3D12-FEED-4EC9-48523D08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9C35A7-0E85-F6AA-C817-F4E9EC62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A5BA9-6B37-0BEC-A353-5FF3A4DC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2B7CF-68B4-6D5F-DE88-43F7F989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4EE13-671B-BDCB-56F4-783344E6D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0F810-4A5B-DF11-3AD4-E32D2A73D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866B21-82CD-593D-1E54-A2A45A91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E79205-35D8-E9BC-C3A6-DFE75986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78F9A-2C02-BEF4-0A97-329F98CB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1DEA7-C117-4035-8D8C-33C7DB4F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ECFA-750D-E319-A0A5-B17FB920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5AD90D-E837-C552-60D2-23D44EECC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887EEB-3FFA-3DE5-D37E-158E322BF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670DFC-DD49-8DC7-17AF-6F03AFE5D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487974-FD4C-A28B-757A-B3D048A5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4D7DF4-60B7-7CF3-AED7-307E05F2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2413DB-70BD-F220-5822-5CF9A289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90D43-72CF-B498-FB84-BDC3711D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A7DFFC-6C68-E3FE-CD6C-53C73CF4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9B5BCF-14D1-A661-017D-1462EE01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9D8900-0623-CBC9-B54A-22067AB2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D0CBE4-8AF0-D85E-826E-B80E7C46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1B6A7A-D712-A109-8DA3-37215854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3A929F-67EB-D878-2871-3D40AD40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3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ACA81-402E-1727-B6F4-6CA76D0E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A9A15-B19B-D134-31F5-EB53311F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CDF13-569C-578A-7F5C-C8967A5D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1CD70-001D-1C0B-DD47-5593E0F9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3B5313-26BD-5D91-F902-698E4B16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F2312-4EE2-B642-FC5A-AEB64FC4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8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EC75A-7292-71A6-CC98-CD326D08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4DAC0F-8E7A-A714-98BC-B6091198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62B064-587E-2CF8-4B1C-5B755710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32D070-D501-8E9E-20C0-17DD8070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C38D3-8A9A-0EEF-5EBA-47C0BDB8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1876B8-912E-C248-1BB3-E4AE3860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9D7EE-599D-432E-48BA-93AFB490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1EDE99-F368-CB14-4F02-A54D0676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8F9DBD-70D0-DFB2-38D8-1F06B87B9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7A1FB-6FE8-4204-8D0C-29DBE0EDE1EA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AB65AD-F3ED-722F-3846-20DCFC5B1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B8343B-C38F-CB51-F365-9C930B29B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34033-69BC-4A26-A594-1CEEC7D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rite a Safe System of Work - International Safety Consultants">
            <a:extLst>
              <a:ext uri="{FF2B5EF4-FFF2-40B4-BE49-F238E27FC236}">
                <a16:creationId xmlns:a16="http://schemas.microsoft.com/office/drawing/2014/main" xmlns="" id="{56F4ADF8-C7E3-CA17-F6B9-6B6977C0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12192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4B2823-DBB7-2C63-E31F-31765C5E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3" r="2542"/>
          <a:stretch>
            <a:fillRect/>
          </a:stretch>
        </p:blipFill>
        <p:spPr>
          <a:xfrm>
            <a:off x="186812" y="1661652"/>
            <a:ext cx="11980564" cy="42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C62FF7-F95B-166A-C991-4EF2E8F9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8" y="1564228"/>
            <a:ext cx="7246373" cy="4553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0A42A4-291E-51E4-1C80-553BFBF2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25" t="54071"/>
          <a:stretch>
            <a:fillRect/>
          </a:stretch>
        </p:blipFill>
        <p:spPr>
          <a:xfrm>
            <a:off x="1805831" y="594117"/>
            <a:ext cx="8059225" cy="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3C1E3-E93D-1C54-3707-943085F5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16" y="0"/>
            <a:ext cx="861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EF6B9-42B1-54C1-3A41-E0FDA73B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92" y="0"/>
            <a:ext cx="467281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934F6-6AEA-B973-42CD-34E5A0A1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530942"/>
            <a:ext cx="1773405" cy="1425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4E37EA-D0FD-0E5F-468F-2334BB34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40" y="4768645"/>
            <a:ext cx="1994631" cy="16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3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A62875-48C6-3B51-FA36-09B07D7F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97DD9A-30FA-5999-2A6D-B038244E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904" y="4053326"/>
            <a:ext cx="2877305" cy="2683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15E66F-2679-9F8C-EE70-A6C5845BA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06" y="182431"/>
            <a:ext cx="2963770" cy="259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FAD5AA-98C0-164B-6B0D-751D78A3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30"/>
          <a:stretch>
            <a:fillRect/>
          </a:stretch>
        </p:blipFill>
        <p:spPr>
          <a:xfrm>
            <a:off x="5860025" y="0"/>
            <a:ext cx="4001729" cy="3814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D5784F-B2D5-1059-62CB-3A8E337122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71"/>
          <a:stretch>
            <a:fillRect/>
          </a:stretch>
        </p:blipFill>
        <p:spPr>
          <a:xfrm>
            <a:off x="416501" y="2964135"/>
            <a:ext cx="6632188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25A053-5919-C011-1EB0-A823696B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17" t="1996"/>
          <a:stretch>
            <a:fillRect/>
          </a:stretch>
        </p:blipFill>
        <p:spPr>
          <a:xfrm>
            <a:off x="1616145" y="751185"/>
            <a:ext cx="8605745" cy="5535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43827A-90E3-641D-D839-BD857D13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86" y="0"/>
            <a:ext cx="2861356" cy="2926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0BB706-B92C-BC8C-BD22-1E0FE264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96" r="5300"/>
          <a:stretch>
            <a:fillRect/>
          </a:stretch>
        </p:blipFill>
        <p:spPr>
          <a:xfrm>
            <a:off x="75064" y="4134282"/>
            <a:ext cx="2589478" cy="268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27C3AB-95C1-4D56-EA7C-01656D6DCB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895"/>
          <a:stretch>
            <a:fillRect/>
          </a:stretch>
        </p:blipFill>
        <p:spPr>
          <a:xfrm>
            <a:off x="9665779" y="4640826"/>
            <a:ext cx="2097192" cy="1935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538514-9C55-C9EC-77A4-A26D66529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895"/>
          <a:stretch>
            <a:fillRect/>
          </a:stretch>
        </p:blipFill>
        <p:spPr>
          <a:xfrm>
            <a:off x="75064" y="60748"/>
            <a:ext cx="2097192" cy="19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325A96-ECEE-95E7-6D63-83ACBE2A2923}"/>
              </a:ext>
            </a:extLst>
          </p:cNvPr>
          <p:cNvSpPr txBox="1"/>
          <p:nvPr/>
        </p:nvSpPr>
        <p:spPr>
          <a:xfrm>
            <a:off x="2633815" y="603047"/>
            <a:ext cx="757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highlight>
                  <a:srgbClr val="00FFFF"/>
                </a:highlight>
              </a:rPr>
              <a:t>Holy Family Staff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BAEC54-1B21-EC19-D7EB-ABBB94DEFFF2}"/>
              </a:ext>
            </a:extLst>
          </p:cNvPr>
          <p:cNvSpPr txBox="1"/>
          <p:nvPr/>
        </p:nvSpPr>
        <p:spPr>
          <a:xfrm>
            <a:off x="2633815" y="2306739"/>
            <a:ext cx="3556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highlight>
                  <a:srgbClr val="FFFF00"/>
                </a:highlight>
              </a:rPr>
              <a:t>Visitors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ABAD3A-F56C-1375-E1B2-975CD0DAAFDD}"/>
              </a:ext>
            </a:extLst>
          </p:cNvPr>
          <p:cNvSpPr txBox="1"/>
          <p:nvPr/>
        </p:nvSpPr>
        <p:spPr>
          <a:xfrm>
            <a:off x="2713703" y="4941524"/>
            <a:ext cx="3556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highlight>
                  <a:srgbClr val="FF0000"/>
                </a:highlight>
              </a:rPr>
              <a:t>Visitors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62EBEF-C8ED-0BD4-D7B3-A4E1B112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2" t="876"/>
          <a:stretch>
            <a:fillRect/>
          </a:stretch>
        </p:blipFill>
        <p:spPr>
          <a:xfrm>
            <a:off x="265471" y="367380"/>
            <a:ext cx="1789471" cy="179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5E695A-F53E-0505-A61D-B83EE3DA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2" t="876"/>
          <a:stretch>
            <a:fillRect/>
          </a:stretch>
        </p:blipFill>
        <p:spPr>
          <a:xfrm>
            <a:off x="265471" y="2162155"/>
            <a:ext cx="1789471" cy="179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5B862A-2B49-62B1-8EA6-E190EF14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03"/>
          <a:stretch>
            <a:fillRect/>
          </a:stretch>
        </p:blipFill>
        <p:spPr>
          <a:xfrm>
            <a:off x="452285" y="4715868"/>
            <a:ext cx="1789472" cy="17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D20E9A-78B3-28F6-99C1-4FEC1D1A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7" y="683658"/>
            <a:ext cx="8144037" cy="56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986535-7EF5-C768-3705-5B6B2542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0C441C-E5DE-5E8C-692F-C785BCE9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C9F015-6AE3-C3BF-720B-FFF857D2C4B1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480EF-1CBE-95E4-A9AC-653CC777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Where can accidents happen?</a:t>
            </a:r>
          </a:p>
        </p:txBody>
      </p:sp>
    </p:spTree>
    <p:extLst>
      <p:ext uri="{BB962C8B-B14F-4D97-AF65-F5344CB8AC3E}">
        <p14:creationId xmlns:p14="http://schemas.microsoft.com/office/powerpoint/2010/main" val="15574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2A7619-490C-0773-6F77-DB658C97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03BB75-9AC6-6263-B50E-9C1260AFC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C2828E-54B5-0858-EB0B-57870D6AA1A6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F595F-AA43-5843-9416-B7324D45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Where can accidents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F6287-B0DD-B4AE-98FE-EA4741B4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2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🏠 Home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🛝 Playground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🚶 Road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🏞️ Park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🚌 On the way to school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Can you think of a place where we need to be extra careful?</a:t>
            </a:r>
          </a:p>
        </p:txBody>
      </p:sp>
    </p:spTree>
    <p:extLst>
      <p:ext uri="{BB962C8B-B14F-4D97-AF65-F5344CB8AC3E}">
        <p14:creationId xmlns:p14="http://schemas.microsoft.com/office/powerpoint/2010/main" val="382212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8A503F-7381-7950-E9C1-6EEFA965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700433-37C9-E276-9733-F89F0808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7A4290-CAA6-7609-84C7-CB18FE5AA686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3EDB-C402-59A5-0E31-02D9935A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Road safety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B48D0-91EA-3A68-E25E-7D7A1AB9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2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👀 Stop, Look, Listen, Think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🚦 Use crossings and traffic lights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👫 Hold hands with an adult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🛴 Be careful with bikes/scooters near roads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28D955-BB5C-63C3-D951-B95D38A7E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E4D998-D3B1-954F-9F34-2DA4B1C0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AA9CF5-7D91-1B48-3965-B5831C47F6DE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030F5-1D6A-BE07-F246-B4B11D3D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Stranger danger</a:t>
            </a:r>
          </a:p>
        </p:txBody>
      </p:sp>
    </p:spTree>
    <p:extLst>
      <p:ext uri="{BB962C8B-B14F-4D97-AF65-F5344CB8AC3E}">
        <p14:creationId xmlns:p14="http://schemas.microsoft.com/office/powerpoint/2010/main" val="308918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FCC5F5-A9B3-35F4-83A7-5CDD8973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3F7C7-42A9-153B-35BB-8AC533CF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F565A9-6431-29AF-882F-4B96D30FA271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BC34E-657B-4290-8BEC-E649CDEE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Stranger danger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3D51B-52A1-3FA2-C0DC-6C2C8E27D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2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Never go anywhere with someone you don’t know 🚫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If you feel unsafe: shout, run, tell 🚨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Always tell a trusted adult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3E600F-EA79-7897-C2F4-8FC8F6DBB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FEDD7C-9050-70C0-04B6-C2ACB17E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3C99ED-C435-16EF-4B06-A47C9AE0FE0D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DA276-E0A2-36BE-35EA-58A0B272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Who can help you stay safe?</a:t>
            </a:r>
          </a:p>
        </p:txBody>
      </p:sp>
    </p:spTree>
    <p:extLst>
      <p:ext uri="{BB962C8B-B14F-4D97-AF65-F5344CB8AC3E}">
        <p14:creationId xmlns:p14="http://schemas.microsoft.com/office/powerpoint/2010/main" val="272347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DCE05D-BF5B-D132-D777-45DB9D2B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198FF8-7471-7F7D-D156-C49F5DD6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F62869-202B-5925-E60B-1CB3681939B1}"/>
              </a:ext>
            </a:extLst>
          </p:cNvPr>
          <p:cNvSpPr/>
          <p:nvPr/>
        </p:nvSpPr>
        <p:spPr>
          <a:xfrm>
            <a:off x="419100" y="332800"/>
            <a:ext cx="11353800" cy="619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4A31A-046B-6341-196E-278C7CAA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747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Who can help you stay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63782-833B-F447-4163-084AE8AA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915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👨‍🏫 Teachers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👩‍👩‍👧 Family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👮 Police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👷 Safety officers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🧑‍⚕️ Nurses and doctors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6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F6506F-EF2B-25BD-54ED-FB91814E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255" b="82399"/>
          <a:stretch>
            <a:fillRect/>
          </a:stretch>
        </p:blipFill>
        <p:spPr>
          <a:xfrm>
            <a:off x="3657599" y="806244"/>
            <a:ext cx="4876801" cy="51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138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Arial Rounded MT Bold</vt:lpstr>
      <vt:lpstr>Century Gothic</vt:lpstr>
      <vt:lpstr>Office Theme</vt:lpstr>
      <vt:lpstr>PowerPoint Presentation</vt:lpstr>
      <vt:lpstr>Where can accidents happen?</vt:lpstr>
      <vt:lpstr>Where can accidents happen?</vt:lpstr>
      <vt:lpstr>Road safety rules</vt:lpstr>
      <vt:lpstr>Stranger danger</vt:lpstr>
      <vt:lpstr>Stranger danger</vt:lpstr>
      <vt:lpstr>Who can help you stay safe?</vt:lpstr>
      <vt:lpstr>Who can help you stay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Fox</dc:creator>
  <cp:lastModifiedBy>Patricia Fox</cp:lastModifiedBy>
  <cp:revision>2</cp:revision>
  <dcterms:created xsi:type="dcterms:W3CDTF">2025-07-06T20:42:19Z</dcterms:created>
  <dcterms:modified xsi:type="dcterms:W3CDTF">2025-07-11T12:51:44Z</dcterms:modified>
</cp:coreProperties>
</file>